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diagrams/data7.xml" ContentType="application/vnd.openxmlformats-officedocument.drawingml.diagramData+xml"/>
  <Override PartName="/ppt/diagrams/data6.xml" ContentType="application/vnd.openxmlformats-officedocument.drawingml.diagramData+xml"/>
  <Override PartName="/ppt/diagrams/data5.xml" ContentType="application/vnd.openxmlformats-officedocument.drawingml.diagramData+xml"/>
  <Override PartName="/ppt/diagrams/data4.xml" ContentType="application/vnd.openxmlformats-officedocument.drawingml.diagramData+xml"/>
  <Override PartName="/ppt/diagrams/data2.xml" ContentType="application/vnd.openxmlformats-officedocument.drawingml.diagramData+xml"/>
  <Override PartName="/ppt/diagrams/data8.xml" ContentType="application/vnd.openxmlformats-officedocument.drawingml.diagramData+xml"/>
  <Override PartName="/ppt/diagrams/data9.xml" ContentType="application/vnd.openxmlformats-officedocument.drawingml.diagramData+xml"/>
  <Override PartName="/ppt/diagrams/data10.xml" ContentType="application/vnd.openxmlformats-officedocument.drawingml.diagramData+xml"/>
  <Override PartName="/ppt/diagrams/data1.xml" ContentType="application/vnd.openxmlformats-officedocument.drawingml.diagramData+xml"/>
  <Override PartName="/ppt/diagrams/data3.xml" ContentType="application/vnd.openxmlformats-officedocument.drawingml.diagramData+xml"/>
  <Override PartName="/ppt/slides/slide15.xml" ContentType="application/vnd.openxmlformats-officedocument.presentationml.slide+xml"/>
  <Override PartName="/ppt/slides/slide29.xml" ContentType="application/vnd.openxmlformats-officedocument.presentationml.slide+xml"/>
  <Override PartName="/ppt/slides/slide28.xml" ContentType="application/vnd.openxmlformats-officedocument.presentationml.slide+xml"/>
  <Override PartName="/ppt/slides/slide27.xml" ContentType="application/vnd.openxmlformats-officedocument.presentationml.slide+xml"/>
  <Override PartName="/ppt/slides/slide26.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6.xml" ContentType="application/vnd.openxmlformats-officedocument.presentationml.slide+xml"/>
  <Override PartName="/ppt/slides/slide35.xml" ContentType="application/vnd.openxmlformats-officedocument.presentationml.slide+xml"/>
  <Override PartName="/ppt/slides/slide34.xml" ContentType="application/vnd.openxmlformats-officedocument.presentationml.slide+xml"/>
  <Override PartName="/ppt/slides/slide33.xml" ContentType="application/vnd.openxmlformats-officedocument.presentationml.slide+xml"/>
  <Override PartName="/ppt/slides/slide25.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0.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22.xml" ContentType="application/vnd.openxmlformats-officedocument.presentationml.slide+xml"/>
  <Override PartName="/ppt/slides/slide21.xml" ContentType="application/vnd.openxmlformats-officedocument.presentationml.slide+xml"/>
  <Override PartName="/ppt/slides/slide20.xml" ContentType="application/vnd.openxmlformats-officedocument.presentationml.slide+xml"/>
  <Override PartName="/ppt/slides/slide19.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16.xml" ContentType="application/vnd.openxmlformats-officedocument.presentationml.slide+xml"/>
  <Override PartName="/ppt/slides/slide7.xml" ContentType="application/vnd.openxmlformats-officedocument.presentationml.slide+xml"/>
  <Override PartName="/ppt/slides/slide6.xml" ContentType="application/vnd.openxmlformats-officedocument.presentationml.slide+xml"/>
  <Override PartName="/ppt/slides/slide5.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2.xml" ContentType="application/vnd.openxmlformats-officedocument.presentationml.slide+xml"/>
  <Override PartName="/ppt/slides/slide1.xml" ContentType="application/vnd.openxmlformats-officedocument.presentationml.slide+xml"/>
  <Override PartName="/ppt/slides/slide9.xml" ContentType="application/vnd.openxmlformats-officedocument.presentationml.slide+xml"/>
  <Override PartName="/ppt/slides/slide8.xml" ContentType="application/vnd.openxmlformats-officedocument.presentationml.slide+xml"/>
  <Override PartName="/ppt/slideLayouts/slideLayout7.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notesSlides/notesSlide27.xml" ContentType="application/vnd.openxmlformats-officedocument.presentationml.notesSlide+xml"/>
  <Override PartName="/ppt/notesSlides/notesSlide26.xml" ContentType="application/vnd.openxmlformats-officedocument.presentationml.notesSlide+xml"/>
  <Override PartName="/ppt/notesSlides/notesSlide1.xml" ContentType="application/vnd.openxmlformats-officedocument.presentationml.notesSlide+xml"/>
  <Override PartName="/ppt/slideLayouts/slideLayout3.xml" ContentType="application/vnd.openxmlformats-officedocument.presentationml.slideLayout+xml"/>
  <Override PartName="/ppt/notesSlides/notesSlide4.xml" ContentType="application/vnd.openxmlformats-officedocument.presentationml.notesSlide+xml"/>
  <Override PartName="/ppt/slideLayouts/slideLayout8.xml" ContentType="application/vnd.openxmlformats-officedocument.presentationml.slideLayout+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slideLayouts/slideLayout6.xml" ContentType="application/vnd.openxmlformats-officedocument.presentationml.slideLayout+xml"/>
  <Override PartName="/ppt/slideLayouts/slideLayout5.xml" ContentType="application/vnd.openxmlformats-officedocument.presentationml.slideLayout+xml"/>
  <Override PartName="/ppt/slideLayouts/slideLayout4.xml" ContentType="application/vnd.openxmlformats-officedocument.presentationml.slideLayout+xml"/>
  <Override PartName="/ppt/notesSlides/notesSlide28.xml" ContentType="application/vnd.openxmlformats-officedocument.presentationml.notesSlide+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Layouts/slideLayout9.xml" ContentType="application/vnd.openxmlformats-officedocument.presentationml.slideLayout+xml"/>
  <Override PartName="/ppt/notesSlides/notesSlide12.xml" ContentType="application/vnd.openxmlformats-officedocument.presentationml.notesSlide+xml"/>
  <Override PartName="/ppt/notesSlides/notesSlide17.xml" ContentType="application/vnd.openxmlformats-officedocument.presentationml.notesSlide+xml"/>
  <Override PartName="/ppt/notesSlides/notesSlide13.xml" ContentType="application/vnd.openxmlformats-officedocument.presentationml.notesSlide+xml"/>
  <Override PartName="/ppt/notesSlides/notesSlide24.xml" ContentType="application/vnd.openxmlformats-officedocument.presentationml.notesSlide+xml"/>
  <Override PartName="/ppt/notesSlides/notesSlide23.xml" ContentType="application/vnd.openxmlformats-officedocument.presentationml.notesSlide+xml"/>
  <Override PartName="/ppt/notesSlides/notesSlide16.xml" ContentType="application/vnd.openxmlformats-officedocument.presentationml.notesSlide+xml"/>
  <Override PartName="/ppt/notesSlides/notesSlide10.xml" ContentType="application/vnd.openxmlformats-officedocument.presentationml.notesSlide+xml"/>
  <Override PartName="/ppt/notesSlides/notesSlide15.xml" ContentType="application/vnd.openxmlformats-officedocument.presentationml.notesSlide+xml"/>
  <Override PartName="/ppt/notesSlides/notesSlide14.xml" ContentType="application/vnd.openxmlformats-officedocument.presentationml.notesSlide+xml"/>
  <Override PartName="/ppt/notesSlides/notesSlide11.xml" ContentType="application/vnd.openxmlformats-officedocument.presentationml.notesSlide+xml"/>
  <Override PartName="/ppt/notesSlides/notesSlide3.xml" ContentType="application/vnd.openxmlformats-officedocument.presentationml.notesSlide+xml"/>
  <Override PartName="/ppt/notesSlides/notesSlide25.xml" ContentType="application/vnd.openxmlformats-officedocument.presentationml.notesSlide+xml"/>
  <Override PartName="/ppt/notesSlides/notesSlide9.xml" ContentType="application/vnd.openxmlformats-officedocument.presentationml.notesSlide+xml"/>
  <Override PartName="/ppt/notesSlides/notesSlide18.xml" ContentType="application/vnd.openxmlformats-officedocument.presentationml.notesSlide+xml"/>
  <Override PartName="/ppt/notesSlides/notesSlide7.xml" ContentType="application/vnd.openxmlformats-officedocument.presentationml.notesSlide+xml"/>
  <Override PartName="/ppt/notesSlides/notesSlide19.xml" ContentType="application/vnd.openxmlformats-officedocument.presentationml.notesSlide+xml"/>
  <Override PartName="/ppt/notesSlides/notesSlide5.xml" ContentType="application/vnd.openxmlformats-officedocument.presentationml.notesSlide+xml"/>
  <Override PartName="/ppt/notesSlides/notesSlide21.xml" ContentType="application/vnd.openxmlformats-officedocument.presentationml.notesSlide+xml"/>
  <Override PartName="/ppt/notesSlides/notesSlide6.xml" ContentType="application/vnd.openxmlformats-officedocument.presentationml.notesSlide+xml"/>
  <Override PartName="/ppt/notesSlides/notesSlide22.xml" ContentType="application/vnd.openxmlformats-officedocument.presentationml.notesSlide+xml"/>
  <Override PartName="/ppt/notesSlides/notesSlide8.xml" ContentType="application/vnd.openxmlformats-officedocument.presentationml.notesSlide+xml"/>
  <Override PartName="/ppt/notesSlides/notesSlide20.xml" ContentType="application/vnd.openxmlformats-officedocument.presentationml.notesSlide+xml"/>
  <Override PartName="/ppt/diagrams/colors2.xml" ContentType="application/vnd.openxmlformats-officedocument.drawingml.diagramColors+xml"/>
  <Override PartName="/ppt/theme/theme2.xml" ContentType="application/vnd.openxmlformats-officedocument.theme+xml"/>
  <Override PartName="/ppt/diagrams/drawing6.xml" ContentType="application/vnd.ms-office.drawingml.diagramDrawing+xml"/>
  <Override PartName="/ppt/diagrams/colors6.xml" ContentType="application/vnd.openxmlformats-officedocument.drawingml.diagramColors+xml"/>
  <Override PartName="/ppt/diagrams/quickStyle6.xml" ContentType="application/vnd.openxmlformats-officedocument.drawingml.diagramStyle+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colors8.xml" ContentType="application/vnd.openxmlformats-officedocument.drawingml.diagramColors+xml"/>
  <Override PartName="/ppt/diagrams/quickStyle8.xml" ContentType="application/vnd.openxmlformats-officedocument.drawingml.diagramStyle+xml"/>
  <Override PartName="/ppt/diagrams/layout8.xml" ContentType="application/vnd.openxmlformats-officedocument.drawingml.diagramLayout+xml"/>
  <Override PartName="/ppt/diagrams/drawing1.xml" ContentType="application/vnd.ms-office.drawingml.diagramDrawing+xml"/>
  <Override PartName="/ppt/diagrams/drawing7.xml" ContentType="application/vnd.ms-office.drawingml.diagramDrawing+xml"/>
  <Override PartName="/ppt/diagrams/layout6.xml" ContentType="application/vnd.openxmlformats-officedocument.drawingml.diagramLayout+xml"/>
  <Override PartName="/ppt/diagrams/drawing3.xml" ContentType="application/vnd.ms-office.drawingml.diagramDrawing+xml"/>
  <Override PartName="/ppt/diagrams/colors3.xml" ContentType="application/vnd.openxmlformats-officedocument.drawingml.diagramColors+xml"/>
  <Override PartName="/ppt/diagrams/quickStyle3.xml" ContentType="application/vnd.openxmlformats-officedocument.drawingml.diagramStyle+xml"/>
  <Override PartName="/ppt/diagrams/layout3.xml" ContentType="application/vnd.openxmlformats-officedocument.drawingml.diagramLayout+xml"/>
  <Override PartName="/ppt/diagrams/drawing2.xml" ContentType="application/vnd.ms-office.drawingml.diagramDrawing+xml"/>
  <Override PartName="/ppt/diagrams/layout4.xml" ContentType="application/vnd.openxmlformats-officedocument.drawingml.diagramLayout+xml"/>
  <Override PartName="/ppt/diagrams/quickStyle4.xml" ContentType="application/vnd.openxmlformats-officedocument.drawingml.diagramStyle+xml"/>
  <Override PartName="/ppt/diagrams/drawing5.xml" ContentType="application/vnd.ms-office.drawingml.diagramDrawing+xml"/>
  <Override PartName="/ppt/diagrams/colors5.xml" ContentType="application/vnd.openxmlformats-officedocument.drawingml.diagramColors+xml"/>
  <Override PartName="/ppt/diagrams/quickStyle5.xml" ContentType="application/vnd.openxmlformats-officedocument.drawingml.diagramStyle+xml"/>
  <Override PartName="/ppt/diagrams/layout5.xml" ContentType="application/vnd.openxmlformats-officedocument.drawingml.diagramLayout+xml"/>
  <Override PartName="/ppt/diagrams/layout2.xml" ContentType="application/vnd.openxmlformats-officedocument.drawingml.diagramLayout+xml"/>
  <Override PartName="/ppt/diagrams/drawing4.xml" ContentType="application/vnd.ms-office.drawingml.diagramDrawing+xml"/>
  <Override PartName="/ppt/diagrams/colors4.xml" ContentType="application/vnd.openxmlformats-officedocument.drawingml.diagramColors+xml"/>
  <Override PartName="/ppt/diagrams/drawing8.xml" ContentType="application/vnd.ms-office.drawingml.diagramDrawing+xml"/>
  <Override PartName="/ppt/diagrams/colors1.xml" ContentType="application/vnd.openxmlformats-officedocument.drawingml.diagramColors+xml"/>
  <Override PartName="/ppt/theme/theme1.xml" ContentType="application/vnd.openxmlformats-officedocument.theme+xml"/>
  <Override PartName="/ppt/notesMasters/notesMaster1.xml" ContentType="application/vnd.openxmlformats-officedocument.presentationml.notesMaster+xml"/>
  <Override PartName="/ppt/diagrams/quickStyle2.xml" ContentType="application/vnd.openxmlformats-officedocument.drawingml.diagramStyle+xml"/>
  <Override PartName="/ppt/diagrams/layout10.xml" ContentType="application/vnd.openxmlformats-officedocument.drawingml.diagramLayout+xml"/>
  <Override PartName="/ppt/diagrams/quickStyle1.xml" ContentType="application/vnd.openxmlformats-officedocument.drawingml.diagramStyle+xml"/>
  <Override PartName="/ppt/diagrams/drawing9.xml" ContentType="application/vnd.ms-office.drawingml.diagramDrawing+xml"/>
  <Override PartName="/ppt/diagrams/colors9.xml" ContentType="application/vnd.openxmlformats-officedocument.drawingml.diagramColors+xml"/>
  <Override PartName="/ppt/diagrams/quickStyle9.xml" ContentType="application/vnd.openxmlformats-officedocument.drawingml.diagramStyle+xml"/>
  <Override PartName="/ppt/diagrams/layout9.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layout1.xml" ContentType="application/vnd.openxmlformats-officedocument.drawingml.diagramLayout+xml"/>
  <Override PartName="/ppt/diagrams/drawing10.xml" ContentType="application/vnd.ms-office.drawingml.diagramDrawing+xml"/>
  <Override PartName="/ppt/tableStyles.xml" ContentType="application/vnd.openxmlformats-officedocument.presentationml.tableStyles+xml"/>
  <Override PartName="/ppt/viewProps.xml" ContentType="application/vnd.openxmlformats-officedocument.presentationml.viewProps+xml"/>
  <Override PartName="/ppt/presProps.xml" ContentType="application/vnd.openxmlformats-officedocument.presentationml.presProps+xml"/>
  <Override PartName="/docProps/app.xml" ContentType="application/vnd.openxmlformats-officedocument.extended-properties+xml"/>
  <Override PartName="/docProps/core.xml" ContentType="application/vnd.openxmlformats-package.core-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6" r:id="rId1"/>
  </p:sldMasterIdLst>
  <p:notesMasterIdLst>
    <p:notesMasterId r:id="rId41"/>
  </p:notesMasterIdLst>
  <p:sldIdLst>
    <p:sldId id="256" r:id="rId2"/>
    <p:sldId id="304" r:id="rId3"/>
    <p:sldId id="294" r:id="rId4"/>
    <p:sldId id="257" r:id="rId5"/>
    <p:sldId id="296" r:id="rId6"/>
    <p:sldId id="298" r:id="rId7"/>
    <p:sldId id="299" r:id="rId8"/>
    <p:sldId id="300" r:id="rId9"/>
    <p:sldId id="302" r:id="rId10"/>
    <p:sldId id="303" r:id="rId11"/>
    <p:sldId id="306" r:id="rId12"/>
    <p:sldId id="307" r:id="rId13"/>
    <p:sldId id="308" r:id="rId14"/>
    <p:sldId id="310" r:id="rId15"/>
    <p:sldId id="309" r:id="rId16"/>
    <p:sldId id="311" r:id="rId17"/>
    <p:sldId id="312" r:id="rId18"/>
    <p:sldId id="313" r:id="rId19"/>
    <p:sldId id="314" r:id="rId20"/>
    <p:sldId id="315" r:id="rId21"/>
    <p:sldId id="316" r:id="rId22"/>
    <p:sldId id="317" r:id="rId23"/>
    <p:sldId id="318" r:id="rId24"/>
    <p:sldId id="319" r:id="rId25"/>
    <p:sldId id="320" r:id="rId26"/>
    <p:sldId id="321" r:id="rId27"/>
    <p:sldId id="322" r:id="rId28"/>
    <p:sldId id="323" r:id="rId29"/>
    <p:sldId id="324" r:id="rId30"/>
    <p:sldId id="325" r:id="rId31"/>
    <p:sldId id="326" r:id="rId32"/>
    <p:sldId id="328" r:id="rId33"/>
    <p:sldId id="329" r:id="rId34"/>
    <p:sldId id="330" r:id="rId35"/>
    <p:sldId id="331" r:id="rId36"/>
    <p:sldId id="332" r:id="rId37"/>
    <p:sldId id="333" r:id="rId38"/>
    <p:sldId id="334" r:id="rId39"/>
    <p:sldId id="327" r:id="rId40"/>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3FCE8A1-34B5-4CB9-A0A4-5A6DFDDFA720}">
  <a:tblStyle styleId="{03FCE8A1-34B5-4CB9-A0A4-5A6DFDDFA72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59"/>
    <p:restoredTop sz="94631"/>
  </p:normalViewPr>
  <p:slideViewPr>
    <p:cSldViewPr snapToGrid="0" snapToObjects="1">
      <p:cViewPr varScale="1">
        <p:scale>
          <a:sx n="145" d="100"/>
          <a:sy n="145" d="100"/>
        </p:scale>
        <p:origin x="372" y="120"/>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47" Type="http://schemas.openxmlformats.org/officeDocument/2006/relationships/customXml" Target="../customXml/item2.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48" Type="http://schemas.openxmlformats.org/officeDocument/2006/relationships/customXml" Target="../customXml/item3.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customXml" Target="../customXml/item1.xml"/><Relationship Id="rId20" Type="http://schemas.openxmlformats.org/officeDocument/2006/relationships/slide" Target="slides/slide19.xml"/><Relationship Id="rId41" Type="http://schemas.openxmlformats.org/officeDocument/2006/relationships/notesMaster" Target="notesMasters/notesMaster1.xml"/></Relationships>
</file>

<file path=ppt/diagrams/_rels/data1.xml.rels><?xml version="1.0" encoding="UTF-8" standalone="yes"?>
<Relationships xmlns="http://schemas.openxmlformats.org/package/2006/relationships"><Relationship Id="rId2" Type="http://schemas.openxmlformats.org/officeDocument/2006/relationships/image" Target="../media/image56.jpg"/><Relationship Id="rId1" Type="http://schemas.openxmlformats.org/officeDocument/2006/relationships/image" Target="../media/image55.jpg"/></Relationships>
</file>

<file path=ppt/diagrams/_rels/data1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hyperlink" Target="https://w.upupming.site/wiki/Office_365" TargetMode="External"/><Relationship Id="rId1" Type="http://schemas.openxmlformats.org/officeDocument/2006/relationships/image" Target="../media/image61.png"/></Relationships>
</file>

<file path=ppt/diagrams/_rels/data2.xml.rels><?xml version="1.0" encoding="UTF-8" standalone="yes"?>
<Relationships xmlns="http://schemas.openxmlformats.org/package/2006/relationships"><Relationship Id="rId2" Type="http://schemas.openxmlformats.org/officeDocument/2006/relationships/hyperlink" Target="https://crackbuilder.blogspot.com/2015/11/acer-aspire-v7-582p-drivers-for-windows.html" TargetMode="External"/><Relationship Id="rId1" Type="http://schemas.openxmlformats.org/officeDocument/2006/relationships/image" Target="../media/image57.png"/></Relationships>
</file>

<file path=ppt/diagrams/_rels/data3.xml.rels><?xml version="1.0" encoding="UTF-8" standalone="yes"?>
<Relationships xmlns="http://schemas.openxmlformats.org/package/2006/relationships"><Relationship Id="rId2" Type="http://schemas.openxmlformats.org/officeDocument/2006/relationships/image" Target="../media/image56.jpg"/><Relationship Id="rId1" Type="http://schemas.openxmlformats.org/officeDocument/2006/relationships/image" Target="../media/image55.jpg"/></Relationships>
</file>

<file path=ppt/diagrams/_rels/data4.xml.rels><?xml version="1.0" encoding="UTF-8" standalone="yes"?>
<Relationships xmlns="http://schemas.openxmlformats.org/package/2006/relationships"><Relationship Id="rId2" Type="http://schemas.openxmlformats.org/officeDocument/2006/relationships/hyperlink" Target="https://crackbuilder.blogspot.com/2015/11/acer-aspire-v7-582p-drivers-for-windows.html" TargetMode="External"/><Relationship Id="rId1" Type="http://schemas.openxmlformats.org/officeDocument/2006/relationships/image" Target="../media/image57.png"/></Relationships>
</file>

<file path=ppt/diagrams/_rels/data5.xml.rels><?xml version="1.0" encoding="UTF-8" standalone="yes"?>
<Relationships xmlns="http://schemas.openxmlformats.org/package/2006/relationships"><Relationship Id="rId1" Type="http://schemas.openxmlformats.org/officeDocument/2006/relationships/image" Target="../media/image58.jpg"/></Relationships>
</file>

<file path=ppt/diagrams/_rels/data6.xml.rels><?xml version="1.0" encoding="UTF-8" standalone="yes"?>
<Relationships xmlns="http://schemas.openxmlformats.org/package/2006/relationships"><Relationship Id="rId2" Type="http://schemas.openxmlformats.org/officeDocument/2006/relationships/image" Target="../media/image60.jpg"/><Relationship Id="rId1" Type="http://schemas.openxmlformats.org/officeDocument/2006/relationships/image" Target="../media/image59.jpg"/></Relationships>
</file>

<file path=ppt/diagrams/_rels/data7.xml.rels><?xml version="1.0" encoding="UTF-8" standalone="yes"?>
<Relationships xmlns="http://schemas.openxmlformats.org/package/2006/relationships"><Relationship Id="rId3" Type="http://schemas.openxmlformats.org/officeDocument/2006/relationships/image" Target="../media/image62.jpg"/><Relationship Id="rId2" Type="http://schemas.openxmlformats.org/officeDocument/2006/relationships/hyperlink" Target="https://w.upupming.site/wiki/Office_365" TargetMode="External"/><Relationship Id="rId1" Type="http://schemas.openxmlformats.org/officeDocument/2006/relationships/image" Target="../media/image61.png"/></Relationships>
</file>

<file path=ppt/diagrams/_rels/data8.xml.rels><?xml version="1.0" encoding="UTF-8" standalone="yes"?>
<Relationships xmlns="http://schemas.openxmlformats.org/package/2006/relationships"><Relationship Id="rId2" Type="http://schemas.openxmlformats.org/officeDocument/2006/relationships/hyperlink" Target="http://mariademolina.blogspot.com/2010/12/curso-de-calc-equivalente-excel-en.html" TargetMode="External"/><Relationship Id="rId1" Type="http://schemas.openxmlformats.org/officeDocument/2006/relationships/image" Target="../media/image63.png"/></Relationships>
</file>

<file path=ppt/diagrams/_rels/data9.xml.rels><?xml version="1.0" encoding="UTF-8" standalone="yes"?>
<Relationships xmlns="http://schemas.openxmlformats.org/package/2006/relationships"><Relationship Id="rId1" Type="http://schemas.openxmlformats.org/officeDocument/2006/relationships/image" Target="../media/image64.png"/></Relationships>
</file>

<file path=ppt/diagrams/_rels/drawing1.xml.rels><?xml version="1.0" encoding="UTF-8" standalone="yes"?>
<Relationships xmlns="http://schemas.openxmlformats.org/package/2006/relationships"><Relationship Id="rId2" Type="http://schemas.openxmlformats.org/officeDocument/2006/relationships/image" Target="../media/image56.jpg"/><Relationship Id="rId1" Type="http://schemas.openxmlformats.org/officeDocument/2006/relationships/image" Target="../media/image55.jpg"/></Relationships>
</file>

<file path=ppt/diagrams/_rels/drawing1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hyperlink" Target="https://w.upupming.site/wiki/Office_365" TargetMode="External"/><Relationship Id="rId1" Type="http://schemas.openxmlformats.org/officeDocument/2006/relationships/image" Target="../media/image61.png"/></Relationships>
</file>

<file path=ppt/diagrams/_rels/drawing2.xml.rels><?xml version="1.0" encoding="UTF-8" standalone="yes"?>
<Relationships xmlns="http://schemas.openxmlformats.org/package/2006/relationships"><Relationship Id="rId2" Type="http://schemas.openxmlformats.org/officeDocument/2006/relationships/hyperlink" Target="https://crackbuilder.blogspot.com/2015/11/acer-aspire-v7-582p-drivers-for-windows.html" TargetMode="External"/><Relationship Id="rId1" Type="http://schemas.openxmlformats.org/officeDocument/2006/relationships/image" Target="../media/image57.png"/></Relationships>
</file>

<file path=ppt/diagrams/_rels/drawing3.xml.rels><?xml version="1.0" encoding="UTF-8" standalone="yes"?>
<Relationships xmlns="http://schemas.openxmlformats.org/package/2006/relationships"><Relationship Id="rId2" Type="http://schemas.openxmlformats.org/officeDocument/2006/relationships/image" Target="../media/image56.jpg"/><Relationship Id="rId1" Type="http://schemas.openxmlformats.org/officeDocument/2006/relationships/image" Target="../media/image55.jpg"/></Relationships>
</file>

<file path=ppt/diagrams/_rels/drawing4.xml.rels><?xml version="1.0" encoding="UTF-8" standalone="yes"?>
<Relationships xmlns="http://schemas.openxmlformats.org/package/2006/relationships"><Relationship Id="rId2" Type="http://schemas.openxmlformats.org/officeDocument/2006/relationships/hyperlink" Target="https://crackbuilder.blogspot.com/2015/11/acer-aspire-v7-582p-drivers-for-windows.html" TargetMode="External"/><Relationship Id="rId1" Type="http://schemas.openxmlformats.org/officeDocument/2006/relationships/image" Target="../media/image57.png"/></Relationships>
</file>

<file path=ppt/diagrams/_rels/drawing5.xml.rels><?xml version="1.0" encoding="UTF-8" standalone="yes"?>
<Relationships xmlns="http://schemas.openxmlformats.org/package/2006/relationships"><Relationship Id="rId1" Type="http://schemas.openxmlformats.org/officeDocument/2006/relationships/image" Target="../media/image58.jpg"/></Relationships>
</file>

<file path=ppt/diagrams/_rels/drawing6.xml.rels><?xml version="1.0" encoding="UTF-8" standalone="yes"?>
<Relationships xmlns="http://schemas.openxmlformats.org/package/2006/relationships"><Relationship Id="rId2" Type="http://schemas.openxmlformats.org/officeDocument/2006/relationships/image" Target="../media/image60.jpg"/><Relationship Id="rId1" Type="http://schemas.openxmlformats.org/officeDocument/2006/relationships/image" Target="../media/image59.jpg"/></Relationships>
</file>

<file path=ppt/diagrams/_rels/drawing7.xml.rels><?xml version="1.0" encoding="UTF-8" standalone="yes"?>
<Relationships xmlns="http://schemas.openxmlformats.org/package/2006/relationships"><Relationship Id="rId3" Type="http://schemas.openxmlformats.org/officeDocument/2006/relationships/image" Target="../media/image62.jpg"/><Relationship Id="rId2" Type="http://schemas.openxmlformats.org/officeDocument/2006/relationships/hyperlink" Target="https://w.upupming.site/wiki/Office_365" TargetMode="External"/><Relationship Id="rId1" Type="http://schemas.openxmlformats.org/officeDocument/2006/relationships/image" Target="../media/image61.png"/></Relationships>
</file>

<file path=ppt/diagrams/_rels/drawing8.xml.rels><?xml version="1.0" encoding="UTF-8" standalone="yes"?>
<Relationships xmlns="http://schemas.openxmlformats.org/package/2006/relationships"><Relationship Id="rId2" Type="http://schemas.openxmlformats.org/officeDocument/2006/relationships/hyperlink" Target="http://mariademolina.blogspot.com/2010/12/curso-de-calc-equivalente-excel-en.html" TargetMode="External"/><Relationship Id="rId1" Type="http://schemas.openxmlformats.org/officeDocument/2006/relationships/image" Target="../media/image63.png"/></Relationships>
</file>

<file path=ppt/diagrams/_rels/drawing9.xml.rels><?xml version="1.0" encoding="UTF-8" standalone="yes"?>
<Relationships xmlns="http://schemas.openxmlformats.org/package/2006/relationships"><Relationship Id="rId1" Type="http://schemas.openxmlformats.org/officeDocument/2006/relationships/image" Target="../media/image64.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03CD937-C68A-4A39-B622-D181505E1F42}" type="doc">
      <dgm:prSet loTypeId="urn:microsoft.com/office/officeart/2005/8/layout/vList3" loCatId="list" qsTypeId="urn:microsoft.com/office/officeart/2005/8/quickstyle/simple1" qsCatId="simple" csTypeId="urn:microsoft.com/office/officeart/2005/8/colors/accent1_2" csCatId="accent1" phldr="1"/>
      <dgm:spPr/>
    </dgm:pt>
    <dgm:pt modelId="{9BB4DB57-997D-4B26-8206-22831FBDA4B2}">
      <dgm:prSet phldrT="[Text]"/>
      <dgm:spPr>
        <a:solidFill>
          <a:srgbClr val="0E2A47"/>
        </a:solidFill>
        <a:ln>
          <a:solidFill>
            <a:srgbClr val="48FFD5"/>
          </a:solidFill>
        </a:ln>
      </dgm:spPr>
      <dgm:t>
        <a:bodyPr/>
        <a:lstStyle/>
        <a:p>
          <a:r>
            <a:rPr lang="en-US" dirty="0"/>
            <a:t>Asus</a:t>
          </a:r>
        </a:p>
      </dgm:t>
    </dgm:pt>
    <dgm:pt modelId="{F6CC095B-C932-46C2-BDF3-B4B8CA4E6BF2}" type="parTrans" cxnId="{7A80E939-C92C-4B6F-B46F-4FB84C42A91E}">
      <dgm:prSet/>
      <dgm:spPr/>
      <dgm:t>
        <a:bodyPr/>
        <a:lstStyle/>
        <a:p>
          <a:endParaRPr lang="en-US"/>
        </a:p>
      </dgm:t>
    </dgm:pt>
    <dgm:pt modelId="{62C8BEB0-92FD-44F1-B0A4-5A9FEBCC52FD}" type="sibTrans" cxnId="{7A80E939-C92C-4B6F-B46F-4FB84C42A91E}">
      <dgm:prSet/>
      <dgm:spPr/>
      <dgm:t>
        <a:bodyPr/>
        <a:lstStyle/>
        <a:p>
          <a:endParaRPr lang="en-US"/>
        </a:p>
      </dgm:t>
    </dgm:pt>
    <dgm:pt modelId="{78EF3578-38C1-4EF2-B671-11AAB8DBC527}">
      <dgm:prSet/>
      <dgm:spPr>
        <a:solidFill>
          <a:srgbClr val="0E2A47"/>
        </a:solidFill>
        <a:ln>
          <a:solidFill>
            <a:srgbClr val="48FFD5"/>
          </a:solidFill>
        </a:ln>
      </dgm:spPr>
      <dgm:t>
        <a:bodyPr/>
        <a:lstStyle/>
        <a:p>
          <a:r>
            <a:rPr lang="en-US" dirty="0"/>
            <a:t>Dell</a:t>
          </a:r>
        </a:p>
      </dgm:t>
    </dgm:pt>
    <dgm:pt modelId="{9E81709D-24D8-4A22-A933-D34120C8680B}" type="parTrans" cxnId="{938BF9BF-1A23-431D-9A2D-F9BA2B4FFD81}">
      <dgm:prSet/>
      <dgm:spPr/>
      <dgm:t>
        <a:bodyPr/>
        <a:lstStyle/>
        <a:p>
          <a:endParaRPr lang="en-US"/>
        </a:p>
      </dgm:t>
    </dgm:pt>
    <dgm:pt modelId="{5D4792E8-4CD7-4F9E-96D9-9BA254A901B9}" type="sibTrans" cxnId="{938BF9BF-1A23-431D-9A2D-F9BA2B4FFD81}">
      <dgm:prSet/>
      <dgm:spPr/>
      <dgm:t>
        <a:bodyPr/>
        <a:lstStyle/>
        <a:p>
          <a:endParaRPr lang="en-US"/>
        </a:p>
      </dgm:t>
    </dgm:pt>
    <dgm:pt modelId="{D634824F-5490-4F10-B75B-5DC4671F09C9}" type="pres">
      <dgm:prSet presAssocID="{E03CD937-C68A-4A39-B622-D181505E1F42}" presName="linearFlow" presStyleCnt="0">
        <dgm:presLayoutVars>
          <dgm:dir/>
          <dgm:resizeHandles val="exact"/>
        </dgm:presLayoutVars>
      </dgm:prSet>
      <dgm:spPr/>
    </dgm:pt>
    <dgm:pt modelId="{3EE648E9-5F6C-47DE-A21E-140173FE3CDD}" type="pres">
      <dgm:prSet presAssocID="{9BB4DB57-997D-4B26-8206-22831FBDA4B2}" presName="composite" presStyleCnt="0"/>
      <dgm:spPr/>
    </dgm:pt>
    <dgm:pt modelId="{94DF2E40-AB21-4D6B-AF42-4E581BD7B7B9}" type="pres">
      <dgm:prSet presAssocID="{9BB4DB57-997D-4B26-8206-22831FBDA4B2}" presName="imgShp" presStyleLbl="fgImgPlace1" presStyleIdx="0" presStyleCnt="2" custLinFactNeighborX="-1597" custLinFactNeighborY="2041"/>
      <dgm:spPr>
        <a:blipFill>
          <a:blip xmlns:r="http://schemas.openxmlformats.org/officeDocument/2006/relationships" r:embed="rId1">
            <a:extLst>
              <a:ext uri="{28A0092B-C50C-407E-A947-70E740481C1C}">
                <a14:useLocalDpi xmlns:a14="http://schemas.microsoft.com/office/drawing/2010/main" val="0"/>
              </a:ext>
            </a:extLst>
          </a:blip>
          <a:srcRect/>
          <a:stretch>
            <a:fillRect l="-16000" r="-16000"/>
          </a:stretch>
        </a:blipFill>
        <a:ln>
          <a:solidFill>
            <a:srgbClr val="48FFD5"/>
          </a:solidFill>
        </a:ln>
      </dgm:spPr>
    </dgm:pt>
    <dgm:pt modelId="{AC4394E2-2911-40B5-AC88-04CEA3E1F7EA}" type="pres">
      <dgm:prSet presAssocID="{9BB4DB57-997D-4B26-8206-22831FBDA4B2}" presName="txShp" presStyleLbl="node1" presStyleIdx="0" presStyleCnt="2">
        <dgm:presLayoutVars>
          <dgm:bulletEnabled val="1"/>
        </dgm:presLayoutVars>
      </dgm:prSet>
      <dgm:spPr/>
      <dgm:t>
        <a:bodyPr/>
        <a:lstStyle/>
        <a:p>
          <a:endParaRPr lang="en-US"/>
        </a:p>
      </dgm:t>
    </dgm:pt>
    <dgm:pt modelId="{2F6D1C0C-531A-413B-9795-B05505841E07}" type="pres">
      <dgm:prSet presAssocID="{62C8BEB0-92FD-44F1-B0A4-5A9FEBCC52FD}" presName="spacing" presStyleCnt="0"/>
      <dgm:spPr/>
    </dgm:pt>
    <dgm:pt modelId="{FDFD3DE6-E271-46AF-945D-D11CF64FACC5}" type="pres">
      <dgm:prSet presAssocID="{78EF3578-38C1-4EF2-B671-11AAB8DBC527}" presName="composite" presStyleCnt="0"/>
      <dgm:spPr/>
    </dgm:pt>
    <dgm:pt modelId="{EE709433-E35A-4609-AD90-2D9349212019}" type="pres">
      <dgm:prSet presAssocID="{78EF3578-38C1-4EF2-B671-11AAB8DBC527}" presName="imgShp" presStyleLbl="fgImgPlace1" presStyleIdx="1" presStyleCnt="2"/>
      <dgm:spPr>
        <a:blipFill>
          <a:blip xmlns:r="http://schemas.openxmlformats.org/officeDocument/2006/relationships" r:embed="rId2">
            <a:extLst>
              <a:ext uri="{28A0092B-C50C-407E-A947-70E740481C1C}">
                <a14:useLocalDpi xmlns:a14="http://schemas.microsoft.com/office/drawing/2010/main" val="0"/>
              </a:ext>
            </a:extLst>
          </a:blip>
          <a:srcRect/>
          <a:stretch>
            <a:fillRect l="-40000" r="-40000"/>
          </a:stretch>
        </a:blipFill>
        <a:ln>
          <a:solidFill>
            <a:srgbClr val="48FFD5"/>
          </a:solidFill>
        </a:ln>
      </dgm:spPr>
    </dgm:pt>
    <dgm:pt modelId="{25F76347-1B44-49E9-8BE5-52136E8269D0}" type="pres">
      <dgm:prSet presAssocID="{78EF3578-38C1-4EF2-B671-11AAB8DBC527}" presName="txShp" presStyleLbl="node1" presStyleIdx="1" presStyleCnt="2" custScaleX="96765" custScaleY="88849" custLinFactNeighborX="1019" custLinFactNeighborY="-1360">
        <dgm:presLayoutVars>
          <dgm:bulletEnabled val="1"/>
        </dgm:presLayoutVars>
      </dgm:prSet>
      <dgm:spPr/>
      <dgm:t>
        <a:bodyPr/>
        <a:lstStyle/>
        <a:p>
          <a:endParaRPr lang="en-US"/>
        </a:p>
      </dgm:t>
    </dgm:pt>
  </dgm:ptLst>
  <dgm:cxnLst>
    <dgm:cxn modelId="{7A80E939-C92C-4B6F-B46F-4FB84C42A91E}" srcId="{E03CD937-C68A-4A39-B622-D181505E1F42}" destId="{9BB4DB57-997D-4B26-8206-22831FBDA4B2}" srcOrd="0" destOrd="0" parTransId="{F6CC095B-C932-46C2-BDF3-B4B8CA4E6BF2}" sibTransId="{62C8BEB0-92FD-44F1-B0A4-5A9FEBCC52FD}"/>
    <dgm:cxn modelId="{B1AFA6D3-1F5A-4632-BF52-0D7360263D65}" type="presOf" srcId="{E03CD937-C68A-4A39-B622-D181505E1F42}" destId="{D634824F-5490-4F10-B75B-5DC4671F09C9}" srcOrd="0" destOrd="0" presId="urn:microsoft.com/office/officeart/2005/8/layout/vList3"/>
    <dgm:cxn modelId="{938BF9BF-1A23-431D-9A2D-F9BA2B4FFD81}" srcId="{E03CD937-C68A-4A39-B622-D181505E1F42}" destId="{78EF3578-38C1-4EF2-B671-11AAB8DBC527}" srcOrd="1" destOrd="0" parTransId="{9E81709D-24D8-4A22-A933-D34120C8680B}" sibTransId="{5D4792E8-4CD7-4F9E-96D9-9BA254A901B9}"/>
    <dgm:cxn modelId="{4DE1B3D1-A669-484C-87D4-993B6C1ED465}" type="presOf" srcId="{78EF3578-38C1-4EF2-B671-11AAB8DBC527}" destId="{25F76347-1B44-49E9-8BE5-52136E8269D0}" srcOrd="0" destOrd="0" presId="urn:microsoft.com/office/officeart/2005/8/layout/vList3"/>
    <dgm:cxn modelId="{88F3B702-33F7-4B7C-8276-E810CB0FBE5D}" type="presOf" srcId="{9BB4DB57-997D-4B26-8206-22831FBDA4B2}" destId="{AC4394E2-2911-40B5-AC88-04CEA3E1F7EA}" srcOrd="0" destOrd="0" presId="urn:microsoft.com/office/officeart/2005/8/layout/vList3"/>
    <dgm:cxn modelId="{1E1B340C-4856-4296-BBEF-5CF3DA50510A}" type="presParOf" srcId="{D634824F-5490-4F10-B75B-5DC4671F09C9}" destId="{3EE648E9-5F6C-47DE-A21E-140173FE3CDD}" srcOrd="0" destOrd="0" presId="urn:microsoft.com/office/officeart/2005/8/layout/vList3"/>
    <dgm:cxn modelId="{37F01E19-6C20-4DF7-B0A7-F2B2DB966852}" type="presParOf" srcId="{3EE648E9-5F6C-47DE-A21E-140173FE3CDD}" destId="{94DF2E40-AB21-4D6B-AF42-4E581BD7B7B9}" srcOrd="0" destOrd="0" presId="urn:microsoft.com/office/officeart/2005/8/layout/vList3"/>
    <dgm:cxn modelId="{F7764BDA-061F-4BC4-8D75-1F4AC05A0DAE}" type="presParOf" srcId="{3EE648E9-5F6C-47DE-A21E-140173FE3CDD}" destId="{AC4394E2-2911-40B5-AC88-04CEA3E1F7EA}" srcOrd="1" destOrd="0" presId="urn:microsoft.com/office/officeart/2005/8/layout/vList3"/>
    <dgm:cxn modelId="{FC5A3C0B-1C6D-450A-97BF-70D26249797C}" type="presParOf" srcId="{D634824F-5490-4F10-B75B-5DC4671F09C9}" destId="{2F6D1C0C-531A-413B-9795-B05505841E07}" srcOrd="1" destOrd="0" presId="urn:microsoft.com/office/officeart/2005/8/layout/vList3"/>
    <dgm:cxn modelId="{304CD03B-3EC4-4C13-B230-F9FE5C27DFE3}" type="presParOf" srcId="{D634824F-5490-4F10-B75B-5DC4671F09C9}" destId="{FDFD3DE6-E271-46AF-945D-D11CF64FACC5}" srcOrd="2" destOrd="0" presId="urn:microsoft.com/office/officeart/2005/8/layout/vList3"/>
    <dgm:cxn modelId="{BDBB31C7-2E77-47C6-A7D3-D0A22AB54074}" type="presParOf" srcId="{FDFD3DE6-E271-46AF-945D-D11CF64FACC5}" destId="{EE709433-E35A-4609-AD90-2D9349212019}" srcOrd="0" destOrd="0" presId="urn:microsoft.com/office/officeart/2005/8/layout/vList3"/>
    <dgm:cxn modelId="{A75FE40A-5EE0-4EDB-B613-983BBCCD06AA}" type="presParOf" srcId="{FDFD3DE6-E271-46AF-945D-D11CF64FACC5}" destId="{25F76347-1B44-49E9-8BE5-52136E8269D0}"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43200825-A078-43C0-9C54-AC3C803A0D7E}" type="doc">
      <dgm:prSet loTypeId="urn:microsoft.com/office/officeart/2005/8/layout/vList3" loCatId="list" qsTypeId="urn:microsoft.com/office/officeart/2005/8/quickstyle/simple1" qsCatId="simple" csTypeId="urn:microsoft.com/office/officeart/2005/8/colors/accent1_2" csCatId="accent1" phldr="1"/>
      <dgm:spPr/>
    </dgm:pt>
    <dgm:pt modelId="{D850527C-4A39-453A-9889-7A081F1E656C}">
      <dgm:prSet phldrT="[Text]" custT="1"/>
      <dgm:spPr>
        <a:solidFill>
          <a:srgbClr val="0E2A47"/>
        </a:solidFill>
        <a:ln>
          <a:solidFill>
            <a:srgbClr val="48FFD5"/>
          </a:solidFill>
        </a:ln>
      </dgm:spPr>
      <dgm:t>
        <a:bodyPr/>
        <a:lstStyle/>
        <a:p>
          <a:r>
            <a:rPr lang="en-US" sz="1900" dirty="0"/>
            <a:t>Office</a:t>
          </a:r>
        </a:p>
      </dgm:t>
    </dgm:pt>
    <dgm:pt modelId="{E22EE2F3-2225-4A18-A2B1-FFCB0C14F89F}" type="parTrans" cxnId="{615BBAC9-22B8-434A-B980-CBF2377A2F21}">
      <dgm:prSet/>
      <dgm:spPr/>
      <dgm:t>
        <a:bodyPr/>
        <a:lstStyle/>
        <a:p>
          <a:endParaRPr lang="en-US"/>
        </a:p>
      </dgm:t>
    </dgm:pt>
    <dgm:pt modelId="{AEB67959-8BA3-4E23-9DA3-C4C5FB1FD943}" type="sibTrans" cxnId="{615BBAC9-22B8-434A-B980-CBF2377A2F21}">
      <dgm:prSet/>
      <dgm:spPr/>
      <dgm:t>
        <a:bodyPr/>
        <a:lstStyle/>
        <a:p>
          <a:endParaRPr lang="en-US"/>
        </a:p>
      </dgm:t>
    </dgm:pt>
    <dgm:pt modelId="{A0E558EE-5123-43D0-837F-5FA8F126FAF8}">
      <dgm:prSet custT="1"/>
      <dgm:spPr>
        <a:solidFill>
          <a:srgbClr val="0E2A47"/>
        </a:solidFill>
        <a:ln>
          <a:solidFill>
            <a:srgbClr val="48FFD5"/>
          </a:solidFill>
        </a:ln>
      </dgm:spPr>
      <dgm:t>
        <a:bodyPr/>
        <a:lstStyle/>
        <a:p>
          <a:pPr>
            <a:buNone/>
          </a:pPr>
          <a:r>
            <a:rPr lang="en-US" sz="900" dirty="0"/>
            <a:t> </a:t>
          </a:r>
          <a:r>
            <a:rPr lang="en-US" sz="1400" dirty="0"/>
            <a:t>Appstore</a:t>
          </a:r>
        </a:p>
      </dgm:t>
    </dgm:pt>
    <dgm:pt modelId="{1E8A7A0A-58CB-4958-B775-7F72227EA193}" type="parTrans" cxnId="{A491B15A-E4E6-4995-8BE4-376EEAED09DC}">
      <dgm:prSet/>
      <dgm:spPr/>
      <dgm:t>
        <a:bodyPr/>
        <a:lstStyle/>
        <a:p>
          <a:endParaRPr lang="en-US"/>
        </a:p>
      </dgm:t>
    </dgm:pt>
    <dgm:pt modelId="{04343FBE-FF41-4D79-96AF-EE20842CE92F}" type="sibTrans" cxnId="{A491B15A-E4E6-4995-8BE4-376EEAED09DC}">
      <dgm:prSet/>
      <dgm:spPr/>
      <dgm:t>
        <a:bodyPr/>
        <a:lstStyle/>
        <a:p>
          <a:endParaRPr lang="en-US"/>
        </a:p>
      </dgm:t>
    </dgm:pt>
    <dgm:pt modelId="{64421B3B-982A-4A63-9632-83372AD9B7CB}" type="pres">
      <dgm:prSet presAssocID="{43200825-A078-43C0-9C54-AC3C803A0D7E}" presName="linearFlow" presStyleCnt="0">
        <dgm:presLayoutVars>
          <dgm:dir/>
          <dgm:resizeHandles val="exact"/>
        </dgm:presLayoutVars>
      </dgm:prSet>
      <dgm:spPr/>
    </dgm:pt>
    <dgm:pt modelId="{DA0A7AAE-CF83-4570-AC79-A81BB87532AE}" type="pres">
      <dgm:prSet presAssocID="{D850527C-4A39-453A-9889-7A081F1E656C}" presName="composite" presStyleCnt="0"/>
      <dgm:spPr/>
    </dgm:pt>
    <dgm:pt modelId="{0D1B2718-774B-40EC-961A-3BC462D4B359}" type="pres">
      <dgm:prSet presAssocID="{D850527C-4A39-453A-9889-7A081F1E656C}" presName="imgShp" presStyleLbl="fgImgPlace1" presStyleIdx="0" presStyleCnt="2"/>
      <dgm:spPr>
        <a:blipFill>
          <a:blip xmlns:r="http://schemas.openxmlformats.org/officeDocument/2006/relationships" r:embed="rId1">
            <a:extLst>
              <a:ext uri="{28A0092B-C50C-407E-A947-70E740481C1C}">
                <a14:useLocalDpi xmlns:a14="http://schemas.microsoft.com/office/drawing/2010/main" val="0"/>
              </a:ext>
              <a:ext uri="{837473B0-CC2E-450A-ABE3-18F120FF3D39}">
                <a1611:picAttrSrcUrl xmlns:a1611="http://schemas.microsoft.com/office/drawing/2016/11/main" xmlns="" r:id="rId2"/>
              </a:ext>
            </a:extLst>
          </a:blip>
          <a:srcRect/>
          <a:stretch>
            <a:fillRect/>
          </a:stretch>
        </a:blipFill>
        <a:ln>
          <a:solidFill>
            <a:srgbClr val="48FFD5"/>
          </a:solidFill>
        </a:ln>
      </dgm:spPr>
      <dgm:extLst>
        <a:ext uri="{E40237B7-FDA0-4F09-8148-C483321AD2D9}">
          <dgm14:cNvPr xmlns:dgm14="http://schemas.microsoft.com/office/drawing/2010/diagram" id="0" name="" descr="Icon&#10;&#10;Description automatically generated">
            <a:extLst>
              <a:ext uri="{FF2B5EF4-FFF2-40B4-BE49-F238E27FC236}">
                <a16:creationId xmlns:a16="http://schemas.microsoft.com/office/drawing/2014/main" xmlns="" id="{99E814C3-F20A-47FA-9E1E-0D2EBD3F29B4}"/>
              </a:ext>
            </a:extLst>
          </dgm14:cNvPr>
        </a:ext>
      </dgm:extLst>
    </dgm:pt>
    <dgm:pt modelId="{D6CCB4EC-5461-4CF2-9298-C0F4A9F47143}" type="pres">
      <dgm:prSet presAssocID="{D850527C-4A39-453A-9889-7A081F1E656C}" presName="txShp" presStyleLbl="node1" presStyleIdx="0" presStyleCnt="2" custLinFactNeighborX="221">
        <dgm:presLayoutVars>
          <dgm:bulletEnabled val="1"/>
        </dgm:presLayoutVars>
      </dgm:prSet>
      <dgm:spPr/>
      <dgm:t>
        <a:bodyPr/>
        <a:lstStyle/>
        <a:p>
          <a:endParaRPr lang="en-US"/>
        </a:p>
      </dgm:t>
    </dgm:pt>
    <dgm:pt modelId="{3ED5E3DE-E50E-434E-AA5C-07A6B3677A41}" type="pres">
      <dgm:prSet presAssocID="{AEB67959-8BA3-4E23-9DA3-C4C5FB1FD943}" presName="spacing" presStyleCnt="0"/>
      <dgm:spPr/>
    </dgm:pt>
    <dgm:pt modelId="{57293428-9D94-406D-A0C1-B45859728D42}" type="pres">
      <dgm:prSet presAssocID="{A0E558EE-5123-43D0-837F-5FA8F126FAF8}" presName="composite" presStyleCnt="0"/>
      <dgm:spPr/>
    </dgm:pt>
    <dgm:pt modelId="{DFBCF574-36FF-4BE6-BBC8-4B58D4C4EA0D}" type="pres">
      <dgm:prSet presAssocID="{A0E558EE-5123-43D0-837F-5FA8F126FAF8}" presName="imgShp" presStyleLbl="fgImgPlace1" presStyleIdx="1" presStyleCnt="2"/>
      <dgm:spPr>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a:ln>
          <a:solidFill>
            <a:srgbClr val="48FFD5"/>
          </a:solidFill>
        </a:ln>
      </dgm:spPr>
    </dgm:pt>
    <dgm:pt modelId="{1E019761-FA83-4EB9-9961-8A2AE4022DA6}" type="pres">
      <dgm:prSet presAssocID="{A0E558EE-5123-43D0-837F-5FA8F126FAF8}" presName="txShp" presStyleLbl="node1" presStyleIdx="1" presStyleCnt="2">
        <dgm:presLayoutVars>
          <dgm:bulletEnabled val="1"/>
        </dgm:presLayoutVars>
      </dgm:prSet>
      <dgm:spPr/>
      <dgm:t>
        <a:bodyPr/>
        <a:lstStyle/>
        <a:p>
          <a:endParaRPr lang="en-US"/>
        </a:p>
      </dgm:t>
    </dgm:pt>
  </dgm:ptLst>
  <dgm:cxnLst>
    <dgm:cxn modelId="{A02EE64E-0BFB-4111-9D41-1DC159ED8FD8}" type="presOf" srcId="{D850527C-4A39-453A-9889-7A081F1E656C}" destId="{D6CCB4EC-5461-4CF2-9298-C0F4A9F47143}" srcOrd="0" destOrd="0" presId="urn:microsoft.com/office/officeart/2005/8/layout/vList3"/>
    <dgm:cxn modelId="{615BBAC9-22B8-434A-B980-CBF2377A2F21}" srcId="{43200825-A078-43C0-9C54-AC3C803A0D7E}" destId="{D850527C-4A39-453A-9889-7A081F1E656C}" srcOrd="0" destOrd="0" parTransId="{E22EE2F3-2225-4A18-A2B1-FFCB0C14F89F}" sibTransId="{AEB67959-8BA3-4E23-9DA3-C4C5FB1FD943}"/>
    <dgm:cxn modelId="{022D14A8-1C5F-4F4B-8A32-6D5E1B35529C}" type="presOf" srcId="{A0E558EE-5123-43D0-837F-5FA8F126FAF8}" destId="{1E019761-FA83-4EB9-9961-8A2AE4022DA6}" srcOrd="0" destOrd="0" presId="urn:microsoft.com/office/officeart/2005/8/layout/vList3"/>
    <dgm:cxn modelId="{A491B15A-E4E6-4995-8BE4-376EEAED09DC}" srcId="{43200825-A078-43C0-9C54-AC3C803A0D7E}" destId="{A0E558EE-5123-43D0-837F-5FA8F126FAF8}" srcOrd="1" destOrd="0" parTransId="{1E8A7A0A-58CB-4958-B775-7F72227EA193}" sibTransId="{04343FBE-FF41-4D79-96AF-EE20842CE92F}"/>
    <dgm:cxn modelId="{431EC533-C7FD-4F48-8428-02E1F0070FB3}" type="presOf" srcId="{43200825-A078-43C0-9C54-AC3C803A0D7E}" destId="{64421B3B-982A-4A63-9632-83372AD9B7CB}" srcOrd="0" destOrd="0" presId="urn:microsoft.com/office/officeart/2005/8/layout/vList3"/>
    <dgm:cxn modelId="{C219D441-1524-402F-A54A-1DFEB2CC931A}" type="presParOf" srcId="{64421B3B-982A-4A63-9632-83372AD9B7CB}" destId="{DA0A7AAE-CF83-4570-AC79-A81BB87532AE}" srcOrd="0" destOrd="0" presId="urn:microsoft.com/office/officeart/2005/8/layout/vList3"/>
    <dgm:cxn modelId="{58AD642E-E443-4584-A8C1-FD07422FECDB}" type="presParOf" srcId="{DA0A7AAE-CF83-4570-AC79-A81BB87532AE}" destId="{0D1B2718-774B-40EC-961A-3BC462D4B359}" srcOrd="0" destOrd="0" presId="urn:microsoft.com/office/officeart/2005/8/layout/vList3"/>
    <dgm:cxn modelId="{49F64BD4-3B70-48C0-9AE2-93BDFD1B3DAE}" type="presParOf" srcId="{DA0A7AAE-CF83-4570-AC79-A81BB87532AE}" destId="{D6CCB4EC-5461-4CF2-9298-C0F4A9F47143}" srcOrd="1" destOrd="0" presId="urn:microsoft.com/office/officeart/2005/8/layout/vList3"/>
    <dgm:cxn modelId="{121AA0FE-C9AB-4C32-8125-43EA0A9E4DA7}" type="presParOf" srcId="{64421B3B-982A-4A63-9632-83372AD9B7CB}" destId="{3ED5E3DE-E50E-434E-AA5C-07A6B3677A41}" srcOrd="1" destOrd="0" presId="urn:microsoft.com/office/officeart/2005/8/layout/vList3"/>
    <dgm:cxn modelId="{16D6E8FF-DAE0-4953-A5AA-FFE96557C83C}" type="presParOf" srcId="{64421B3B-982A-4A63-9632-83372AD9B7CB}" destId="{57293428-9D94-406D-A0C1-B45859728D42}" srcOrd="2" destOrd="0" presId="urn:microsoft.com/office/officeart/2005/8/layout/vList3"/>
    <dgm:cxn modelId="{C3624EFF-FC4F-49EC-9271-0593CF113188}" type="presParOf" srcId="{57293428-9D94-406D-A0C1-B45859728D42}" destId="{DFBCF574-36FF-4BE6-BBC8-4B58D4C4EA0D}" srcOrd="0" destOrd="0" presId="urn:microsoft.com/office/officeart/2005/8/layout/vList3"/>
    <dgm:cxn modelId="{9D3493F2-4BD2-4C9E-AF26-7CB939612869}" type="presParOf" srcId="{57293428-9D94-406D-A0C1-B45859728D42}" destId="{1E019761-FA83-4EB9-9961-8A2AE4022DA6}" srcOrd="1" destOrd="0" presId="urn:microsoft.com/office/officeart/2005/8/layout/vList3"/>
  </dgm:cxnLst>
  <dgm:bg/>
  <dgm:whole/>
  <dgm:extLst>
    <a:ext uri="http://schemas.microsoft.com/office/drawing/2008/diagram">
      <dsp:dataModelExt xmlns:dsp="http://schemas.microsoft.com/office/drawing/2008/diagram" relId="rId22"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95DE5C6-9DFB-4557-BFAC-9A2A1F63DE44}" type="doc">
      <dgm:prSet loTypeId="urn:microsoft.com/office/officeart/2005/8/layout/vList3" loCatId="list" qsTypeId="urn:microsoft.com/office/officeart/2005/8/quickstyle/simple1" qsCatId="simple" csTypeId="urn:microsoft.com/office/officeart/2005/8/colors/accent1_2" csCatId="accent1" phldr="1"/>
      <dgm:spPr/>
    </dgm:pt>
    <dgm:pt modelId="{C1D70EAF-4549-4E6D-8637-097FF985A1A1}">
      <dgm:prSet phldrT="[Text]"/>
      <dgm:spPr>
        <a:solidFill>
          <a:srgbClr val="0E2A47"/>
        </a:solidFill>
        <a:ln>
          <a:solidFill>
            <a:srgbClr val="48FFD5"/>
          </a:solidFill>
        </a:ln>
      </dgm:spPr>
      <dgm:t>
        <a:bodyPr/>
        <a:lstStyle/>
        <a:p>
          <a:r>
            <a:rPr lang="en-US" dirty="0"/>
            <a:t>Acer</a:t>
          </a:r>
        </a:p>
      </dgm:t>
    </dgm:pt>
    <dgm:pt modelId="{8F9CA0DA-D7F6-4C18-A68E-F809AC011E1F}" type="parTrans" cxnId="{4D30DEC8-248A-4820-9B77-1BD77B688756}">
      <dgm:prSet/>
      <dgm:spPr/>
      <dgm:t>
        <a:bodyPr/>
        <a:lstStyle/>
        <a:p>
          <a:endParaRPr lang="en-US"/>
        </a:p>
      </dgm:t>
    </dgm:pt>
    <dgm:pt modelId="{80EA4322-F00A-4500-9EC2-484D0EB170B9}" type="sibTrans" cxnId="{4D30DEC8-248A-4820-9B77-1BD77B688756}">
      <dgm:prSet/>
      <dgm:spPr/>
      <dgm:t>
        <a:bodyPr/>
        <a:lstStyle/>
        <a:p>
          <a:endParaRPr lang="en-US"/>
        </a:p>
      </dgm:t>
    </dgm:pt>
    <dgm:pt modelId="{6D2B0912-10F9-4EC9-87EE-44C8032BF2A3}" type="pres">
      <dgm:prSet presAssocID="{D95DE5C6-9DFB-4557-BFAC-9A2A1F63DE44}" presName="linearFlow" presStyleCnt="0">
        <dgm:presLayoutVars>
          <dgm:dir/>
          <dgm:resizeHandles val="exact"/>
        </dgm:presLayoutVars>
      </dgm:prSet>
      <dgm:spPr/>
    </dgm:pt>
    <dgm:pt modelId="{BEF05CE3-8780-4B5D-8212-782DCF38B06F}" type="pres">
      <dgm:prSet presAssocID="{C1D70EAF-4549-4E6D-8637-097FF985A1A1}" presName="composite" presStyleCnt="0"/>
      <dgm:spPr/>
    </dgm:pt>
    <dgm:pt modelId="{64BCB792-AA21-4FE9-A7DA-93C1BEBA1D7C}" type="pres">
      <dgm:prSet presAssocID="{C1D70EAF-4549-4E6D-8637-097FF985A1A1}" presName="imgShp" presStyleLbl="fgImgPlace1" presStyleIdx="0" presStyleCnt="1" custScaleX="88959" custScaleY="88000"/>
      <dgm:spPr>
        <a:blipFill>
          <a:blip xmlns:r="http://schemas.openxmlformats.org/officeDocument/2006/relationships" r:embed="rId1">
            <a:extLst>
              <a:ext uri="{28A0092B-C50C-407E-A947-70E740481C1C}">
                <a14:useLocalDpi xmlns:a14="http://schemas.microsoft.com/office/drawing/2010/main" val="0"/>
              </a:ext>
              <a:ext uri="{837473B0-CC2E-450A-ABE3-18F120FF3D39}">
                <a1611:picAttrSrcUrl xmlns:a1611="http://schemas.microsoft.com/office/drawing/2016/11/main" xmlns="" r:id="rId2"/>
              </a:ext>
            </a:extLst>
          </a:blip>
          <a:srcRect/>
          <a:stretch>
            <a:fillRect l="-6000" r="-6000"/>
          </a:stretch>
        </a:blipFill>
        <a:ln>
          <a:solidFill>
            <a:srgbClr val="48FFD5"/>
          </a:solidFill>
        </a:ln>
      </dgm:spPr>
      <dgm:extLst>
        <a:ext uri="{E40237B7-FDA0-4F09-8148-C483321AD2D9}">
          <dgm14:cNvPr xmlns:dgm14="http://schemas.microsoft.com/office/drawing/2010/diagram" id="0" name="" descr="A picture containing text, computer, electronics&#10;&#10;Description automatically generated">
            <a:extLst>
              <a:ext uri="{FF2B5EF4-FFF2-40B4-BE49-F238E27FC236}">
                <a16:creationId xmlns:a16="http://schemas.microsoft.com/office/drawing/2014/main" xmlns="" id="{C0E1A68D-8F42-4DDB-9247-6ECFD4DA6B9F}"/>
              </a:ext>
            </a:extLst>
          </dgm14:cNvPr>
        </a:ext>
      </dgm:extLst>
    </dgm:pt>
    <dgm:pt modelId="{1886305B-49AF-437C-8607-7CDD21266744}" type="pres">
      <dgm:prSet presAssocID="{C1D70EAF-4549-4E6D-8637-097FF985A1A1}" presName="txShp" presStyleLbl="node1" presStyleIdx="0" presStyleCnt="1" custScaleX="90148" custScaleY="89150">
        <dgm:presLayoutVars>
          <dgm:bulletEnabled val="1"/>
        </dgm:presLayoutVars>
      </dgm:prSet>
      <dgm:spPr/>
      <dgm:t>
        <a:bodyPr/>
        <a:lstStyle/>
        <a:p>
          <a:endParaRPr lang="en-US"/>
        </a:p>
      </dgm:t>
    </dgm:pt>
  </dgm:ptLst>
  <dgm:cxnLst>
    <dgm:cxn modelId="{4D30DEC8-248A-4820-9B77-1BD77B688756}" srcId="{D95DE5C6-9DFB-4557-BFAC-9A2A1F63DE44}" destId="{C1D70EAF-4549-4E6D-8637-097FF985A1A1}" srcOrd="0" destOrd="0" parTransId="{8F9CA0DA-D7F6-4C18-A68E-F809AC011E1F}" sibTransId="{80EA4322-F00A-4500-9EC2-484D0EB170B9}"/>
    <dgm:cxn modelId="{D728716E-5C41-4D38-9E66-4293758F0111}" type="presOf" srcId="{D95DE5C6-9DFB-4557-BFAC-9A2A1F63DE44}" destId="{6D2B0912-10F9-4EC9-87EE-44C8032BF2A3}" srcOrd="0" destOrd="0" presId="urn:microsoft.com/office/officeart/2005/8/layout/vList3"/>
    <dgm:cxn modelId="{103AD7A2-C327-4DE6-B637-26374E61FFF6}" type="presOf" srcId="{C1D70EAF-4549-4E6D-8637-097FF985A1A1}" destId="{1886305B-49AF-437C-8607-7CDD21266744}" srcOrd="0" destOrd="0" presId="urn:microsoft.com/office/officeart/2005/8/layout/vList3"/>
    <dgm:cxn modelId="{42AEC672-E9C7-4829-B39A-DC249BD9F7AB}" type="presParOf" srcId="{6D2B0912-10F9-4EC9-87EE-44C8032BF2A3}" destId="{BEF05CE3-8780-4B5D-8212-782DCF38B06F}" srcOrd="0" destOrd="0" presId="urn:microsoft.com/office/officeart/2005/8/layout/vList3"/>
    <dgm:cxn modelId="{192E3C46-01DB-4BE4-8000-811851654765}" type="presParOf" srcId="{BEF05CE3-8780-4B5D-8212-782DCF38B06F}" destId="{64BCB792-AA21-4FE9-A7DA-93C1BEBA1D7C}" srcOrd="0" destOrd="0" presId="urn:microsoft.com/office/officeart/2005/8/layout/vList3"/>
    <dgm:cxn modelId="{9E0BDB46-4C15-44D9-8B51-0AC4B79DD023}" type="presParOf" srcId="{BEF05CE3-8780-4B5D-8212-782DCF38B06F}" destId="{1886305B-49AF-437C-8607-7CDD21266744}" srcOrd="1" destOrd="0" presId="urn:microsoft.com/office/officeart/2005/8/layout/vList3"/>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03CD937-C68A-4A39-B622-D181505E1F42}" type="doc">
      <dgm:prSet loTypeId="urn:microsoft.com/office/officeart/2005/8/layout/vList3" loCatId="list" qsTypeId="urn:microsoft.com/office/officeart/2005/8/quickstyle/simple1" qsCatId="simple" csTypeId="urn:microsoft.com/office/officeart/2005/8/colors/accent1_2" csCatId="accent1" phldr="1"/>
      <dgm:spPr/>
    </dgm:pt>
    <dgm:pt modelId="{9BB4DB57-997D-4B26-8206-22831FBDA4B2}">
      <dgm:prSet phldrT="[Text]"/>
      <dgm:spPr>
        <a:solidFill>
          <a:srgbClr val="0E2A47"/>
        </a:solidFill>
        <a:ln>
          <a:solidFill>
            <a:srgbClr val="48FFD5"/>
          </a:solidFill>
        </a:ln>
      </dgm:spPr>
      <dgm:t>
        <a:bodyPr/>
        <a:lstStyle/>
        <a:p>
          <a:r>
            <a:rPr lang="en-US" dirty="0"/>
            <a:t>Asus</a:t>
          </a:r>
        </a:p>
      </dgm:t>
    </dgm:pt>
    <dgm:pt modelId="{F6CC095B-C932-46C2-BDF3-B4B8CA4E6BF2}" type="parTrans" cxnId="{7A80E939-C92C-4B6F-B46F-4FB84C42A91E}">
      <dgm:prSet/>
      <dgm:spPr/>
      <dgm:t>
        <a:bodyPr/>
        <a:lstStyle/>
        <a:p>
          <a:endParaRPr lang="en-US"/>
        </a:p>
      </dgm:t>
    </dgm:pt>
    <dgm:pt modelId="{62C8BEB0-92FD-44F1-B0A4-5A9FEBCC52FD}" type="sibTrans" cxnId="{7A80E939-C92C-4B6F-B46F-4FB84C42A91E}">
      <dgm:prSet/>
      <dgm:spPr/>
      <dgm:t>
        <a:bodyPr/>
        <a:lstStyle/>
        <a:p>
          <a:endParaRPr lang="en-US"/>
        </a:p>
      </dgm:t>
    </dgm:pt>
    <dgm:pt modelId="{78EF3578-38C1-4EF2-B671-11AAB8DBC527}">
      <dgm:prSet/>
      <dgm:spPr>
        <a:solidFill>
          <a:srgbClr val="0E2A47"/>
        </a:solidFill>
        <a:ln>
          <a:solidFill>
            <a:srgbClr val="48FFD5"/>
          </a:solidFill>
        </a:ln>
      </dgm:spPr>
      <dgm:t>
        <a:bodyPr/>
        <a:lstStyle/>
        <a:p>
          <a:r>
            <a:rPr lang="en-US" dirty="0"/>
            <a:t>Dell</a:t>
          </a:r>
        </a:p>
      </dgm:t>
    </dgm:pt>
    <dgm:pt modelId="{9E81709D-24D8-4A22-A933-D34120C8680B}" type="parTrans" cxnId="{938BF9BF-1A23-431D-9A2D-F9BA2B4FFD81}">
      <dgm:prSet/>
      <dgm:spPr/>
      <dgm:t>
        <a:bodyPr/>
        <a:lstStyle/>
        <a:p>
          <a:endParaRPr lang="en-US"/>
        </a:p>
      </dgm:t>
    </dgm:pt>
    <dgm:pt modelId="{5D4792E8-4CD7-4F9E-96D9-9BA254A901B9}" type="sibTrans" cxnId="{938BF9BF-1A23-431D-9A2D-F9BA2B4FFD81}">
      <dgm:prSet/>
      <dgm:spPr/>
      <dgm:t>
        <a:bodyPr/>
        <a:lstStyle/>
        <a:p>
          <a:endParaRPr lang="en-US"/>
        </a:p>
      </dgm:t>
    </dgm:pt>
    <dgm:pt modelId="{D634824F-5490-4F10-B75B-5DC4671F09C9}" type="pres">
      <dgm:prSet presAssocID="{E03CD937-C68A-4A39-B622-D181505E1F42}" presName="linearFlow" presStyleCnt="0">
        <dgm:presLayoutVars>
          <dgm:dir/>
          <dgm:resizeHandles val="exact"/>
        </dgm:presLayoutVars>
      </dgm:prSet>
      <dgm:spPr/>
    </dgm:pt>
    <dgm:pt modelId="{3EE648E9-5F6C-47DE-A21E-140173FE3CDD}" type="pres">
      <dgm:prSet presAssocID="{9BB4DB57-997D-4B26-8206-22831FBDA4B2}" presName="composite" presStyleCnt="0"/>
      <dgm:spPr/>
    </dgm:pt>
    <dgm:pt modelId="{94DF2E40-AB21-4D6B-AF42-4E581BD7B7B9}" type="pres">
      <dgm:prSet presAssocID="{9BB4DB57-997D-4B26-8206-22831FBDA4B2}" presName="imgShp" presStyleLbl="fgImgPlace1" presStyleIdx="0" presStyleCnt="2" custLinFactNeighborX="-1597" custLinFactNeighborY="2041"/>
      <dgm:spPr>
        <a:blipFill>
          <a:blip xmlns:r="http://schemas.openxmlformats.org/officeDocument/2006/relationships" r:embed="rId1">
            <a:extLst>
              <a:ext uri="{28A0092B-C50C-407E-A947-70E740481C1C}">
                <a14:useLocalDpi xmlns:a14="http://schemas.microsoft.com/office/drawing/2010/main" val="0"/>
              </a:ext>
            </a:extLst>
          </a:blip>
          <a:srcRect/>
          <a:stretch>
            <a:fillRect l="-16000" r="-16000"/>
          </a:stretch>
        </a:blipFill>
        <a:ln>
          <a:solidFill>
            <a:srgbClr val="48FFD5"/>
          </a:solidFill>
        </a:ln>
      </dgm:spPr>
    </dgm:pt>
    <dgm:pt modelId="{AC4394E2-2911-40B5-AC88-04CEA3E1F7EA}" type="pres">
      <dgm:prSet presAssocID="{9BB4DB57-997D-4B26-8206-22831FBDA4B2}" presName="txShp" presStyleLbl="node1" presStyleIdx="0" presStyleCnt="2">
        <dgm:presLayoutVars>
          <dgm:bulletEnabled val="1"/>
        </dgm:presLayoutVars>
      </dgm:prSet>
      <dgm:spPr/>
      <dgm:t>
        <a:bodyPr/>
        <a:lstStyle/>
        <a:p>
          <a:endParaRPr lang="en-US"/>
        </a:p>
      </dgm:t>
    </dgm:pt>
    <dgm:pt modelId="{2F6D1C0C-531A-413B-9795-B05505841E07}" type="pres">
      <dgm:prSet presAssocID="{62C8BEB0-92FD-44F1-B0A4-5A9FEBCC52FD}" presName="spacing" presStyleCnt="0"/>
      <dgm:spPr/>
    </dgm:pt>
    <dgm:pt modelId="{FDFD3DE6-E271-46AF-945D-D11CF64FACC5}" type="pres">
      <dgm:prSet presAssocID="{78EF3578-38C1-4EF2-B671-11AAB8DBC527}" presName="composite" presStyleCnt="0"/>
      <dgm:spPr/>
    </dgm:pt>
    <dgm:pt modelId="{EE709433-E35A-4609-AD90-2D9349212019}" type="pres">
      <dgm:prSet presAssocID="{78EF3578-38C1-4EF2-B671-11AAB8DBC527}" presName="imgShp" presStyleLbl="fgImgPlace1" presStyleIdx="1" presStyleCnt="2"/>
      <dgm:spPr>
        <a:blipFill>
          <a:blip xmlns:r="http://schemas.openxmlformats.org/officeDocument/2006/relationships" r:embed="rId2">
            <a:extLst>
              <a:ext uri="{28A0092B-C50C-407E-A947-70E740481C1C}">
                <a14:useLocalDpi xmlns:a14="http://schemas.microsoft.com/office/drawing/2010/main" val="0"/>
              </a:ext>
            </a:extLst>
          </a:blip>
          <a:srcRect/>
          <a:stretch>
            <a:fillRect l="-40000" r="-40000"/>
          </a:stretch>
        </a:blipFill>
        <a:ln>
          <a:solidFill>
            <a:srgbClr val="48FFD5"/>
          </a:solidFill>
        </a:ln>
      </dgm:spPr>
    </dgm:pt>
    <dgm:pt modelId="{25F76347-1B44-49E9-8BE5-52136E8269D0}" type="pres">
      <dgm:prSet presAssocID="{78EF3578-38C1-4EF2-B671-11AAB8DBC527}" presName="txShp" presStyleLbl="node1" presStyleIdx="1" presStyleCnt="2" custScaleX="96765" custScaleY="88849" custLinFactNeighborX="1019" custLinFactNeighborY="-1360">
        <dgm:presLayoutVars>
          <dgm:bulletEnabled val="1"/>
        </dgm:presLayoutVars>
      </dgm:prSet>
      <dgm:spPr/>
      <dgm:t>
        <a:bodyPr/>
        <a:lstStyle/>
        <a:p>
          <a:endParaRPr lang="en-US"/>
        </a:p>
      </dgm:t>
    </dgm:pt>
  </dgm:ptLst>
  <dgm:cxnLst>
    <dgm:cxn modelId="{A1A727C4-8914-4501-8B04-D10FAE934E49}" type="presOf" srcId="{9BB4DB57-997D-4B26-8206-22831FBDA4B2}" destId="{AC4394E2-2911-40B5-AC88-04CEA3E1F7EA}" srcOrd="0" destOrd="0" presId="urn:microsoft.com/office/officeart/2005/8/layout/vList3"/>
    <dgm:cxn modelId="{01E1C992-84DD-4BDD-842C-E0C739113887}" type="presOf" srcId="{78EF3578-38C1-4EF2-B671-11AAB8DBC527}" destId="{25F76347-1B44-49E9-8BE5-52136E8269D0}" srcOrd="0" destOrd="0" presId="urn:microsoft.com/office/officeart/2005/8/layout/vList3"/>
    <dgm:cxn modelId="{7A80E939-C92C-4B6F-B46F-4FB84C42A91E}" srcId="{E03CD937-C68A-4A39-B622-D181505E1F42}" destId="{9BB4DB57-997D-4B26-8206-22831FBDA4B2}" srcOrd="0" destOrd="0" parTransId="{F6CC095B-C932-46C2-BDF3-B4B8CA4E6BF2}" sibTransId="{62C8BEB0-92FD-44F1-B0A4-5A9FEBCC52FD}"/>
    <dgm:cxn modelId="{938BF9BF-1A23-431D-9A2D-F9BA2B4FFD81}" srcId="{E03CD937-C68A-4A39-B622-D181505E1F42}" destId="{78EF3578-38C1-4EF2-B671-11AAB8DBC527}" srcOrd="1" destOrd="0" parTransId="{9E81709D-24D8-4A22-A933-D34120C8680B}" sibTransId="{5D4792E8-4CD7-4F9E-96D9-9BA254A901B9}"/>
    <dgm:cxn modelId="{0B7F40E6-7CAA-40E9-BE9E-309053FBCD25}" type="presOf" srcId="{E03CD937-C68A-4A39-B622-D181505E1F42}" destId="{D634824F-5490-4F10-B75B-5DC4671F09C9}" srcOrd="0" destOrd="0" presId="urn:microsoft.com/office/officeart/2005/8/layout/vList3"/>
    <dgm:cxn modelId="{2D32B207-4296-48BA-965D-0D872FF109E7}" type="presParOf" srcId="{D634824F-5490-4F10-B75B-5DC4671F09C9}" destId="{3EE648E9-5F6C-47DE-A21E-140173FE3CDD}" srcOrd="0" destOrd="0" presId="urn:microsoft.com/office/officeart/2005/8/layout/vList3"/>
    <dgm:cxn modelId="{FFA028CE-2A6F-4F94-A946-58895B44A29A}" type="presParOf" srcId="{3EE648E9-5F6C-47DE-A21E-140173FE3CDD}" destId="{94DF2E40-AB21-4D6B-AF42-4E581BD7B7B9}" srcOrd="0" destOrd="0" presId="urn:microsoft.com/office/officeart/2005/8/layout/vList3"/>
    <dgm:cxn modelId="{2C2F0F46-A869-432D-9471-A13E0A6E06A2}" type="presParOf" srcId="{3EE648E9-5F6C-47DE-A21E-140173FE3CDD}" destId="{AC4394E2-2911-40B5-AC88-04CEA3E1F7EA}" srcOrd="1" destOrd="0" presId="urn:microsoft.com/office/officeart/2005/8/layout/vList3"/>
    <dgm:cxn modelId="{C40D7473-2436-466D-B87D-E7840672E33E}" type="presParOf" srcId="{D634824F-5490-4F10-B75B-5DC4671F09C9}" destId="{2F6D1C0C-531A-413B-9795-B05505841E07}" srcOrd="1" destOrd="0" presId="urn:microsoft.com/office/officeart/2005/8/layout/vList3"/>
    <dgm:cxn modelId="{CCB080BE-D10A-4DF2-AD66-D784D32CFB2D}" type="presParOf" srcId="{D634824F-5490-4F10-B75B-5DC4671F09C9}" destId="{FDFD3DE6-E271-46AF-945D-D11CF64FACC5}" srcOrd="2" destOrd="0" presId="urn:microsoft.com/office/officeart/2005/8/layout/vList3"/>
    <dgm:cxn modelId="{F6DD276B-1E25-4DCA-8BDA-A2E34C4B7F4A}" type="presParOf" srcId="{FDFD3DE6-E271-46AF-945D-D11CF64FACC5}" destId="{EE709433-E35A-4609-AD90-2D9349212019}" srcOrd="0" destOrd="0" presId="urn:microsoft.com/office/officeart/2005/8/layout/vList3"/>
    <dgm:cxn modelId="{47E635B8-2082-4FAF-8047-3C61A25D55EA}" type="presParOf" srcId="{FDFD3DE6-E271-46AF-945D-D11CF64FACC5}" destId="{25F76347-1B44-49E9-8BE5-52136E8269D0}" srcOrd="1" destOrd="0" presId="urn:microsoft.com/office/officeart/2005/8/layout/vList3"/>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95DE5C6-9DFB-4557-BFAC-9A2A1F63DE44}" type="doc">
      <dgm:prSet loTypeId="urn:microsoft.com/office/officeart/2005/8/layout/vList3" loCatId="list" qsTypeId="urn:microsoft.com/office/officeart/2005/8/quickstyle/simple1" qsCatId="simple" csTypeId="urn:microsoft.com/office/officeart/2005/8/colors/accent1_2" csCatId="accent1" phldr="1"/>
      <dgm:spPr/>
    </dgm:pt>
    <dgm:pt modelId="{C1D70EAF-4549-4E6D-8637-097FF985A1A1}">
      <dgm:prSet phldrT="[Text]"/>
      <dgm:spPr>
        <a:solidFill>
          <a:srgbClr val="0E2A47"/>
        </a:solidFill>
        <a:ln>
          <a:solidFill>
            <a:srgbClr val="48FFD5"/>
          </a:solidFill>
        </a:ln>
      </dgm:spPr>
      <dgm:t>
        <a:bodyPr/>
        <a:lstStyle/>
        <a:p>
          <a:r>
            <a:rPr lang="en-US" dirty="0"/>
            <a:t>Acer</a:t>
          </a:r>
        </a:p>
      </dgm:t>
    </dgm:pt>
    <dgm:pt modelId="{8F9CA0DA-D7F6-4C18-A68E-F809AC011E1F}" type="parTrans" cxnId="{4D30DEC8-248A-4820-9B77-1BD77B688756}">
      <dgm:prSet/>
      <dgm:spPr/>
      <dgm:t>
        <a:bodyPr/>
        <a:lstStyle/>
        <a:p>
          <a:endParaRPr lang="en-US"/>
        </a:p>
      </dgm:t>
    </dgm:pt>
    <dgm:pt modelId="{80EA4322-F00A-4500-9EC2-484D0EB170B9}" type="sibTrans" cxnId="{4D30DEC8-248A-4820-9B77-1BD77B688756}">
      <dgm:prSet/>
      <dgm:spPr/>
      <dgm:t>
        <a:bodyPr/>
        <a:lstStyle/>
        <a:p>
          <a:endParaRPr lang="en-US"/>
        </a:p>
      </dgm:t>
    </dgm:pt>
    <dgm:pt modelId="{6D2B0912-10F9-4EC9-87EE-44C8032BF2A3}" type="pres">
      <dgm:prSet presAssocID="{D95DE5C6-9DFB-4557-BFAC-9A2A1F63DE44}" presName="linearFlow" presStyleCnt="0">
        <dgm:presLayoutVars>
          <dgm:dir/>
          <dgm:resizeHandles val="exact"/>
        </dgm:presLayoutVars>
      </dgm:prSet>
      <dgm:spPr/>
    </dgm:pt>
    <dgm:pt modelId="{BEF05CE3-8780-4B5D-8212-782DCF38B06F}" type="pres">
      <dgm:prSet presAssocID="{C1D70EAF-4549-4E6D-8637-097FF985A1A1}" presName="composite" presStyleCnt="0"/>
      <dgm:spPr/>
    </dgm:pt>
    <dgm:pt modelId="{64BCB792-AA21-4FE9-A7DA-93C1BEBA1D7C}" type="pres">
      <dgm:prSet presAssocID="{C1D70EAF-4549-4E6D-8637-097FF985A1A1}" presName="imgShp" presStyleLbl="fgImgPlace1" presStyleIdx="0" presStyleCnt="1" custScaleX="88959" custScaleY="88000"/>
      <dgm:spPr>
        <a:blipFill>
          <a:blip xmlns:r="http://schemas.openxmlformats.org/officeDocument/2006/relationships" r:embed="rId1">
            <a:extLst>
              <a:ext uri="{28A0092B-C50C-407E-A947-70E740481C1C}">
                <a14:useLocalDpi xmlns:a14="http://schemas.microsoft.com/office/drawing/2010/main" val="0"/>
              </a:ext>
              <a:ext uri="{837473B0-CC2E-450A-ABE3-18F120FF3D39}">
                <a1611:picAttrSrcUrl xmlns:a1611="http://schemas.microsoft.com/office/drawing/2016/11/main" xmlns="" r:id="rId2"/>
              </a:ext>
            </a:extLst>
          </a:blip>
          <a:srcRect/>
          <a:stretch>
            <a:fillRect l="-6000" r="-6000"/>
          </a:stretch>
        </a:blipFill>
        <a:ln>
          <a:solidFill>
            <a:srgbClr val="48FFD5"/>
          </a:solidFill>
        </a:ln>
      </dgm:spPr>
      <dgm:extLst>
        <a:ext uri="{E40237B7-FDA0-4F09-8148-C483321AD2D9}">
          <dgm14:cNvPr xmlns:dgm14="http://schemas.microsoft.com/office/drawing/2010/diagram" id="0" name="" descr="A picture containing text, computer, electronics&#10;&#10;Description automatically generated">
            <a:extLst>
              <a:ext uri="{FF2B5EF4-FFF2-40B4-BE49-F238E27FC236}">
                <a16:creationId xmlns:a16="http://schemas.microsoft.com/office/drawing/2014/main" xmlns="" id="{C0E1A68D-8F42-4DDB-9247-6ECFD4DA6B9F}"/>
              </a:ext>
            </a:extLst>
          </dgm14:cNvPr>
        </a:ext>
      </dgm:extLst>
    </dgm:pt>
    <dgm:pt modelId="{1886305B-49AF-437C-8607-7CDD21266744}" type="pres">
      <dgm:prSet presAssocID="{C1D70EAF-4549-4E6D-8637-097FF985A1A1}" presName="txShp" presStyleLbl="node1" presStyleIdx="0" presStyleCnt="1" custScaleX="90148" custScaleY="89150">
        <dgm:presLayoutVars>
          <dgm:bulletEnabled val="1"/>
        </dgm:presLayoutVars>
      </dgm:prSet>
      <dgm:spPr/>
      <dgm:t>
        <a:bodyPr/>
        <a:lstStyle/>
        <a:p>
          <a:endParaRPr lang="en-US"/>
        </a:p>
      </dgm:t>
    </dgm:pt>
  </dgm:ptLst>
  <dgm:cxnLst>
    <dgm:cxn modelId="{4D30DEC8-248A-4820-9B77-1BD77B688756}" srcId="{D95DE5C6-9DFB-4557-BFAC-9A2A1F63DE44}" destId="{C1D70EAF-4549-4E6D-8637-097FF985A1A1}" srcOrd="0" destOrd="0" parTransId="{8F9CA0DA-D7F6-4C18-A68E-F809AC011E1F}" sibTransId="{80EA4322-F00A-4500-9EC2-484D0EB170B9}"/>
    <dgm:cxn modelId="{DB5FB5CD-6FFB-442D-B1FE-2558E1B8333E}" type="presOf" srcId="{C1D70EAF-4549-4E6D-8637-097FF985A1A1}" destId="{1886305B-49AF-437C-8607-7CDD21266744}" srcOrd="0" destOrd="0" presId="urn:microsoft.com/office/officeart/2005/8/layout/vList3"/>
    <dgm:cxn modelId="{7CB19179-4A3C-458B-B968-64A5A28A8C0C}" type="presOf" srcId="{D95DE5C6-9DFB-4557-BFAC-9A2A1F63DE44}" destId="{6D2B0912-10F9-4EC9-87EE-44C8032BF2A3}" srcOrd="0" destOrd="0" presId="urn:microsoft.com/office/officeart/2005/8/layout/vList3"/>
    <dgm:cxn modelId="{E4C3F970-F303-4963-98D1-4052A6C2C70E}" type="presParOf" srcId="{6D2B0912-10F9-4EC9-87EE-44C8032BF2A3}" destId="{BEF05CE3-8780-4B5D-8212-782DCF38B06F}" srcOrd="0" destOrd="0" presId="urn:microsoft.com/office/officeart/2005/8/layout/vList3"/>
    <dgm:cxn modelId="{DDB84E77-55DE-4DC8-A216-D7E4619C7DC0}" type="presParOf" srcId="{BEF05CE3-8780-4B5D-8212-782DCF38B06F}" destId="{64BCB792-AA21-4FE9-A7DA-93C1BEBA1D7C}" srcOrd="0" destOrd="0" presId="urn:microsoft.com/office/officeart/2005/8/layout/vList3"/>
    <dgm:cxn modelId="{ED380FEC-825F-4194-AE33-2BE8EA178299}" type="presParOf" srcId="{BEF05CE3-8780-4B5D-8212-782DCF38B06F}" destId="{1886305B-49AF-437C-8607-7CDD21266744}" srcOrd="1" destOrd="0" presId="urn:microsoft.com/office/officeart/2005/8/layout/vList3"/>
  </dgm:cxnLst>
  <dgm:bg/>
  <dgm:whole/>
  <dgm:extLst>
    <a:ext uri="http://schemas.microsoft.com/office/drawing/2008/diagram">
      <dsp:dataModelExt xmlns:dsp="http://schemas.microsoft.com/office/drawing/2008/diagram" relId="rId22"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95DE5C6-9DFB-4557-BFAC-9A2A1F63DE44}" type="doc">
      <dgm:prSet loTypeId="urn:microsoft.com/office/officeart/2005/8/layout/vList3" loCatId="list" qsTypeId="urn:microsoft.com/office/officeart/2005/8/quickstyle/simple1" qsCatId="simple" csTypeId="urn:microsoft.com/office/officeart/2005/8/colors/accent1_2" csCatId="accent1" phldr="1"/>
      <dgm:spPr/>
    </dgm:pt>
    <dgm:pt modelId="{C1D70EAF-4549-4E6D-8637-097FF985A1A1}">
      <dgm:prSet phldrT="[Text]" custT="1"/>
      <dgm:spPr>
        <a:solidFill>
          <a:srgbClr val="0E2A47"/>
        </a:solidFill>
        <a:ln>
          <a:solidFill>
            <a:srgbClr val="48FFD5"/>
          </a:solidFill>
        </a:ln>
      </dgm:spPr>
      <dgm:t>
        <a:bodyPr/>
        <a:lstStyle/>
        <a:p>
          <a:r>
            <a:rPr lang="en-US" sz="2700" dirty="0" smtClean="0"/>
            <a:t>P</a:t>
          </a:r>
          <a:r>
            <a:rPr lang="vi-VN" sz="2700" dirty="0" smtClean="0"/>
            <a:t>r</a:t>
          </a:r>
          <a:r>
            <a:rPr lang="en-US" sz="2700" dirty="0" smtClean="0"/>
            <a:t>o</a:t>
          </a:r>
          <a:endParaRPr lang="en-US" sz="2700" dirty="0"/>
        </a:p>
      </dgm:t>
    </dgm:pt>
    <dgm:pt modelId="{8F9CA0DA-D7F6-4C18-A68E-F809AC011E1F}" type="parTrans" cxnId="{4D30DEC8-248A-4820-9B77-1BD77B688756}">
      <dgm:prSet/>
      <dgm:spPr/>
      <dgm:t>
        <a:bodyPr/>
        <a:lstStyle/>
        <a:p>
          <a:endParaRPr lang="en-US"/>
        </a:p>
      </dgm:t>
    </dgm:pt>
    <dgm:pt modelId="{80EA4322-F00A-4500-9EC2-484D0EB170B9}" type="sibTrans" cxnId="{4D30DEC8-248A-4820-9B77-1BD77B688756}">
      <dgm:prSet/>
      <dgm:spPr/>
      <dgm:t>
        <a:bodyPr/>
        <a:lstStyle/>
        <a:p>
          <a:endParaRPr lang="en-US"/>
        </a:p>
      </dgm:t>
    </dgm:pt>
    <dgm:pt modelId="{6D2B0912-10F9-4EC9-87EE-44C8032BF2A3}" type="pres">
      <dgm:prSet presAssocID="{D95DE5C6-9DFB-4557-BFAC-9A2A1F63DE44}" presName="linearFlow" presStyleCnt="0">
        <dgm:presLayoutVars>
          <dgm:dir/>
          <dgm:resizeHandles val="exact"/>
        </dgm:presLayoutVars>
      </dgm:prSet>
      <dgm:spPr/>
    </dgm:pt>
    <dgm:pt modelId="{BEF05CE3-8780-4B5D-8212-782DCF38B06F}" type="pres">
      <dgm:prSet presAssocID="{C1D70EAF-4549-4E6D-8637-097FF985A1A1}" presName="composite" presStyleCnt="0"/>
      <dgm:spPr/>
    </dgm:pt>
    <dgm:pt modelId="{64BCB792-AA21-4FE9-A7DA-93C1BEBA1D7C}" type="pres">
      <dgm:prSet presAssocID="{C1D70EAF-4549-4E6D-8637-097FF985A1A1}" presName="imgShp" presStyleLbl="fgImgPlace1" presStyleIdx="0" presStyleCnt="1" custScaleX="88959" custScaleY="88000" custLinFactNeighborX="-6661" custLinFactNeighborY="-2301"/>
      <dgm:spPr>
        <a:blipFill>
          <a:blip xmlns:r="http://schemas.openxmlformats.org/officeDocument/2006/relationships" r:embed="rId1">
            <a:extLst>
              <a:ext uri="{28A0092B-C50C-407E-A947-70E740481C1C}">
                <a14:useLocalDpi xmlns:a14="http://schemas.microsoft.com/office/drawing/2010/main" val="0"/>
              </a:ext>
            </a:extLst>
          </a:blip>
          <a:srcRect/>
          <a:stretch>
            <a:fillRect l="-29000" r="-29000"/>
          </a:stretch>
        </a:blipFill>
        <a:ln>
          <a:solidFill>
            <a:srgbClr val="48FFD5"/>
          </a:solidFill>
        </a:ln>
      </dgm:spPr>
    </dgm:pt>
    <dgm:pt modelId="{1886305B-49AF-437C-8607-7CDD21266744}" type="pres">
      <dgm:prSet presAssocID="{C1D70EAF-4549-4E6D-8637-097FF985A1A1}" presName="txShp" presStyleLbl="node1" presStyleIdx="0" presStyleCnt="1" custScaleX="90148" custScaleY="89150">
        <dgm:presLayoutVars>
          <dgm:bulletEnabled val="1"/>
        </dgm:presLayoutVars>
      </dgm:prSet>
      <dgm:spPr/>
      <dgm:t>
        <a:bodyPr/>
        <a:lstStyle/>
        <a:p>
          <a:endParaRPr lang="en-US"/>
        </a:p>
      </dgm:t>
    </dgm:pt>
  </dgm:ptLst>
  <dgm:cxnLst>
    <dgm:cxn modelId="{4D30DEC8-248A-4820-9B77-1BD77B688756}" srcId="{D95DE5C6-9DFB-4557-BFAC-9A2A1F63DE44}" destId="{C1D70EAF-4549-4E6D-8637-097FF985A1A1}" srcOrd="0" destOrd="0" parTransId="{8F9CA0DA-D7F6-4C18-A68E-F809AC011E1F}" sibTransId="{80EA4322-F00A-4500-9EC2-484D0EB170B9}"/>
    <dgm:cxn modelId="{F9DB8618-0685-4F07-8BE2-147E01F753A0}" type="presOf" srcId="{D95DE5C6-9DFB-4557-BFAC-9A2A1F63DE44}" destId="{6D2B0912-10F9-4EC9-87EE-44C8032BF2A3}" srcOrd="0" destOrd="0" presId="urn:microsoft.com/office/officeart/2005/8/layout/vList3"/>
    <dgm:cxn modelId="{BEE77C73-1B64-4DDE-A130-4F7302C748B3}" type="presOf" srcId="{C1D70EAF-4549-4E6D-8637-097FF985A1A1}" destId="{1886305B-49AF-437C-8607-7CDD21266744}" srcOrd="0" destOrd="0" presId="urn:microsoft.com/office/officeart/2005/8/layout/vList3"/>
    <dgm:cxn modelId="{7E295986-494F-4DE8-85A4-1B0C83165150}" type="presParOf" srcId="{6D2B0912-10F9-4EC9-87EE-44C8032BF2A3}" destId="{BEF05CE3-8780-4B5D-8212-782DCF38B06F}" srcOrd="0" destOrd="0" presId="urn:microsoft.com/office/officeart/2005/8/layout/vList3"/>
    <dgm:cxn modelId="{95FB6D77-8F66-4DB0-B4DE-AA139DABE51C}" type="presParOf" srcId="{BEF05CE3-8780-4B5D-8212-782DCF38B06F}" destId="{64BCB792-AA21-4FE9-A7DA-93C1BEBA1D7C}" srcOrd="0" destOrd="0" presId="urn:microsoft.com/office/officeart/2005/8/layout/vList3"/>
    <dgm:cxn modelId="{CFA59D4F-03B8-4070-B757-08B086A0702E}" type="presParOf" srcId="{BEF05CE3-8780-4B5D-8212-782DCF38B06F}" destId="{1886305B-49AF-437C-8607-7CDD21266744}" srcOrd="1" destOrd="0" presId="urn:microsoft.com/office/officeart/2005/8/layout/vList3"/>
  </dgm:cxnLst>
  <dgm:bg/>
  <dgm:whole/>
  <dgm:extLst>
    <a:ext uri="http://schemas.microsoft.com/office/drawing/2008/diagram">
      <dsp:dataModelExt xmlns:dsp="http://schemas.microsoft.com/office/drawing/2008/diagram" relId="rId2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E03CD937-C68A-4A39-B622-D181505E1F42}" type="doc">
      <dgm:prSet loTypeId="urn:microsoft.com/office/officeart/2005/8/layout/vList3" loCatId="list" qsTypeId="urn:microsoft.com/office/officeart/2005/8/quickstyle/simple1" qsCatId="simple" csTypeId="urn:microsoft.com/office/officeart/2005/8/colors/accent1_2" csCatId="accent1" phldr="1"/>
      <dgm:spPr/>
    </dgm:pt>
    <dgm:pt modelId="{9BB4DB57-997D-4B26-8206-22831FBDA4B2}">
      <dgm:prSet phldrT="[Text]" custT="1"/>
      <dgm:spPr>
        <a:solidFill>
          <a:srgbClr val="0E2A47"/>
        </a:solidFill>
        <a:ln>
          <a:solidFill>
            <a:srgbClr val="48FFD5"/>
          </a:solidFill>
        </a:ln>
      </dgm:spPr>
      <dgm:t>
        <a:bodyPr/>
        <a:lstStyle/>
        <a:p>
          <a:r>
            <a:rPr lang="en-US" sz="2800" dirty="0"/>
            <a:t>Air</a:t>
          </a:r>
        </a:p>
      </dgm:t>
    </dgm:pt>
    <dgm:pt modelId="{F6CC095B-C932-46C2-BDF3-B4B8CA4E6BF2}" type="parTrans" cxnId="{7A80E939-C92C-4B6F-B46F-4FB84C42A91E}">
      <dgm:prSet/>
      <dgm:spPr/>
      <dgm:t>
        <a:bodyPr/>
        <a:lstStyle/>
        <a:p>
          <a:endParaRPr lang="en-US"/>
        </a:p>
      </dgm:t>
    </dgm:pt>
    <dgm:pt modelId="{62C8BEB0-92FD-44F1-B0A4-5A9FEBCC52FD}" type="sibTrans" cxnId="{7A80E939-C92C-4B6F-B46F-4FB84C42A91E}">
      <dgm:prSet/>
      <dgm:spPr/>
      <dgm:t>
        <a:bodyPr/>
        <a:lstStyle/>
        <a:p>
          <a:endParaRPr lang="en-US"/>
        </a:p>
      </dgm:t>
    </dgm:pt>
    <dgm:pt modelId="{78EF3578-38C1-4EF2-B671-11AAB8DBC527}">
      <dgm:prSet custT="1"/>
      <dgm:spPr>
        <a:solidFill>
          <a:srgbClr val="0E2A47"/>
        </a:solidFill>
        <a:ln>
          <a:solidFill>
            <a:srgbClr val="48FFD5"/>
          </a:solidFill>
        </a:ln>
      </dgm:spPr>
      <dgm:t>
        <a:bodyPr/>
        <a:lstStyle/>
        <a:p>
          <a:r>
            <a:rPr lang="en-US" sz="1700" dirty="0">
              <a:latin typeface="+mn-lt"/>
              <a:ea typeface="Roboto Black" panose="02000000000000000000" pitchFamily="2" charset="0"/>
            </a:rPr>
            <a:t>Retina</a:t>
          </a:r>
        </a:p>
      </dgm:t>
    </dgm:pt>
    <dgm:pt modelId="{9E81709D-24D8-4A22-A933-D34120C8680B}" type="parTrans" cxnId="{938BF9BF-1A23-431D-9A2D-F9BA2B4FFD81}">
      <dgm:prSet/>
      <dgm:spPr/>
      <dgm:t>
        <a:bodyPr/>
        <a:lstStyle/>
        <a:p>
          <a:endParaRPr lang="en-US"/>
        </a:p>
      </dgm:t>
    </dgm:pt>
    <dgm:pt modelId="{5D4792E8-4CD7-4F9E-96D9-9BA254A901B9}" type="sibTrans" cxnId="{938BF9BF-1A23-431D-9A2D-F9BA2B4FFD81}">
      <dgm:prSet/>
      <dgm:spPr/>
      <dgm:t>
        <a:bodyPr/>
        <a:lstStyle/>
        <a:p>
          <a:endParaRPr lang="en-US"/>
        </a:p>
      </dgm:t>
    </dgm:pt>
    <dgm:pt modelId="{D634824F-5490-4F10-B75B-5DC4671F09C9}" type="pres">
      <dgm:prSet presAssocID="{E03CD937-C68A-4A39-B622-D181505E1F42}" presName="linearFlow" presStyleCnt="0">
        <dgm:presLayoutVars>
          <dgm:dir/>
          <dgm:resizeHandles val="exact"/>
        </dgm:presLayoutVars>
      </dgm:prSet>
      <dgm:spPr/>
    </dgm:pt>
    <dgm:pt modelId="{3EE648E9-5F6C-47DE-A21E-140173FE3CDD}" type="pres">
      <dgm:prSet presAssocID="{9BB4DB57-997D-4B26-8206-22831FBDA4B2}" presName="composite" presStyleCnt="0"/>
      <dgm:spPr/>
    </dgm:pt>
    <dgm:pt modelId="{94DF2E40-AB21-4D6B-AF42-4E581BD7B7B9}" type="pres">
      <dgm:prSet presAssocID="{9BB4DB57-997D-4B26-8206-22831FBDA4B2}" presName="imgShp" presStyleLbl="fgImgPlace1" presStyleIdx="0" presStyleCnt="2" custLinFactNeighborX="-1597" custLinFactNeighborY="2041"/>
      <dgm:spPr>
        <a:blipFill>
          <a:blip xmlns:r="http://schemas.openxmlformats.org/officeDocument/2006/relationships" r:embed="rId1">
            <a:extLst>
              <a:ext uri="{28A0092B-C50C-407E-A947-70E740481C1C}">
                <a14:useLocalDpi xmlns:a14="http://schemas.microsoft.com/office/drawing/2010/main" val="0"/>
              </a:ext>
            </a:extLst>
          </a:blip>
          <a:srcRect/>
          <a:stretch>
            <a:fillRect l="-33000" r="-33000"/>
          </a:stretch>
        </a:blipFill>
        <a:ln>
          <a:solidFill>
            <a:srgbClr val="48FFD5"/>
          </a:solidFill>
        </a:ln>
      </dgm:spPr>
    </dgm:pt>
    <dgm:pt modelId="{AC4394E2-2911-40B5-AC88-04CEA3E1F7EA}" type="pres">
      <dgm:prSet presAssocID="{9BB4DB57-997D-4B26-8206-22831FBDA4B2}" presName="txShp" presStyleLbl="node1" presStyleIdx="0" presStyleCnt="2">
        <dgm:presLayoutVars>
          <dgm:bulletEnabled val="1"/>
        </dgm:presLayoutVars>
      </dgm:prSet>
      <dgm:spPr/>
      <dgm:t>
        <a:bodyPr/>
        <a:lstStyle/>
        <a:p>
          <a:endParaRPr lang="en-US"/>
        </a:p>
      </dgm:t>
    </dgm:pt>
    <dgm:pt modelId="{2F6D1C0C-531A-413B-9795-B05505841E07}" type="pres">
      <dgm:prSet presAssocID="{62C8BEB0-92FD-44F1-B0A4-5A9FEBCC52FD}" presName="spacing" presStyleCnt="0"/>
      <dgm:spPr/>
    </dgm:pt>
    <dgm:pt modelId="{FDFD3DE6-E271-46AF-945D-D11CF64FACC5}" type="pres">
      <dgm:prSet presAssocID="{78EF3578-38C1-4EF2-B671-11AAB8DBC527}" presName="composite" presStyleCnt="0"/>
      <dgm:spPr/>
    </dgm:pt>
    <dgm:pt modelId="{EE709433-E35A-4609-AD90-2D9349212019}" type="pres">
      <dgm:prSet presAssocID="{78EF3578-38C1-4EF2-B671-11AAB8DBC527}" presName="imgShp" presStyleLbl="fgImgPlace1" presStyleIdx="1" presStyleCnt="2"/>
      <dgm:spPr>
        <a:blipFill>
          <a:blip xmlns:r="http://schemas.openxmlformats.org/officeDocument/2006/relationships" r:embed="rId2">
            <a:extLst>
              <a:ext uri="{28A0092B-C50C-407E-A947-70E740481C1C}">
                <a14:useLocalDpi xmlns:a14="http://schemas.microsoft.com/office/drawing/2010/main" val="0"/>
              </a:ext>
            </a:extLst>
          </a:blip>
          <a:srcRect/>
          <a:stretch>
            <a:fillRect l="-44000" r="-44000"/>
          </a:stretch>
        </a:blipFill>
        <a:ln>
          <a:solidFill>
            <a:srgbClr val="48FFD5"/>
          </a:solidFill>
        </a:ln>
      </dgm:spPr>
    </dgm:pt>
    <dgm:pt modelId="{25F76347-1B44-49E9-8BE5-52136E8269D0}" type="pres">
      <dgm:prSet presAssocID="{78EF3578-38C1-4EF2-B671-11AAB8DBC527}" presName="txShp" presStyleLbl="node1" presStyleIdx="1" presStyleCnt="2" custScaleX="96765" custScaleY="88849" custLinFactNeighborX="1019" custLinFactNeighborY="-1360">
        <dgm:presLayoutVars>
          <dgm:bulletEnabled val="1"/>
        </dgm:presLayoutVars>
      </dgm:prSet>
      <dgm:spPr/>
      <dgm:t>
        <a:bodyPr/>
        <a:lstStyle/>
        <a:p>
          <a:endParaRPr lang="en-US"/>
        </a:p>
      </dgm:t>
    </dgm:pt>
  </dgm:ptLst>
  <dgm:cxnLst>
    <dgm:cxn modelId="{7A80E939-C92C-4B6F-B46F-4FB84C42A91E}" srcId="{E03CD937-C68A-4A39-B622-D181505E1F42}" destId="{9BB4DB57-997D-4B26-8206-22831FBDA4B2}" srcOrd="0" destOrd="0" parTransId="{F6CC095B-C932-46C2-BDF3-B4B8CA4E6BF2}" sibTransId="{62C8BEB0-92FD-44F1-B0A4-5A9FEBCC52FD}"/>
    <dgm:cxn modelId="{4A16DA0A-E72C-4384-B693-09F85BABC5DB}" type="presOf" srcId="{E03CD937-C68A-4A39-B622-D181505E1F42}" destId="{D634824F-5490-4F10-B75B-5DC4671F09C9}" srcOrd="0" destOrd="0" presId="urn:microsoft.com/office/officeart/2005/8/layout/vList3"/>
    <dgm:cxn modelId="{A4ABCC0F-9E89-4B92-B9D6-CAE6EB344ACB}" type="presOf" srcId="{9BB4DB57-997D-4B26-8206-22831FBDA4B2}" destId="{AC4394E2-2911-40B5-AC88-04CEA3E1F7EA}" srcOrd="0" destOrd="0" presId="urn:microsoft.com/office/officeart/2005/8/layout/vList3"/>
    <dgm:cxn modelId="{7F7CDCD4-C6E8-4695-A561-98B84145D701}" type="presOf" srcId="{78EF3578-38C1-4EF2-B671-11AAB8DBC527}" destId="{25F76347-1B44-49E9-8BE5-52136E8269D0}" srcOrd="0" destOrd="0" presId="urn:microsoft.com/office/officeart/2005/8/layout/vList3"/>
    <dgm:cxn modelId="{938BF9BF-1A23-431D-9A2D-F9BA2B4FFD81}" srcId="{E03CD937-C68A-4A39-B622-D181505E1F42}" destId="{78EF3578-38C1-4EF2-B671-11AAB8DBC527}" srcOrd="1" destOrd="0" parTransId="{9E81709D-24D8-4A22-A933-D34120C8680B}" sibTransId="{5D4792E8-4CD7-4F9E-96D9-9BA254A901B9}"/>
    <dgm:cxn modelId="{9B904BDA-E136-46B3-9DEA-3CE4D43BAB33}" type="presParOf" srcId="{D634824F-5490-4F10-B75B-5DC4671F09C9}" destId="{3EE648E9-5F6C-47DE-A21E-140173FE3CDD}" srcOrd="0" destOrd="0" presId="urn:microsoft.com/office/officeart/2005/8/layout/vList3"/>
    <dgm:cxn modelId="{A085E5FE-F696-44E2-A9DC-F033B8304034}" type="presParOf" srcId="{3EE648E9-5F6C-47DE-A21E-140173FE3CDD}" destId="{94DF2E40-AB21-4D6B-AF42-4E581BD7B7B9}" srcOrd="0" destOrd="0" presId="urn:microsoft.com/office/officeart/2005/8/layout/vList3"/>
    <dgm:cxn modelId="{8473C240-C374-403C-8162-0B807FAEF744}" type="presParOf" srcId="{3EE648E9-5F6C-47DE-A21E-140173FE3CDD}" destId="{AC4394E2-2911-40B5-AC88-04CEA3E1F7EA}" srcOrd="1" destOrd="0" presId="urn:microsoft.com/office/officeart/2005/8/layout/vList3"/>
    <dgm:cxn modelId="{E2BA7198-9B22-417D-B04B-DC3988D854DE}" type="presParOf" srcId="{D634824F-5490-4F10-B75B-5DC4671F09C9}" destId="{2F6D1C0C-531A-413B-9795-B05505841E07}" srcOrd="1" destOrd="0" presId="urn:microsoft.com/office/officeart/2005/8/layout/vList3"/>
    <dgm:cxn modelId="{052F5508-B6D9-45FA-BF5D-D0F2117E678D}" type="presParOf" srcId="{D634824F-5490-4F10-B75B-5DC4671F09C9}" destId="{FDFD3DE6-E271-46AF-945D-D11CF64FACC5}" srcOrd="2" destOrd="0" presId="urn:microsoft.com/office/officeart/2005/8/layout/vList3"/>
    <dgm:cxn modelId="{DD07C203-BFB6-483F-A905-0DDB39ED0AEB}" type="presParOf" srcId="{FDFD3DE6-E271-46AF-945D-D11CF64FACC5}" destId="{EE709433-E35A-4609-AD90-2D9349212019}" srcOrd="0" destOrd="0" presId="urn:microsoft.com/office/officeart/2005/8/layout/vList3"/>
    <dgm:cxn modelId="{1A216E36-BA88-46FF-A2FE-777B4B5F57EE}" type="presParOf" srcId="{FDFD3DE6-E271-46AF-945D-D11CF64FACC5}" destId="{25F76347-1B44-49E9-8BE5-52136E8269D0}" srcOrd="1" destOrd="0" presId="urn:microsoft.com/office/officeart/2005/8/layout/vList3"/>
  </dgm:cxnLst>
  <dgm:bg/>
  <dgm:whole/>
  <dgm:extLst>
    <a:ext uri="http://schemas.microsoft.com/office/drawing/2008/diagram">
      <dsp:dataModelExt xmlns:dsp="http://schemas.microsoft.com/office/drawing/2008/diagram" relId="rId32"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43200825-A078-43C0-9C54-AC3C803A0D7E}" type="doc">
      <dgm:prSet loTypeId="urn:microsoft.com/office/officeart/2005/8/layout/vList3" loCatId="list" qsTypeId="urn:microsoft.com/office/officeart/2005/8/quickstyle/simple1" qsCatId="simple" csTypeId="urn:microsoft.com/office/officeart/2005/8/colors/accent1_2" csCatId="accent1" phldr="1"/>
      <dgm:spPr/>
    </dgm:pt>
    <dgm:pt modelId="{D850527C-4A39-453A-9889-7A081F1E656C}">
      <dgm:prSet phldrT="[Text]" custT="1"/>
      <dgm:spPr>
        <a:solidFill>
          <a:srgbClr val="0E2A47"/>
        </a:solidFill>
        <a:ln>
          <a:solidFill>
            <a:srgbClr val="48FFD5"/>
          </a:solidFill>
        </a:ln>
      </dgm:spPr>
      <dgm:t>
        <a:bodyPr/>
        <a:lstStyle/>
        <a:p>
          <a:r>
            <a:rPr lang="en-US" sz="1900" dirty="0"/>
            <a:t>Office</a:t>
          </a:r>
        </a:p>
      </dgm:t>
    </dgm:pt>
    <dgm:pt modelId="{E22EE2F3-2225-4A18-A2B1-FFCB0C14F89F}" type="parTrans" cxnId="{615BBAC9-22B8-434A-B980-CBF2377A2F21}">
      <dgm:prSet/>
      <dgm:spPr/>
      <dgm:t>
        <a:bodyPr/>
        <a:lstStyle/>
        <a:p>
          <a:endParaRPr lang="en-US"/>
        </a:p>
      </dgm:t>
    </dgm:pt>
    <dgm:pt modelId="{AEB67959-8BA3-4E23-9DA3-C4C5FB1FD943}" type="sibTrans" cxnId="{615BBAC9-22B8-434A-B980-CBF2377A2F21}">
      <dgm:prSet/>
      <dgm:spPr/>
      <dgm:t>
        <a:bodyPr/>
        <a:lstStyle/>
        <a:p>
          <a:endParaRPr lang="en-US"/>
        </a:p>
      </dgm:t>
    </dgm:pt>
    <dgm:pt modelId="{A0E558EE-5123-43D0-837F-5FA8F126FAF8}">
      <dgm:prSet/>
      <dgm:spPr>
        <a:solidFill>
          <a:srgbClr val="0E2A47"/>
        </a:solidFill>
        <a:ln>
          <a:solidFill>
            <a:srgbClr val="48FFD5"/>
          </a:solidFill>
        </a:ln>
      </dgm:spPr>
      <dgm:t>
        <a:bodyPr/>
        <a:lstStyle/>
        <a:p>
          <a:pPr>
            <a:buNone/>
          </a:pPr>
          <a:r>
            <a:rPr lang="en-US" sz="900" dirty="0"/>
            <a:t>Microsoft Store</a:t>
          </a:r>
        </a:p>
      </dgm:t>
    </dgm:pt>
    <dgm:pt modelId="{1E8A7A0A-58CB-4958-B775-7F72227EA193}" type="parTrans" cxnId="{A491B15A-E4E6-4995-8BE4-376EEAED09DC}">
      <dgm:prSet/>
      <dgm:spPr/>
      <dgm:t>
        <a:bodyPr/>
        <a:lstStyle/>
        <a:p>
          <a:endParaRPr lang="en-US"/>
        </a:p>
      </dgm:t>
    </dgm:pt>
    <dgm:pt modelId="{04343FBE-FF41-4D79-96AF-EE20842CE92F}" type="sibTrans" cxnId="{A491B15A-E4E6-4995-8BE4-376EEAED09DC}">
      <dgm:prSet/>
      <dgm:spPr/>
      <dgm:t>
        <a:bodyPr/>
        <a:lstStyle/>
        <a:p>
          <a:endParaRPr lang="en-US"/>
        </a:p>
      </dgm:t>
    </dgm:pt>
    <dgm:pt modelId="{64421B3B-982A-4A63-9632-83372AD9B7CB}" type="pres">
      <dgm:prSet presAssocID="{43200825-A078-43C0-9C54-AC3C803A0D7E}" presName="linearFlow" presStyleCnt="0">
        <dgm:presLayoutVars>
          <dgm:dir/>
          <dgm:resizeHandles val="exact"/>
        </dgm:presLayoutVars>
      </dgm:prSet>
      <dgm:spPr/>
    </dgm:pt>
    <dgm:pt modelId="{DA0A7AAE-CF83-4570-AC79-A81BB87532AE}" type="pres">
      <dgm:prSet presAssocID="{D850527C-4A39-453A-9889-7A081F1E656C}" presName="composite" presStyleCnt="0"/>
      <dgm:spPr/>
    </dgm:pt>
    <dgm:pt modelId="{0D1B2718-774B-40EC-961A-3BC462D4B359}" type="pres">
      <dgm:prSet presAssocID="{D850527C-4A39-453A-9889-7A081F1E656C}" presName="imgShp" presStyleLbl="fgImgPlace1" presStyleIdx="0" presStyleCnt="2"/>
      <dgm:spPr>
        <a:blipFill>
          <a:blip xmlns:r="http://schemas.openxmlformats.org/officeDocument/2006/relationships" r:embed="rId1">
            <a:extLst>
              <a:ext uri="{28A0092B-C50C-407E-A947-70E740481C1C}">
                <a14:useLocalDpi xmlns:a14="http://schemas.microsoft.com/office/drawing/2010/main" val="0"/>
              </a:ext>
              <a:ext uri="{837473B0-CC2E-450A-ABE3-18F120FF3D39}">
                <a1611:picAttrSrcUrl xmlns:a1611="http://schemas.microsoft.com/office/drawing/2016/11/main" xmlns="" r:id="rId2"/>
              </a:ext>
            </a:extLst>
          </a:blip>
          <a:srcRect/>
          <a:stretch>
            <a:fillRect/>
          </a:stretch>
        </a:blipFill>
        <a:ln>
          <a:solidFill>
            <a:srgbClr val="48FFD5"/>
          </a:solidFill>
        </a:ln>
      </dgm:spPr>
      <dgm:extLst>
        <a:ext uri="{E40237B7-FDA0-4F09-8148-C483321AD2D9}">
          <dgm14:cNvPr xmlns:dgm14="http://schemas.microsoft.com/office/drawing/2010/diagram" id="0" name="" descr="Icon&#10;&#10;Description automatically generated">
            <a:extLst>
              <a:ext uri="{FF2B5EF4-FFF2-40B4-BE49-F238E27FC236}">
                <a16:creationId xmlns:a16="http://schemas.microsoft.com/office/drawing/2014/main" xmlns="" id="{99E814C3-F20A-47FA-9E1E-0D2EBD3F29B4}"/>
              </a:ext>
            </a:extLst>
          </dgm14:cNvPr>
        </a:ext>
      </dgm:extLst>
    </dgm:pt>
    <dgm:pt modelId="{D6CCB4EC-5461-4CF2-9298-C0F4A9F47143}" type="pres">
      <dgm:prSet presAssocID="{D850527C-4A39-453A-9889-7A081F1E656C}" presName="txShp" presStyleLbl="node1" presStyleIdx="0" presStyleCnt="2" custLinFactNeighborX="221">
        <dgm:presLayoutVars>
          <dgm:bulletEnabled val="1"/>
        </dgm:presLayoutVars>
      </dgm:prSet>
      <dgm:spPr/>
      <dgm:t>
        <a:bodyPr/>
        <a:lstStyle/>
        <a:p>
          <a:endParaRPr lang="en-US"/>
        </a:p>
      </dgm:t>
    </dgm:pt>
    <dgm:pt modelId="{3ED5E3DE-E50E-434E-AA5C-07A6B3677A41}" type="pres">
      <dgm:prSet presAssocID="{AEB67959-8BA3-4E23-9DA3-C4C5FB1FD943}" presName="spacing" presStyleCnt="0"/>
      <dgm:spPr/>
    </dgm:pt>
    <dgm:pt modelId="{57293428-9D94-406D-A0C1-B45859728D42}" type="pres">
      <dgm:prSet presAssocID="{A0E558EE-5123-43D0-837F-5FA8F126FAF8}" presName="composite" presStyleCnt="0"/>
      <dgm:spPr/>
    </dgm:pt>
    <dgm:pt modelId="{DFBCF574-36FF-4BE6-BBC8-4B58D4C4EA0D}" type="pres">
      <dgm:prSet presAssocID="{A0E558EE-5123-43D0-837F-5FA8F126FAF8}" presName="imgShp" presStyleLbl="fgImgPlace1" presStyleIdx="1" presStyleCnt="2"/>
      <dgm:spPr>
        <a:blipFill>
          <a:blip xmlns:r="http://schemas.openxmlformats.org/officeDocument/2006/relationships" r:embed="rId3">
            <a:extLst>
              <a:ext uri="{28A0092B-C50C-407E-A947-70E740481C1C}">
                <a14:useLocalDpi xmlns:a14="http://schemas.microsoft.com/office/drawing/2010/main" val="0"/>
              </a:ext>
            </a:extLst>
          </a:blip>
          <a:srcRect/>
          <a:stretch>
            <a:fillRect l="-9000" r="-9000"/>
          </a:stretch>
        </a:blipFill>
        <a:ln>
          <a:solidFill>
            <a:srgbClr val="48FFD5"/>
          </a:solidFill>
        </a:ln>
      </dgm:spPr>
    </dgm:pt>
    <dgm:pt modelId="{1E019761-FA83-4EB9-9961-8A2AE4022DA6}" type="pres">
      <dgm:prSet presAssocID="{A0E558EE-5123-43D0-837F-5FA8F126FAF8}" presName="txShp" presStyleLbl="node1" presStyleIdx="1" presStyleCnt="2">
        <dgm:presLayoutVars>
          <dgm:bulletEnabled val="1"/>
        </dgm:presLayoutVars>
      </dgm:prSet>
      <dgm:spPr/>
      <dgm:t>
        <a:bodyPr/>
        <a:lstStyle/>
        <a:p>
          <a:endParaRPr lang="en-US"/>
        </a:p>
      </dgm:t>
    </dgm:pt>
  </dgm:ptLst>
  <dgm:cxnLst>
    <dgm:cxn modelId="{C1B38CC9-41FC-4EB0-8086-9A4A3066E97B}" type="presOf" srcId="{A0E558EE-5123-43D0-837F-5FA8F126FAF8}" destId="{1E019761-FA83-4EB9-9961-8A2AE4022DA6}" srcOrd="0" destOrd="0" presId="urn:microsoft.com/office/officeart/2005/8/layout/vList3"/>
    <dgm:cxn modelId="{615BBAC9-22B8-434A-B980-CBF2377A2F21}" srcId="{43200825-A078-43C0-9C54-AC3C803A0D7E}" destId="{D850527C-4A39-453A-9889-7A081F1E656C}" srcOrd="0" destOrd="0" parTransId="{E22EE2F3-2225-4A18-A2B1-FFCB0C14F89F}" sibTransId="{AEB67959-8BA3-4E23-9DA3-C4C5FB1FD943}"/>
    <dgm:cxn modelId="{7D031B3D-D74D-4418-9DC0-BFFB7E61EE42}" type="presOf" srcId="{43200825-A078-43C0-9C54-AC3C803A0D7E}" destId="{64421B3B-982A-4A63-9632-83372AD9B7CB}" srcOrd="0" destOrd="0" presId="urn:microsoft.com/office/officeart/2005/8/layout/vList3"/>
    <dgm:cxn modelId="{112FB7F8-C43F-4B48-9088-0A0B0D89743A}" type="presOf" srcId="{D850527C-4A39-453A-9889-7A081F1E656C}" destId="{D6CCB4EC-5461-4CF2-9298-C0F4A9F47143}" srcOrd="0" destOrd="0" presId="urn:microsoft.com/office/officeart/2005/8/layout/vList3"/>
    <dgm:cxn modelId="{A491B15A-E4E6-4995-8BE4-376EEAED09DC}" srcId="{43200825-A078-43C0-9C54-AC3C803A0D7E}" destId="{A0E558EE-5123-43D0-837F-5FA8F126FAF8}" srcOrd="1" destOrd="0" parTransId="{1E8A7A0A-58CB-4958-B775-7F72227EA193}" sibTransId="{04343FBE-FF41-4D79-96AF-EE20842CE92F}"/>
    <dgm:cxn modelId="{4B266009-FC91-40B0-894B-6612B186A8CE}" type="presParOf" srcId="{64421B3B-982A-4A63-9632-83372AD9B7CB}" destId="{DA0A7AAE-CF83-4570-AC79-A81BB87532AE}" srcOrd="0" destOrd="0" presId="urn:microsoft.com/office/officeart/2005/8/layout/vList3"/>
    <dgm:cxn modelId="{BC8B0972-A94E-4ECD-A0EA-67FAB8597686}" type="presParOf" srcId="{DA0A7AAE-CF83-4570-AC79-A81BB87532AE}" destId="{0D1B2718-774B-40EC-961A-3BC462D4B359}" srcOrd="0" destOrd="0" presId="urn:microsoft.com/office/officeart/2005/8/layout/vList3"/>
    <dgm:cxn modelId="{D080E61B-6B29-4E3C-AC95-7B64E40EF291}" type="presParOf" srcId="{DA0A7AAE-CF83-4570-AC79-A81BB87532AE}" destId="{D6CCB4EC-5461-4CF2-9298-C0F4A9F47143}" srcOrd="1" destOrd="0" presId="urn:microsoft.com/office/officeart/2005/8/layout/vList3"/>
    <dgm:cxn modelId="{68FFB7CE-37B5-4EBB-8926-BEFA516C6A97}" type="presParOf" srcId="{64421B3B-982A-4A63-9632-83372AD9B7CB}" destId="{3ED5E3DE-E50E-434E-AA5C-07A6B3677A41}" srcOrd="1" destOrd="0" presId="urn:microsoft.com/office/officeart/2005/8/layout/vList3"/>
    <dgm:cxn modelId="{A78C3B00-101A-4344-BD6E-FE5CED39B5F1}" type="presParOf" srcId="{64421B3B-982A-4A63-9632-83372AD9B7CB}" destId="{57293428-9D94-406D-A0C1-B45859728D42}" srcOrd="2" destOrd="0" presId="urn:microsoft.com/office/officeart/2005/8/layout/vList3"/>
    <dgm:cxn modelId="{A69E70B0-68F8-4607-8E61-2E46FFECE8E0}" type="presParOf" srcId="{57293428-9D94-406D-A0C1-B45859728D42}" destId="{DFBCF574-36FF-4BE6-BBC8-4B58D4C4EA0D}" srcOrd="0" destOrd="0" presId="urn:microsoft.com/office/officeart/2005/8/layout/vList3"/>
    <dgm:cxn modelId="{2333B422-A898-40E2-8C71-89B70BC3BB59}" type="presParOf" srcId="{57293428-9D94-406D-A0C1-B45859728D42}" destId="{1E019761-FA83-4EB9-9961-8A2AE4022DA6}"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C8D6F6EA-ACC2-4CCC-9ADE-23108267A9E3}" type="doc">
      <dgm:prSet loTypeId="urn:microsoft.com/office/officeart/2005/8/layout/vList3" loCatId="list" qsTypeId="urn:microsoft.com/office/officeart/2005/8/quickstyle/simple1" qsCatId="simple" csTypeId="urn:microsoft.com/office/officeart/2005/8/colors/accent1_2" csCatId="accent1" phldr="1"/>
      <dgm:spPr/>
    </dgm:pt>
    <dgm:pt modelId="{1946B97E-0160-4FE4-87B7-744314265F17}">
      <dgm:prSet phldrT="[Text]"/>
      <dgm:spPr>
        <a:solidFill>
          <a:srgbClr val="0E2A47"/>
        </a:solidFill>
        <a:ln>
          <a:solidFill>
            <a:srgbClr val="48FFD5"/>
          </a:solidFill>
        </a:ln>
      </dgm:spPr>
      <dgm:t>
        <a:bodyPr/>
        <a:lstStyle/>
        <a:p>
          <a:r>
            <a:rPr lang="en-US" dirty="0"/>
            <a:t>Open office</a:t>
          </a:r>
        </a:p>
      </dgm:t>
    </dgm:pt>
    <dgm:pt modelId="{0AD6B349-E3D4-4EEC-823C-72EF9937FA0A}" type="parTrans" cxnId="{ABA36DBD-5A66-4F85-9C5D-05972F920002}">
      <dgm:prSet/>
      <dgm:spPr/>
      <dgm:t>
        <a:bodyPr/>
        <a:lstStyle/>
        <a:p>
          <a:endParaRPr lang="en-US"/>
        </a:p>
      </dgm:t>
    </dgm:pt>
    <dgm:pt modelId="{A2D6AC8B-1B3E-4A60-A908-417772A611E4}" type="sibTrans" cxnId="{ABA36DBD-5A66-4F85-9C5D-05972F920002}">
      <dgm:prSet/>
      <dgm:spPr/>
      <dgm:t>
        <a:bodyPr/>
        <a:lstStyle/>
        <a:p>
          <a:endParaRPr lang="en-US"/>
        </a:p>
      </dgm:t>
    </dgm:pt>
    <dgm:pt modelId="{267D7C5D-F0E4-44C6-99BE-B43991FD9A7F}" type="pres">
      <dgm:prSet presAssocID="{C8D6F6EA-ACC2-4CCC-9ADE-23108267A9E3}" presName="linearFlow" presStyleCnt="0">
        <dgm:presLayoutVars>
          <dgm:dir/>
          <dgm:resizeHandles val="exact"/>
        </dgm:presLayoutVars>
      </dgm:prSet>
      <dgm:spPr/>
    </dgm:pt>
    <dgm:pt modelId="{ACA6F014-6ED5-4E14-A62C-0D972AAD6654}" type="pres">
      <dgm:prSet presAssocID="{1946B97E-0160-4FE4-87B7-744314265F17}" presName="composite" presStyleCnt="0"/>
      <dgm:spPr/>
    </dgm:pt>
    <dgm:pt modelId="{8F78E424-75CD-4890-9BEB-7D1388F3CAAD}" type="pres">
      <dgm:prSet presAssocID="{1946B97E-0160-4FE4-87B7-744314265F17}" presName="imgShp" presStyleLbl="fgImgPlace1" presStyleIdx="0" presStyleCnt="1"/>
      <dgm:spPr>
        <a:blipFill>
          <a:blip xmlns:r="http://schemas.openxmlformats.org/officeDocument/2006/relationships" r:embed="rId1">
            <a:extLst>
              <a:ext uri="{28A0092B-C50C-407E-A947-70E740481C1C}">
                <a14:useLocalDpi xmlns:a14="http://schemas.microsoft.com/office/drawing/2010/main" val="0"/>
              </a:ext>
              <a:ext uri="{837473B0-CC2E-450A-ABE3-18F120FF3D39}">
                <a1611:picAttrSrcUrl xmlns:a1611="http://schemas.microsoft.com/office/drawing/2016/11/main" xmlns="" r:id="rId2"/>
              </a:ext>
            </a:extLst>
          </a:blip>
          <a:srcRect/>
          <a:stretch>
            <a:fillRect l="-24000" r="-24000"/>
          </a:stretch>
        </a:blipFill>
        <a:ln>
          <a:solidFill>
            <a:srgbClr val="48FFD5"/>
          </a:solidFill>
        </a:ln>
      </dgm:spPr>
      <dgm:extLst>
        <a:ext uri="{E40237B7-FDA0-4F09-8148-C483321AD2D9}">
          <dgm14:cNvPr xmlns:dgm14="http://schemas.microsoft.com/office/drawing/2010/diagram" id="0" name="" descr="A picture containing text, ax, vector graphics&#10;&#10;Description automatically generated">
            <a:extLst>
              <a:ext uri="{FF2B5EF4-FFF2-40B4-BE49-F238E27FC236}">
                <a16:creationId xmlns:a16="http://schemas.microsoft.com/office/drawing/2014/main" xmlns="" id="{5A4D8D20-5D96-4276-AE97-BC0FA742A8BB}"/>
              </a:ext>
            </a:extLst>
          </dgm14:cNvPr>
        </a:ext>
      </dgm:extLst>
    </dgm:pt>
    <dgm:pt modelId="{8C9D0CE9-6FCA-4D8C-9850-CB1043AF3E38}" type="pres">
      <dgm:prSet presAssocID="{1946B97E-0160-4FE4-87B7-744314265F17}" presName="txShp" presStyleLbl="node1" presStyleIdx="0" presStyleCnt="1">
        <dgm:presLayoutVars>
          <dgm:bulletEnabled val="1"/>
        </dgm:presLayoutVars>
      </dgm:prSet>
      <dgm:spPr/>
      <dgm:t>
        <a:bodyPr/>
        <a:lstStyle/>
        <a:p>
          <a:endParaRPr lang="en-US"/>
        </a:p>
      </dgm:t>
    </dgm:pt>
  </dgm:ptLst>
  <dgm:cxnLst>
    <dgm:cxn modelId="{ABA36DBD-5A66-4F85-9C5D-05972F920002}" srcId="{C8D6F6EA-ACC2-4CCC-9ADE-23108267A9E3}" destId="{1946B97E-0160-4FE4-87B7-744314265F17}" srcOrd="0" destOrd="0" parTransId="{0AD6B349-E3D4-4EEC-823C-72EF9937FA0A}" sibTransId="{A2D6AC8B-1B3E-4A60-A908-417772A611E4}"/>
    <dgm:cxn modelId="{6C90FB27-D0CE-4FC3-A0B6-F3D2983410C4}" type="presOf" srcId="{1946B97E-0160-4FE4-87B7-744314265F17}" destId="{8C9D0CE9-6FCA-4D8C-9850-CB1043AF3E38}" srcOrd="0" destOrd="0" presId="urn:microsoft.com/office/officeart/2005/8/layout/vList3"/>
    <dgm:cxn modelId="{561F4785-AD71-40B2-9371-3FC64CE13964}" type="presOf" srcId="{C8D6F6EA-ACC2-4CCC-9ADE-23108267A9E3}" destId="{267D7C5D-F0E4-44C6-99BE-B43991FD9A7F}" srcOrd="0" destOrd="0" presId="urn:microsoft.com/office/officeart/2005/8/layout/vList3"/>
    <dgm:cxn modelId="{5F059EBB-D091-4109-8FF4-D0199BFEDAAC}" type="presParOf" srcId="{267D7C5D-F0E4-44C6-99BE-B43991FD9A7F}" destId="{ACA6F014-6ED5-4E14-A62C-0D972AAD6654}" srcOrd="0" destOrd="0" presId="urn:microsoft.com/office/officeart/2005/8/layout/vList3"/>
    <dgm:cxn modelId="{54B973B7-46D8-4CC8-8188-8C0AF7779084}" type="presParOf" srcId="{ACA6F014-6ED5-4E14-A62C-0D972AAD6654}" destId="{8F78E424-75CD-4890-9BEB-7D1388F3CAAD}" srcOrd="0" destOrd="0" presId="urn:microsoft.com/office/officeart/2005/8/layout/vList3"/>
    <dgm:cxn modelId="{C6FD53ED-8B40-49FC-A125-CA29DB3D04DE}" type="presParOf" srcId="{ACA6F014-6ED5-4E14-A62C-0D972AAD6654}" destId="{8C9D0CE9-6FCA-4D8C-9850-CB1043AF3E38}" srcOrd="1" destOrd="0" presId="urn:microsoft.com/office/officeart/2005/8/layout/vList3"/>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C8D6F6EA-ACC2-4CCC-9ADE-23108267A9E3}" type="doc">
      <dgm:prSet loTypeId="urn:microsoft.com/office/officeart/2005/8/layout/vList3" loCatId="list" qsTypeId="urn:microsoft.com/office/officeart/2005/8/quickstyle/simple1" qsCatId="simple" csTypeId="urn:microsoft.com/office/officeart/2005/8/colors/accent1_2" csCatId="accent1" phldr="1"/>
      <dgm:spPr/>
    </dgm:pt>
    <dgm:pt modelId="{1946B97E-0160-4FE4-87B7-744314265F17}">
      <dgm:prSet phldrT="[Text]"/>
      <dgm:spPr>
        <a:solidFill>
          <a:srgbClr val="0E2A47"/>
        </a:solidFill>
        <a:ln>
          <a:solidFill>
            <a:srgbClr val="48FFD5"/>
          </a:solidFill>
        </a:ln>
      </dgm:spPr>
      <dgm:t>
        <a:bodyPr/>
        <a:lstStyle/>
        <a:p>
          <a:r>
            <a:rPr lang="en-US" dirty="0" err="1" smtClean="0"/>
            <a:t>Libre</a:t>
          </a:r>
          <a:r>
            <a:rPr lang="en-US" dirty="0" smtClean="0"/>
            <a:t> </a:t>
          </a:r>
          <a:r>
            <a:rPr lang="en-US" dirty="0"/>
            <a:t>office</a:t>
          </a:r>
        </a:p>
      </dgm:t>
    </dgm:pt>
    <dgm:pt modelId="{0AD6B349-E3D4-4EEC-823C-72EF9937FA0A}" type="parTrans" cxnId="{ABA36DBD-5A66-4F85-9C5D-05972F920002}">
      <dgm:prSet/>
      <dgm:spPr/>
      <dgm:t>
        <a:bodyPr/>
        <a:lstStyle/>
        <a:p>
          <a:endParaRPr lang="en-US"/>
        </a:p>
      </dgm:t>
    </dgm:pt>
    <dgm:pt modelId="{A2D6AC8B-1B3E-4A60-A908-417772A611E4}" type="sibTrans" cxnId="{ABA36DBD-5A66-4F85-9C5D-05972F920002}">
      <dgm:prSet/>
      <dgm:spPr/>
      <dgm:t>
        <a:bodyPr/>
        <a:lstStyle/>
        <a:p>
          <a:endParaRPr lang="en-US"/>
        </a:p>
      </dgm:t>
    </dgm:pt>
    <dgm:pt modelId="{267D7C5D-F0E4-44C6-99BE-B43991FD9A7F}" type="pres">
      <dgm:prSet presAssocID="{C8D6F6EA-ACC2-4CCC-9ADE-23108267A9E3}" presName="linearFlow" presStyleCnt="0">
        <dgm:presLayoutVars>
          <dgm:dir/>
          <dgm:resizeHandles val="exact"/>
        </dgm:presLayoutVars>
      </dgm:prSet>
      <dgm:spPr/>
    </dgm:pt>
    <dgm:pt modelId="{ACA6F014-6ED5-4E14-A62C-0D972AAD6654}" type="pres">
      <dgm:prSet presAssocID="{1946B97E-0160-4FE4-87B7-744314265F17}" presName="composite" presStyleCnt="0"/>
      <dgm:spPr/>
    </dgm:pt>
    <dgm:pt modelId="{8F78E424-75CD-4890-9BEB-7D1388F3CAAD}" type="pres">
      <dgm:prSet presAssocID="{1946B97E-0160-4FE4-87B7-744314265F17}" presName="imgShp" presStyleLbl="fgImgPlace1" presStyleIdx="0" presStyleCnt="1" custLinFactNeighborX="578"/>
      <dgm:spPr>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a:solidFill>
            <a:srgbClr val="48FFD5"/>
          </a:solidFill>
        </a:ln>
      </dgm:spPr>
    </dgm:pt>
    <dgm:pt modelId="{8C9D0CE9-6FCA-4D8C-9850-CB1043AF3E38}" type="pres">
      <dgm:prSet presAssocID="{1946B97E-0160-4FE4-87B7-744314265F17}" presName="txShp" presStyleLbl="node1" presStyleIdx="0" presStyleCnt="1">
        <dgm:presLayoutVars>
          <dgm:bulletEnabled val="1"/>
        </dgm:presLayoutVars>
      </dgm:prSet>
      <dgm:spPr/>
      <dgm:t>
        <a:bodyPr/>
        <a:lstStyle/>
        <a:p>
          <a:endParaRPr lang="en-US"/>
        </a:p>
      </dgm:t>
    </dgm:pt>
  </dgm:ptLst>
  <dgm:cxnLst>
    <dgm:cxn modelId="{D0D9DCC9-0633-446B-89DD-4AFCB353717C}" type="presOf" srcId="{C8D6F6EA-ACC2-4CCC-9ADE-23108267A9E3}" destId="{267D7C5D-F0E4-44C6-99BE-B43991FD9A7F}" srcOrd="0" destOrd="0" presId="urn:microsoft.com/office/officeart/2005/8/layout/vList3"/>
    <dgm:cxn modelId="{ABA36DBD-5A66-4F85-9C5D-05972F920002}" srcId="{C8D6F6EA-ACC2-4CCC-9ADE-23108267A9E3}" destId="{1946B97E-0160-4FE4-87B7-744314265F17}" srcOrd="0" destOrd="0" parTransId="{0AD6B349-E3D4-4EEC-823C-72EF9937FA0A}" sibTransId="{A2D6AC8B-1B3E-4A60-A908-417772A611E4}"/>
    <dgm:cxn modelId="{4E3E1403-73FD-460E-B663-1F401D036C46}" type="presOf" srcId="{1946B97E-0160-4FE4-87B7-744314265F17}" destId="{8C9D0CE9-6FCA-4D8C-9850-CB1043AF3E38}" srcOrd="0" destOrd="0" presId="urn:microsoft.com/office/officeart/2005/8/layout/vList3"/>
    <dgm:cxn modelId="{9F666075-9D21-4B0B-8F6F-85C6DD76162A}" type="presParOf" srcId="{267D7C5D-F0E4-44C6-99BE-B43991FD9A7F}" destId="{ACA6F014-6ED5-4E14-A62C-0D972AAD6654}" srcOrd="0" destOrd="0" presId="urn:microsoft.com/office/officeart/2005/8/layout/vList3"/>
    <dgm:cxn modelId="{32FEEE7A-3F23-45AE-9CE4-DFDAFACBE47F}" type="presParOf" srcId="{ACA6F014-6ED5-4E14-A62C-0D972AAD6654}" destId="{8F78E424-75CD-4890-9BEB-7D1388F3CAAD}" srcOrd="0" destOrd="0" presId="urn:microsoft.com/office/officeart/2005/8/layout/vList3"/>
    <dgm:cxn modelId="{300A1F03-039F-4AE6-9D20-104262553437}" type="presParOf" srcId="{ACA6F014-6ED5-4E14-A62C-0D972AAD6654}" destId="{8C9D0CE9-6FCA-4D8C-9850-CB1043AF3E38}" srcOrd="1" destOrd="0" presId="urn:microsoft.com/office/officeart/2005/8/layout/vList3"/>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C4394E2-2911-40B5-AC88-04CEA3E1F7EA}">
      <dsp:nvSpPr>
        <dsp:cNvPr id="0" name=""/>
        <dsp:cNvSpPr/>
      </dsp:nvSpPr>
      <dsp:spPr>
        <a:xfrm rot="10800000">
          <a:off x="464095" y="676"/>
          <a:ext cx="1255740" cy="591200"/>
        </a:xfrm>
        <a:prstGeom prst="homePlate">
          <a:avLst/>
        </a:prstGeom>
        <a:solidFill>
          <a:srgbClr val="0E2A47"/>
        </a:solidFill>
        <a:ln w="25400" cap="flat" cmpd="sng" algn="ctr">
          <a:solidFill>
            <a:srgbClr val="48FFD5"/>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0703" tIns="87630" rIns="163576" bIns="87630" numCol="1" spcCol="1270" anchor="ctr" anchorCtr="0">
          <a:noAutofit/>
        </a:bodyPr>
        <a:lstStyle/>
        <a:p>
          <a:pPr lvl="0" algn="ctr" defTabSz="1022350">
            <a:lnSpc>
              <a:spcPct val="90000"/>
            </a:lnSpc>
            <a:spcBef>
              <a:spcPct val="0"/>
            </a:spcBef>
            <a:spcAft>
              <a:spcPct val="35000"/>
            </a:spcAft>
          </a:pPr>
          <a:r>
            <a:rPr lang="en-US" sz="2300" kern="1200" dirty="0"/>
            <a:t>Asus</a:t>
          </a:r>
        </a:p>
      </dsp:txBody>
      <dsp:txXfrm rot="10800000">
        <a:off x="611895" y="676"/>
        <a:ext cx="1107940" cy="591200"/>
      </dsp:txXfrm>
    </dsp:sp>
    <dsp:sp modelId="{94DF2E40-AB21-4D6B-AF42-4E581BD7B7B9}">
      <dsp:nvSpPr>
        <dsp:cNvPr id="0" name=""/>
        <dsp:cNvSpPr/>
      </dsp:nvSpPr>
      <dsp:spPr>
        <a:xfrm>
          <a:off x="159053" y="12742"/>
          <a:ext cx="591200" cy="591200"/>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16000" r="-16000"/>
          </a:stretch>
        </a:blipFill>
        <a:ln w="25400" cap="flat" cmpd="sng" algn="ctr">
          <a:solidFill>
            <a:srgbClr val="48FFD5"/>
          </a:solidFill>
          <a:prstDash val="solid"/>
        </a:ln>
        <a:effectLst/>
      </dsp:spPr>
      <dsp:style>
        <a:lnRef idx="2">
          <a:scrgbClr r="0" g="0" b="0"/>
        </a:lnRef>
        <a:fillRef idx="1">
          <a:scrgbClr r="0" g="0" b="0"/>
        </a:fillRef>
        <a:effectRef idx="0">
          <a:scrgbClr r="0" g="0" b="0"/>
        </a:effectRef>
        <a:fontRef idx="minor"/>
      </dsp:style>
    </dsp:sp>
    <dsp:sp modelId="{25F76347-1B44-49E9-8BE5-52136E8269D0}">
      <dsp:nvSpPr>
        <dsp:cNvPr id="0" name=""/>
        <dsp:cNvSpPr/>
      </dsp:nvSpPr>
      <dsp:spPr>
        <a:xfrm rot="10800000">
          <a:off x="507358" y="793276"/>
          <a:ext cx="1215116" cy="525275"/>
        </a:xfrm>
        <a:prstGeom prst="homePlate">
          <a:avLst/>
        </a:prstGeom>
        <a:solidFill>
          <a:srgbClr val="0E2A47"/>
        </a:solidFill>
        <a:ln w="25400" cap="flat" cmpd="sng" algn="ctr">
          <a:solidFill>
            <a:srgbClr val="48FFD5"/>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0703" tIns="87630" rIns="163576" bIns="87630" numCol="1" spcCol="1270" anchor="ctr" anchorCtr="0">
          <a:noAutofit/>
        </a:bodyPr>
        <a:lstStyle/>
        <a:p>
          <a:pPr lvl="0" algn="ctr" defTabSz="1022350">
            <a:lnSpc>
              <a:spcPct val="90000"/>
            </a:lnSpc>
            <a:spcBef>
              <a:spcPct val="0"/>
            </a:spcBef>
            <a:spcAft>
              <a:spcPct val="35000"/>
            </a:spcAft>
          </a:pPr>
          <a:r>
            <a:rPr lang="en-US" sz="2300" kern="1200" dirty="0"/>
            <a:t>Dell</a:t>
          </a:r>
        </a:p>
      </dsp:txBody>
      <dsp:txXfrm rot="10800000">
        <a:off x="638677" y="793276"/>
        <a:ext cx="1083797" cy="525275"/>
      </dsp:txXfrm>
    </dsp:sp>
    <dsp:sp modelId="{EE709433-E35A-4609-AD90-2D9349212019}">
      <dsp:nvSpPr>
        <dsp:cNvPr id="0" name=""/>
        <dsp:cNvSpPr/>
      </dsp:nvSpPr>
      <dsp:spPr>
        <a:xfrm>
          <a:off x="178651" y="768354"/>
          <a:ext cx="591200" cy="591200"/>
        </a:xfrm>
        <a:prstGeom prst="ellipse">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40000" r="-40000"/>
          </a:stretch>
        </a:blipFill>
        <a:ln w="25400" cap="flat" cmpd="sng" algn="ctr">
          <a:solidFill>
            <a:srgbClr val="48FFD5"/>
          </a:solidFill>
          <a:prstDash val="solid"/>
        </a:ln>
        <a:effectLst/>
      </dsp:spPr>
      <dsp:style>
        <a:lnRef idx="2">
          <a:scrgbClr r="0" g="0" b="0"/>
        </a:lnRef>
        <a:fillRef idx="1">
          <a:scrgbClr r="0" g="0" b="0"/>
        </a:fillRef>
        <a:effectRef idx="0">
          <a:scrgbClr r="0" g="0" b="0"/>
        </a:effectRef>
        <a:fontRef idx="minor"/>
      </dsp:style>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CCB4EC-5461-4CF2-9298-C0F4A9F47143}">
      <dsp:nvSpPr>
        <dsp:cNvPr id="0" name=""/>
        <dsp:cNvSpPr/>
      </dsp:nvSpPr>
      <dsp:spPr>
        <a:xfrm rot="10800000">
          <a:off x="467764" y="9279"/>
          <a:ext cx="1230862" cy="620058"/>
        </a:xfrm>
        <a:prstGeom prst="homePlate">
          <a:avLst/>
        </a:prstGeom>
        <a:solidFill>
          <a:srgbClr val="0E2A47"/>
        </a:solidFill>
        <a:ln w="25400" cap="flat" cmpd="sng" algn="ctr">
          <a:solidFill>
            <a:srgbClr val="48FFD5"/>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3429" tIns="72390" rIns="135128" bIns="72390" numCol="1" spcCol="1270" anchor="ctr" anchorCtr="0">
          <a:noAutofit/>
        </a:bodyPr>
        <a:lstStyle/>
        <a:p>
          <a:pPr lvl="0" algn="ctr" defTabSz="844550">
            <a:lnSpc>
              <a:spcPct val="90000"/>
            </a:lnSpc>
            <a:spcBef>
              <a:spcPct val="0"/>
            </a:spcBef>
            <a:spcAft>
              <a:spcPct val="35000"/>
            </a:spcAft>
          </a:pPr>
          <a:r>
            <a:rPr lang="en-US" sz="1900" kern="1200" dirty="0"/>
            <a:t>Office</a:t>
          </a:r>
        </a:p>
      </dsp:txBody>
      <dsp:txXfrm rot="10800000">
        <a:off x="622778" y="9279"/>
        <a:ext cx="1075848" cy="620058"/>
      </dsp:txXfrm>
    </dsp:sp>
    <dsp:sp modelId="{0D1B2718-774B-40EC-961A-3BC462D4B359}">
      <dsp:nvSpPr>
        <dsp:cNvPr id="0" name=""/>
        <dsp:cNvSpPr/>
      </dsp:nvSpPr>
      <dsp:spPr>
        <a:xfrm>
          <a:off x="155014" y="9279"/>
          <a:ext cx="620058" cy="620058"/>
        </a:xfrm>
        <a:prstGeom prst="ellipse">
          <a:avLst/>
        </a:prstGeom>
        <a:blipFill>
          <a:blip xmlns:r="http://schemas.openxmlformats.org/officeDocument/2006/relationships" r:embed="rId1">
            <a:extLst>
              <a:ext uri="{28A0092B-C50C-407E-A947-70E740481C1C}">
                <a14:useLocalDpi xmlns:a14="http://schemas.microsoft.com/office/drawing/2010/main" val="0"/>
              </a:ext>
              <a:ext uri="{837473B0-CC2E-450A-ABE3-18F120FF3D39}">
                <a1611:picAttrSrcUrl xmlns:a1611="http://schemas.microsoft.com/office/drawing/2016/11/main" xmlns="" r:id="rId2"/>
              </a:ext>
            </a:extLst>
          </a:blip>
          <a:srcRect/>
          <a:stretch>
            <a:fillRect/>
          </a:stretch>
        </a:blipFill>
        <a:ln w="25400" cap="flat" cmpd="sng" algn="ctr">
          <a:solidFill>
            <a:srgbClr val="48FFD5"/>
          </a:solidFill>
          <a:prstDash val="solid"/>
        </a:ln>
        <a:effectLst/>
      </dsp:spPr>
      <dsp:style>
        <a:lnRef idx="2">
          <a:scrgbClr r="0" g="0" b="0"/>
        </a:lnRef>
        <a:fillRef idx="1">
          <a:scrgbClr r="0" g="0" b="0"/>
        </a:fillRef>
        <a:effectRef idx="0">
          <a:scrgbClr r="0" g="0" b="0"/>
        </a:effectRef>
        <a:fontRef idx="minor"/>
      </dsp:style>
    </dsp:sp>
    <dsp:sp modelId="{1E019761-FA83-4EB9-9961-8A2AE4022DA6}">
      <dsp:nvSpPr>
        <dsp:cNvPr id="0" name=""/>
        <dsp:cNvSpPr/>
      </dsp:nvSpPr>
      <dsp:spPr>
        <a:xfrm rot="10800000">
          <a:off x="465043" y="814430"/>
          <a:ext cx="1230862" cy="620058"/>
        </a:xfrm>
        <a:prstGeom prst="homePlate">
          <a:avLst/>
        </a:prstGeom>
        <a:solidFill>
          <a:srgbClr val="0E2A47"/>
        </a:solidFill>
        <a:ln w="25400" cap="flat" cmpd="sng" algn="ctr">
          <a:solidFill>
            <a:srgbClr val="48FFD5"/>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3429" tIns="34290" rIns="64008" bIns="34290" numCol="1" spcCol="1270" anchor="ctr" anchorCtr="0">
          <a:noAutofit/>
        </a:bodyPr>
        <a:lstStyle/>
        <a:p>
          <a:pPr lvl="0" algn="ctr" defTabSz="400050">
            <a:lnSpc>
              <a:spcPct val="90000"/>
            </a:lnSpc>
            <a:spcBef>
              <a:spcPct val="0"/>
            </a:spcBef>
            <a:spcAft>
              <a:spcPct val="35000"/>
            </a:spcAft>
            <a:buNone/>
          </a:pPr>
          <a:r>
            <a:rPr lang="en-US" sz="900" kern="1200" dirty="0"/>
            <a:t> </a:t>
          </a:r>
          <a:r>
            <a:rPr lang="en-US" sz="1400" kern="1200" dirty="0"/>
            <a:t>Appstore</a:t>
          </a:r>
        </a:p>
      </dsp:txBody>
      <dsp:txXfrm rot="10800000">
        <a:off x="620057" y="814430"/>
        <a:ext cx="1075848" cy="620058"/>
      </dsp:txXfrm>
    </dsp:sp>
    <dsp:sp modelId="{DFBCF574-36FF-4BE6-BBC8-4B58D4C4EA0D}">
      <dsp:nvSpPr>
        <dsp:cNvPr id="0" name=""/>
        <dsp:cNvSpPr/>
      </dsp:nvSpPr>
      <dsp:spPr>
        <a:xfrm>
          <a:off x="155014" y="814430"/>
          <a:ext cx="620058" cy="620058"/>
        </a:xfrm>
        <a:prstGeom prst="ellipse">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a:ln w="25400" cap="flat" cmpd="sng" algn="ctr">
          <a:solidFill>
            <a:srgbClr val="48FFD5"/>
          </a:solidFill>
          <a:prstDash val="solid"/>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86305B-49AF-437C-8607-7CDD21266744}">
      <dsp:nvSpPr>
        <dsp:cNvPr id="0" name=""/>
        <dsp:cNvSpPr/>
      </dsp:nvSpPr>
      <dsp:spPr>
        <a:xfrm rot="10800000">
          <a:off x="572516" y="469828"/>
          <a:ext cx="1178865" cy="587289"/>
        </a:xfrm>
        <a:prstGeom prst="homePlate">
          <a:avLst/>
        </a:prstGeom>
        <a:solidFill>
          <a:srgbClr val="0E2A47"/>
        </a:solidFill>
        <a:ln w="25400" cap="flat" cmpd="sng" algn="ctr">
          <a:solidFill>
            <a:srgbClr val="48FFD5"/>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0498" tIns="83820" rIns="156464" bIns="83820" numCol="1" spcCol="1270" anchor="ctr" anchorCtr="0">
          <a:noAutofit/>
        </a:bodyPr>
        <a:lstStyle/>
        <a:p>
          <a:pPr lvl="0" algn="ctr" defTabSz="977900">
            <a:lnSpc>
              <a:spcPct val="90000"/>
            </a:lnSpc>
            <a:spcBef>
              <a:spcPct val="0"/>
            </a:spcBef>
            <a:spcAft>
              <a:spcPct val="35000"/>
            </a:spcAft>
          </a:pPr>
          <a:r>
            <a:rPr lang="en-US" sz="2200" kern="1200" dirty="0"/>
            <a:t>Acer</a:t>
          </a:r>
        </a:p>
      </dsp:txBody>
      <dsp:txXfrm rot="10800000">
        <a:off x="719338" y="469828"/>
        <a:ext cx="1032043" cy="587289"/>
      </dsp:txXfrm>
    </dsp:sp>
    <dsp:sp modelId="{64BCB792-AA21-4FE9-A7DA-93C1BEBA1D7C}">
      <dsp:nvSpPr>
        <dsp:cNvPr id="0" name=""/>
        <dsp:cNvSpPr/>
      </dsp:nvSpPr>
      <dsp:spPr>
        <a:xfrm>
          <a:off x="215083" y="473615"/>
          <a:ext cx="586031" cy="579714"/>
        </a:xfrm>
        <a:prstGeom prst="ellipse">
          <a:avLst/>
        </a:prstGeom>
        <a:blipFill>
          <a:blip xmlns:r="http://schemas.openxmlformats.org/officeDocument/2006/relationships" r:embed="rId1">
            <a:extLst>
              <a:ext uri="{28A0092B-C50C-407E-A947-70E740481C1C}">
                <a14:useLocalDpi xmlns:a14="http://schemas.microsoft.com/office/drawing/2010/main" val="0"/>
              </a:ext>
              <a:ext uri="{837473B0-CC2E-450A-ABE3-18F120FF3D39}">
                <a1611:picAttrSrcUrl xmlns:a1611="http://schemas.microsoft.com/office/drawing/2016/11/main" xmlns="" r:id="rId2"/>
              </a:ext>
            </a:extLst>
          </a:blip>
          <a:srcRect/>
          <a:stretch>
            <a:fillRect l="-6000" r="-6000"/>
          </a:stretch>
        </a:blipFill>
        <a:ln w="25400" cap="flat" cmpd="sng" algn="ctr">
          <a:solidFill>
            <a:srgbClr val="48FFD5"/>
          </a:solidFill>
          <a:prstDash val="solid"/>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C4394E2-2911-40B5-AC88-04CEA3E1F7EA}">
      <dsp:nvSpPr>
        <dsp:cNvPr id="0" name=""/>
        <dsp:cNvSpPr/>
      </dsp:nvSpPr>
      <dsp:spPr>
        <a:xfrm rot="10800000">
          <a:off x="458714" y="286"/>
          <a:ext cx="1217676" cy="608024"/>
        </a:xfrm>
        <a:prstGeom prst="homePlate">
          <a:avLst/>
        </a:prstGeom>
        <a:solidFill>
          <a:srgbClr val="0E2A47"/>
        </a:solidFill>
        <a:ln w="25400" cap="flat" cmpd="sng" algn="ctr">
          <a:solidFill>
            <a:srgbClr val="48FFD5"/>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8122" tIns="83820" rIns="156464" bIns="83820" numCol="1" spcCol="1270" anchor="ctr" anchorCtr="0">
          <a:noAutofit/>
        </a:bodyPr>
        <a:lstStyle/>
        <a:p>
          <a:pPr lvl="0" algn="ctr" defTabSz="977900">
            <a:lnSpc>
              <a:spcPct val="90000"/>
            </a:lnSpc>
            <a:spcBef>
              <a:spcPct val="0"/>
            </a:spcBef>
            <a:spcAft>
              <a:spcPct val="35000"/>
            </a:spcAft>
          </a:pPr>
          <a:r>
            <a:rPr lang="en-US" sz="2200" kern="1200" dirty="0"/>
            <a:t>Asus</a:t>
          </a:r>
        </a:p>
      </dsp:txBody>
      <dsp:txXfrm rot="10800000">
        <a:off x="610720" y="286"/>
        <a:ext cx="1065670" cy="608024"/>
      </dsp:txXfrm>
    </dsp:sp>
    <dsp:sp modelId="{94DF2E40-AB21-4D6B-AF42-4E581BD7B7B9}">
      <dsp:nvSpPr>
        <dsp:cNvPr id="0" name=""/>
        <dsp:cNvSpPr/>
      </dsp:nvSpPr>
      <dsp:spPr>
        <a:xfrm>
          <a:off x="144991" y="12696"/>
          <a:ext cx="608024" cy="608024"/>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16000" r="-16000"/>
          </a:stretch>
        </a:blipFill>
        <a:ln w="25400" cap="flat" cmpd="sng" algn="ctr">
          <a:solidFill>
            <a:srgbClr val="48FFD5"/>
          </a:solidFill>
          <a:prstDash val="solid"/>
        </a:ln>
        <a:effectLst/>
      </dsp:spPr>
      <dsp:style>
        <a:lnRef idx="2">
          <a:scrgbClr r="0" g="0" b="0"/>
        </a:lnRef>
        <a:fillRef idx="1">
          <a:scrgbClr r="0" g="0" b="0"/>
        </a:fillRef>
        <a:effectRef idx="0">
          <a:scrgbClr r="0" g="0" b="0"/>
        </a:effectRef>
        <a:fontRef idx="minor"/>
      </dsp:style>
    </dsp:sp>
    <dsp:sp modelId="{25F76347-1B44-49E9-8BE5-52136E8269D0}">
      <dsp:nvSpPr>
        <dsp:cNvPr id="0" name=""/>
        <dsp:cNvSpPr/>
      </dsp:nvSpPr>
      <dsp:spPr>
        <a:xfrm rot="10800000">
          <a:off x="500666" y="815442"/>
          <a:ext cx="1178284" cy="540223"/>
        </a:xfrm>
        <a:prstGeom prst="homePlate">
          <a:avLst/>
        </a:prstGeom>
        <a:solidFill>
          <a:srgbClr val="0E2A47"/>
        </a:solidFill>
        <a:ln w="25400" cap="flat" cmpd="sng" algn="ctr">
          <a:solidFill>
            <a:srgbClr val="48FFD5"/>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8122" tIns="83820" rIns="156464" bIns="83820" numCol="1" spcCol="1270" anchor="ctr" anchorCtr="0">
          <a:noAutofit/>
        </a:bodyPr>
        <a:lstStyle/>
        <a:p>
          <a:pPr lvl="0" algn="ctr" defTabSz="977900">
            <a:lnSpc>
              <a:spcPct val="90000"/>
            </a:lnSpc>
            <a:spcBef>
              <a:spcPct val="0"/>
            </a:spcBef>
            <a:spcAft>
              <a:spcPct val="35000"/>
            </a:spcAft>
          </a:pPr>
          <a:r>
            <a:rPr lang="en-US" sz="2200" kern="1200" dirty="0"/>
            <a:t>Dell</a:t>
          </a:r>
        </a:p>
      </dsp:txBody>
      <dsp:txXfrm rot="10800000">
        <a:off x="635722" y="815442"/>
        <a:ext cx="1043228" cy="540223"/>
      </dsp:txXfrm>
    </dsp:sp>
    <dsp:sp modelId="{EE709433-E35A-4609-AD90-2D9349212019}">
      <dsp:nvSpPr>
        <dsp:cNvPr id="0" name=""/>
        <dsp:cNvSpPr/>
      </dsp:nvSpPr>
      <dsp:spPr>
        <a:xfrm>
          <a:off x="164549" y="789811"/>
          <a:ext cx="608024" cy="608024"/>
        </a:xfrm>
        <a:prstGeom prst="ellipse">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40000" r="-40000"/>
          </a:stretch>
        </a:blipFill>
        <a:ln w="25400" cap="flat" cmpd="sng" algn="ctr">
          <a:solidFill>
            <a:srgbClr val="48FFD5"/>
          </a:solidFill>
          <a:prstDash val="solid"/>
        </a:ln>
        <a:effectLst/>
      </dsp:spPr>
      <dsp:style>
        <a:lnRef idx="2">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86305B-49AF-437C-8607-7CDD21266744}">
      <dsp:nvSpPr>
        <dsp:cNvPr id="0" name=""/>
        <dsp:cNvSpPr/>
      </dsp:nvSpPr>
      <dsp:spPr>
        <a:xfrm rot="10800000">
          <a:off x="572516" y="469828"/>
          <a:ext cx="1178865" cy="587289"/>
        </a:xfrm>
        <a:prstGeom prst="homePlate">
          <a:avLst/>
        </a:prstGeom>
        <a:solidFill>
          <a:srgbClr val="0E2A47"/>
        </a:solidFill>
        <a:ln w="25400" cap="flat" cmpd="sng" algn="ctr">
          <a:solidFill>
            <a:srgbClr val="48FFD5"/>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0498" tIns="83820" rIns="156464" bIns="83820" numCol="1" spcCol="1270" anchor="ctr" anchorCtr="0">
          <a:noAutofit/>
        </a:bodyPr>
        <a:lstStyle/>
        <a:p>
          <a:pPr lvl="0" algn="ctr" defTabSz="977900">
            <a:lnSpc>
              <a:spcPct val="90000"/>
            </a:lnSpc>
            <a:spcBef>
              <a:spcPct val="0"/>
            </a:spcBef>
            <a:spcAft>
              <a:spcPct val="35000"/>
            </a:spcAft>
          </a:pPr>
          <a:r>
            <a:rPr lang="en-US" sz="2200" kern="1200" dirty="0"/>
            <a:t>Acer</a:t>
          </a:r>
        </a:p>
      </dsp:txBody>
      <dsp:txXfrm rot="10800000">
        <a:off x="719338" y="469828"/>
        <a:ext cx="1032043" cy="587289"/>
      </dsp:txXfrm>
    </dsp:sp>
    <dsp:sp modelId="{64BCB792-AA21-4FE9-A7DA-93C1BEBA1D7C}">
      <dsp:nvSpPr>
        <dsp:cNvPr id="0" name=""/>
        <dsp:cNvSpPr/>
      </dsp:nvSpPr>
      <dsp:spPr>
        <a:xfrm>
          <a:off x="215083" y="473615"/>
          <a:ext cx="586031" cy="579714"/>
        </a:xfrm>
        <a:prstGeom prst="ellipse">
          <a:avLst/>
        </a:prstGeom>
        <a:blipFill>
          <a:blip xmlns:r="http://schemas.openxmlformats.org/officeDocument/2006/relationships" r:embed="rId1">
            <a:extLst>
              <a:ext uri="{28A0092B-C50C-407E-A947-70E740481C1C}">
                <a14:useLocalDpi xmlns:a14="http://schemas.microsoft.com/office/drawing/2010/main" val="0"/>
              </a:ext>
              <a:ext uri="{837473B0-CC2E-450A-ABE3-18F120FF3D39}">
                <a1611:picAttrSrcUrl xmlns:a1611="http://schemas.microsoft.com/office/drawing/2016/11/main" xmlns="" r:id="rId2"/>
              </a:ext>
            </a:extLst>
          </a:blip>
          <a:srcRect/>
          <a:stretch>
            <a:fillRect l="-6000" r="-6000"/>
          </a:stretch>
        </a:blipFill>
        <a:ln w="25400" cap="flat" cmpd="sng" algn="ctr">
          <a:solidFill>
            <a:srgbClr val="48FFD5"/>
          </a:solidFill>
          <a:prstDash val="solid"/>
        </a:ln>
        <a:effectLst/>
      </dsp:spPr>
      <dsp:style>
        <a:lnRef idx="2">
          <a:scrgbClr r="0" g="0" b="0"/>
        </a:lnRef>
        <a:fillRef idx="1">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86305B-49AF-437C-8607-7CDD21266744}">
      <dsp:nvSpPr>
        <dsp:cNvPr id="0" name=""/>
        <dsp:cNvSpPr/>
      </dsp:nvSpPr>
      <dsp:spPr>
        <a:xfrm rot="10800000">
          <a:off x="572516" y="469828"/>
          <a:ext cx="1178865" cy="587289"/>
        </a:xfrm>
        <a:prstGeom prst="homePlate">
          <a:avLst/>
        </a:prstGeom>
        <a:solidFill>
          <a:srgbClr val="0E2A47"/>
        </a:solidFill>
        <a:ln w="25400" cap="flat" cmpd="sng" algn="ctr">
          <a:solidFill>
            <a:srgbClr val="48FFD5"/>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0498" tIns="102870" rIns="192024" bIns="102870" numCol="1" spcCol="1270" anchor="ctr" anchorCtr="0">
          <a:noAutofit/>
        </a:bodyPr>
        <a:lstStyle/>
        <a:p>
          <a:pPr lvl="0" algn="ctr" defTabSz="1200150">
            <a:lnSpc>
              <a:spcPct val="90000"/>
            </a:lnSpc>
            <a:spcBef>
              <a:spcPct val="0"/>
            </a:spcBef>
            <a:spcAft>
              <a:spcPct val="35000"/>
            </a:spcAft>
          </a:pPr>
          <a:r>
            <a:rPr lang="en-US" sz="2700" kern="1200" dirty="0" smtClean="0"/>
            <a:t>P</a:t>
          </a:r>
          <a:r>
            <a:rPr lang="vi-VN" sz="2700" kern="1200" dirty="0" smtClean="0"/>
            <a:t>r</a:t>
          </a:r>
          <a:r>
            <a:rPr lang="en-US" sz="2700" kern="1200" dirty="0" smtClean="0"/>
            <a:t>o</a:t>
          </a:r>
          <a:endParaRPr lang="en-US" sz="2700" kern="1200" dirty="0"/>
        </a:p>
      </dsp:txBody>
      <dsp:txXfrm rot="10800000">
        <a:off x="719338" y="469828"/>
        <a:ext cx="1032043" cy="587289"/>
      </dsp:txXfrm>
    </dsp:sp>
    <dsp:sp modelId="{64BCB792-AA21-4FE9-A7DA-93C1BEBA1D7C}">
      <dsp:nvSpPr>
        <dsp:cNvPr id="0" name=""/>
        <dsp:cNvSpPr/>
      </dsp:nvSpPr>
      <dsp:spPr>
        <a:xfrm>
          <a:off x="171203" y="458457"/>
          <a:ext cx="586031" cy="579714"/>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29000" r="-29000"/>
          </a:stretch>
        </a:blipFill>
        <a:ln w="25400" cap="flat" cmpd="sng" algn="ctr">
          <a:solidFill>
            <a:srgbClr val="48FFD5"/>
          </a:solidFill>
          <a:prstDash val="solid"/>
        </a:ln>
        <a:effectLst/>
      </dsp:spPr>
      <dsp:style>
        <a:lnRef idx="2">
          <a:scrgbClr r="0" g="0" b="0"/>
        </a:lnRef>
        <a:fillRef idx="1">
          <a:scrgbClr r="0" g="0" b="0"/>
        </a:fillRef>
        <a:effectRef idx="0">
          <a:scrgbClr r="0" g="0" b="0"/>
        </a:effectRef>
        <a:fontRef idx="minor"/>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C4394E2-2911-40B5-AC88-04CEA3E1F7EA}">
      <dsp:nvSpPr>
        <dsp:cNvPr id="0" name=""/>
        <dsp:cNvSpPr/>
      </dsp:nvSpPr>
      <dsp:spPr>
        <a:xfrm rot="10800000">
          <a:off x="458714" y="286"/>
          <a:ext cx="1217676" cy="608024"/>
        </a:xfrm>
        <a:prstGeom prst="homePlate">
          <a:avLst/>
        </a:prstGeom>
        <a:solidFill>
          <a:srgbClr val="0E2A47"/>
        </a:solidFill>
        <a:ln w="25400" cap="flat" cmpd="sng" algn="ctr">
          <a:solidFill>
            <a:srgbClr val="48FFD5"/>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8122" tIns="106680" rIns="199136" bIns="106680" numCol="1" spcCol="1270" anchor="ctr" anchorCtr="0">
          <a:noAutofit/>
        </a:bodyPr>
        <a:lstStyle/>
        <a:p>
          <a:pPr lvl="0" algn="ctr" defTabSz="1244600">
            <a:lnSpc>
              <a:spcPct val="90000"/>
            </a:lnSpc>
            <a:spcBef>
              <a:spcPct val="0"/>
            </a:spcBef>
            <a:spcAft>
              <a:spcPct val="35000"/>
            </a:spcAft>
          </a:pPr>
          <a:r>
            <a:rPr lang="en-US" sz="2800" kern="1200" dirty="0"/>
            <a:t>Air</a:t>
          </a:r>
        </a:p>
      </dsp:txBody>
      <dsp:txXfrm rot="10800000">
        <a:off x="610720" y="286"/>
        <a:ext cx="1065670" cy="608024"/>
      </dsp:txXfrm>
    </dsp:sp>
    <dsp:sp modelId="{94DF2E40-AB21-4D6B-AF42-4E581BD7B7B9}">
      <dsp:nvSpPr>
        <dsp:cNvPr id="0" name=""/>
        <dsp:cNvSpPr/>
      </dsp:nvSpPr>
      <dsp:spPr>
        <a:xfrm>
          <a:off x="144991" y="12696"/>
          <a:ext cx="608024" cy="608024"/>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33000" r="-33000"/>
          </a:stretch>
        </a:blipFill>
        <a:ln w="25400" cap="flat" cmpd="sng" algn="ctr">
          <a:solidFill>
            <a:srgbClr val="48FFD5"/>
          </a:solidFill>
          <a:prstDash val="solid"/>
        </a:ln>
        <a:effectLst/>
      </dsp:spPr>
      <dsp:style>
        <a:lnRef idx="2">
          <a:scrgbClr r="0" g="0" b="0"/>
        </a:lnRef>
        <a:fillRef idx="1">
          <a:scrgbClr r="0" g="0" b="0"/>
        </a:fillRef>
        <a:effectRef idx="0">
          <a:scrgbClr r="0" g="0" b="0"/>
        </a:effectRef>
        <a:fontRef idx="minor"/>
      </dsp:style>
    </dsp:sp>
    <dsp:sp modelId="{25F76347-1B44-49E9-8BE5-52136E8269D0}">
      <dsp:nvSpPr>
        <dsp:cNvPr id="0" name=""/>
        <dsp:cNvSpPr/>
      </dsp:nvSpPr>
      <dsp:spPr>
        <a:xfrm rot="10800000">
          <a:off x="500666" y="815442"/>
          <a:ext cx="1178284" cy="540223"/>
        </a:xfrm>
        <a:prstGeom prst="homePlate">
          <a:avLst/>
        </a:prstGeom>
        <a:solidFill>
          <a:srgbClr val="0E2A47"/>
        </a:solidFill>
        <a:ln w="25400" cap="flat" cmpd="sng" algn="ctr">
          <a:solidFill>
            <a:srgbClr val="48FFD5"/>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8122" tIns="64770" rIns="120904" bIns="64770" numCol="1" spcCol="1270" anchor="ctr" anchorCtr="0">
          <a:noAutofit/>
        </a:bodyPr>
        <a:lstStyle/>
        <a:p>
          <a:pPr lvl="0" algn="ctr" defTabSz="755650">
            <a:lnSpc>
              <a:spcPct val="90000"/>
            </a:lnSpc>
            <a:spcBef>
              <a:spcPct val="0"/>
            </a:spcBef>
            <a:spcAft>
              <a:spcPct val="35000"/>
            </a:spcAft>
          </a:pPr>
          <a:r>
            <a:rPr lang="en-US" sz="1700" kern="1200" dirty="0">
              <a:latin typeface="+mn-lt"/>
              <a:ea typeface="Roboto Black" panose="02000000000000000000" pitchFamily="2" charset="0"/>
            </a:rPr>
            <a:t>Retina</a:t>
          </a:r>
        </a:p>
      </dsp:txBody>
      <dsp:txXfrm rot="10800000">
        <a:off x="635722" y="815442"/>
        <a:ext cx="1043228" cy="540223"/>
      </dsp:txXfrm>
    </dsp:sp>
    <dsp:sp modelId="{EE709433-E35A-4609-AD90-2D9349212019}">
      <dsp:nvSpPr>
        <dsp:cNvPr id="0" name=""/>
        <dsp:cNvSpPr/>
      </dsp:nvSpPr>
      <dsp:spPr>
        <a:xfrm>
          <a:off x="164549" y="789811"/>
          <a:ext cx="608024" cy="608024"/>
        </a:xfrm>
        <a:prstGeom prst="ellipse">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44000" r="-44000"/>
          </a:stretch>
        </a:blipFill>
        <a:ln w="25400" cap="flat" cmpd="sng" algn="ctr">
          <a:solidFill>
            <a:srgbClr val="48FFD5"/>
          </a:solidFill>
          <a:prstDash val="solid"/>
        </a:ln>
        <a:effectLst/>
      </dsp:spPr>
      <dsp:style>
        <a:lnRef idx="2">
          <a:scrgbClr r="0" g="0" b="0"/>
        </a:lnRef>
        <a:fillRef idx="1">
          <a:scrgbClr r="0" g="0" b="0"/>
        </a:fillRef>
        <a:effectRef idx="0">
          <a:scrgbClr r="0" g="0" b="0"/>
        </a:effectRef>
        <a:fontRef idx="minor"/>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CCB4EC-5461-4CF2-9298-C0F4A9F47143}">
      <dsp:nvSpPr>
        <dsp:cNvPr id="0" name=""/>
        <dsp:cNvSpPr/>
      </dsp:nvSpPr>
      <dsp:spPr>
        <a:xfrm rot="10800000">
          <a:off x="467764" y="9279"/>
          <a:ext cx="1230862" cy="620058"/>
        </a:xfrm>
        <a:prstGeom prst="homePlate">
          <a:avLst/>
        </a:prstGeom>
        <a:solidFill>
          <a:srgbClr val="0E2A47"/>
        </a:solidFill>
        <a:ln w="25400" cap="flat" cmpd="sng" algn="ctr">
          <a:solidFill>
            <a:srgbClr val="48FFD5"/>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3429" tIns="72390" rIns="135128" bIns="72390" numCol="1" spcCol="1270" anchor="ctr" anchorCtr="0">
          <a:noAutofit/>
        </a:bodyPr>
        <a:lstStyle/>
        <a:p>
          <a:pPr lvl="0" algn="ctr" defTabSz="844550">
            <a:lnSpc>
              <a:spcPct val="90000"/>
            </a:lnSpc>
            <a:spcBef>
              <a:spcPct val="0"/>
            </a:spcBef>
            <a:spcAft>
              <a:spcPct val="35000"/>
            </a:spcAft>
          </a:pPr>
          <a:r>
            <a:rPr lang="en-US" sz="1900" kern="1200" dirty="0"/>
            <a:t>Office</a:t>
          </a:r>
        </a:p>
      </dsp:txBody>
      <dsp:txXfrm rot="10800000">
        <a:off x="622778" y="9279"/>
        <a:ext cx="1075848" cy="620058"/>
      </dsp:txXfrm>
    </dsp:sp>
    <dsp:sp modelId="{0D1B2718-774B-40EC-961A-3BC462D4B359}">
      <dsp:nvSpPr>
        <dsp:cNvPr id="0" name=""/>
        <dsp:cNvSpPr/>
      </dsp:nvSpPr>
      <dsp:spPr>
        <a:xfrm>
          <a:off x="155014" y="9279"/>
          <a:ext cx="620058" cy="620058"/>
        </a:xfrm>
        <a:prstGeom prst="ellipse">
          <a:avLst/>
        </a:prstGeom>
        <a:blipFill>
          <a:blip xmlns:r="http://schemas.openxmlformats.org/officeDocument/2006/relationships" r:embed="rId1">
            <a:extLst>
              <a:ext uri="{28A0092B-C50C-407E-A947-70E740481C1C}">
                <a14:useLocalDpi xmlns:a14="http://schemas.microsoft.com/office/drawing/2010/main" val="0"/>
              </a:ext>
              <a:ext uri="{837473B0-CC2E-450A-ABE3-18F120FF3D39}">
                <a1611:picAttrSrcUrl xmlns:a1611="http://schemas.microsoft.com/office/drawing/2016/11/main" xmlns="" r:id="rId2"/>
              </a:ext>
            </a:extLst>
          </a:blip>
          <a:srcRect/>
          <a:stretch>
            <a:fillRect/>
          </a:stretch>
        </a:blipFill>
        <a:ln w="25400" cap="flat" cmpd="sng" algn="ctr">
          <a:solidFill>
            <a:srgbClr val="48FFD5"/>
          </a:solidFill>
          <a:prstDash val="solid"/>
        </a:ln>
        <a:effectLst/>
      </dsp:spPr>
      <dsp:style>
        <a:lnRef idx="2">
          <a:scrgbClr r="0" g="0" b="0"/>
        </a:lnRef>
        <a:fillRef idx="1">
          <a:scrgbClr r="0" g="0" b="0"/>
        </a:fillRef>
        <a:effectRef idx="0">
          <a:scrgbClr r="0" g="0" b="0"/>
        </a:effectRef>
        <a:fontRef idx="minor"/>
      </dsp:style>
    </dsp:sp>
    <dsp:sp modelId="{1E019761-FA83-4EB9-9961-8A2AE4022DA6}">
      <dsp:nvSpPr>
        <dsp:cNvPr id="0" name=""/>
        <dsp:cNvSpPr/>
      </dsp:nvSpPr>
      <dsp:spPr>
        <a:xfrm rot="10800000">
          <a:off x="465043" y="814430"/>
          <a:ext cx="1230862" cy="620058"/>
        </a:xfrm>
        <a:prstGeom prst="homePlate">
          <a:avLst/>
        </a:prstGeom>
        <a:solidFill>
          <a:srgbClr val="0E2A47"/>
        </a:solidFill>
        <a:ln w="25400" cap="flat" cmpd="sng" algn="ctr">
          <a:solidFill>
            <a:srgbClr val="48FFD5"/>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3429" tIns="49530" rIns="92456" bIns="49530" numCol="1" spcCol="1270" anchor="ctr" anchorCtr="0">
          <a:noAutofit/>
        </a:bodyPr>
        <a:lstStyle/>
        <a:p>
          <a:pPr lvl="0" algn="ctr" defTabSz="577850">
            <a:lnSpc>
              <a:spcPct val="90000"/>
            </a:lnSpc>
            <a:spcBef>
              <a:spcPct val="0"/>
            </a:spcBef>
            <a:spcAft>
              <a:spcPct val="35000"/>
            </a:spcAft>
            <a:buNone/>
          </a:pPr>
          <a:r>
            <a:rPr lang="en-US" sz="1300" kern="1200" dirty="0"/>
            <a:t>Microsoft Store</a:t>
          </a:r>
        </a:p>
      </dsp:txBody>
      <dsp:txXfrm rot="10800000">
        <a:off x="620057" y="814430"/>
        <a:ext cx="1075848" cy="620058"/>
      </dsp:txXfrm>
    </dsp:sp>
    <dsp:sp modelId="{DFBCF574-36FF-4BE6-BBC8-4B58D4C4EA0D}">
      <dsp:nvSpPr>
        <dsp:cNvPr id="0" name=""/>
        <dsp:cNvSpPr/>
      </dsp:nvSpPr>
      <dsp:spPr>
        <a:xfrm>
          <a:off x="155014" y="814430"/>
          <a:ext cx="620058" cy="620058"/>
        </a:xfrm>
        <a:prstGeom prst="ellipse">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9000" r="-9000"/>
          </a:stretch>
        </a:blipFill>
        <a:ln w="25400" cap="flat" cmpd="sng" algn="ctr">
          <a:solidFill>
            <a:srgbClr val="48FFD5"/>
          </a:solidFill>
          <a:prstDash val="solid"/>
        </a:ln>
        <a:effectLst/>
      </dsp:spPr>
      <dsp:style>
        <a:lnRef idx="2">
          <a:scrgbClr r="0" g="0" b="0"/>
        </a:lnRef>
        <a:fillRef idx="1">
          <a:scrgbClr r="0" g="0" b="0"/>
        </a:fillRef>
        <a:effectRef idx="0">
          <a:scrgbClr r="0" g="0" b="0"/>
        </a:effectRef>
        <a:fontRef idx="minor"/>
      </dsp:style>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9D0CE9-6FCA-4D8C-9850-CB1043AF3E38}">
      <dsp:nvSpPr>
        <dsp:cNvPr id="0" name=""/>
        <dsp:cNvSpPr/>
      </dsp:nvSpPr>
      <dsp:spPr>
        <a:xfrm rot="10800000">
          <a:off x="476100" y="280382"/>
          <a:ext cx="1260127" cy="634801"/>
        </a:xfrm>
        <a:prstGeom prst="homePlate">
          <a:avLst/>
        </a:prstGeom>
        <a:solidFill>
          <a:srgbClr val="0E2A47"/>
        </a:solidFill>
        <a:ln w="25400" cap="flat" cmpd="sng" algn="ctr">
          <a:solidFill>
            <a:srgbClr val="48FFD5"/>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930" tIns="68580" rIns="128016" bIns="68580" numCol="1" spcCol="1270" anchor="ctr" anchorCtr="0">
          <a:noAutofit/>
        </a:bodyPr>
        <a:lstStyle/>
        <a:p>
          <a:pPr lvl="0" algn="ctr" defTabSz="800100">
            <a:lnSpc>
              <a:spcPct val="90000"/>
            </a:lnSpc>
            <a:spcBef>
              <a:spcPct val="0"/>
            </a:spcBef>
            <a:spcAft>
              <a:spcPct val="35000"/>
            </a:spcAft>
          </a:pPr>
          <a:r>
            <a:rPr lang="en-US" sz="1800" kern="1200" dirty="0"/>
            <a:t>Open office</a:t>
          </a:r>
        </a:p>
      </dsp:txBody>
      <dsp:txXfrm rot="10800000">
        <a:off x="634800" y="280382"/>
        <a:ext cx="1101427" cy="634801"/>
      </dsp:txXfrm>
    </dsp:sp>
    <dsp:sp modelId="{8F78E424-75CD-4890-9BEB-7D1388F3CAAD}">
      <dsp:nvSpPr>
        <dsp:cNvPr id="0" name=""/>
        <dsp:cNvSpPr/>
      </dsp:nvSpPr>
      <dsp:spPr>
        <a:xfrm>
          <a:off x="158700" y="280382"/>
          <a:ext cx="634801" cy="634801"/>
        </a:xfrm>
        <a:prstGeom prst="ellipse">
          <a:avLst/>
        </a:prstGeom>
        <a:blipFill>
          <a:blip xmlns:r="http://schemas.openxmlformats.org/officeDocument/2006/relationships" r:embed="rId1">
            <a:extLst>
              <a:ext uri="{28A0092B-C50C-407E-A947-70E740481C1C}">
                <a14:useLocalDpi xmlns:a14="http://schemas.microsoft.com/office/drawing/2010/main" val="0"/>
              </a:ext>
              <a:ext uri="{837473B0-CC2E-450A-ABE3-18F120FF3D39}">
                <a1611:picAttrSrcUrl xmlns:a1611="http://schemas.microsoft.com/office/drawing/2016/11/main" xmlns="" r:id="rId2"/>
              </a:ext>
            </a:extLst>
          </a:blip>
          <a:srcRect/>
          <a:stretch>
            <a:fillRect l="-24000" r="-24000"/>
          </a:stretch>
        </a:blipFill>
        <a:ln w="25400" cap="flat" cmpd="sng" algn="ctr">
          <a:solidFill>
            <a:srgbClr val="48FFD5"/>
          </a:solidFill>
          <a:prstDash val="solid"/>
        </a:ln>
        <a:effectLst/>
      </dsp:spPr>
      <dsp:style>
        <a:lnRef idx="2">
          <a:scrgbClr r="0" g="0" b="0"/>
        </a:lnRef>
        <a:fillRef idx="1">
          <a:scrgbClr r="0" g="0" b="0"/>
        </a:fillRef>
        <a:effectRef idx="0">
          <a:scrgbClr r="0" g="0" b="0"/>
        </a:effectRef>
        <a:fontRef idx="minor"/>
      </dsp:style>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9D0CE9-6FCA-4D8C-9850-CB1043AF3E38}">
      <dsp:nvSpPr>
        <dsp:cNvPr id="0" name=""/>
        <dsp:cNvSpPr/>
      </dsp:nvSpPr>
      <dsp:spPr>
        <a:xfrm rot="10800000">
          <a:off x="476100" y="280382"/>
          <a:ext cx="1260127" cy="634801"/>
        </a:xfrm>
        <a:prstGeom prst="homePlate">
          <a:avLst/>
        </a:prstGeom>
        <a:solidFill>
          <a:srgbClr val="0E2A47"/>
        </a:solidFill>
        <a:ln w="25400" cap="flat" cmpd="sng" algn="ctr">
          <a:solidFill>
            <a:srgbClr val="48FFD5"/>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930" tIns="68580" rIns="128016" bIns="68580" numCol="1" spcCol="1270" anchor="ctr" anchorCtr="0">
          <a:noAutofit/>
        </a:bodyPr>
        <a:lstStyle/>
        <a:p>
          <a:pPr lvl="0" algn="ctr" defTabSz="800100">
            <a:lnSpc>
              <a:spcPct val="90000"/>
            </a:lnSpc>
            <a:spcBef>
              <a:spcPct val="0"/>
            </a:spcBef>
            <a:spcAft>
              <a:spcPct val="35000"/>
            </a:spcAft>
          </a:pPr>
          <a:r>
            <a:rPr lang="en-US" sz="1800" kern="1200" dirty="0" err="1" smtClean="0"/>
            <a:t>Libre</a:t>
          </a:r>
          <a:r>
            <a:rPr lang="en-US" sz="1800" kern="1200" dirty="0" smtClean="0"/>
            <a:t> </a:t>
          </a:r>
          <a:r>
            <a:rPr lang="en-US" sz="1800" kern="1200" dirty="0"/>
            <a:t>office</a:t>
          </a:r>
        </a:p>
      </dsp:txBody>
      <dsp:txXfrm rot="10800000">
        <a:off x="634800" y="280382"/>
        <a:ext cx="1101427" cy="634801"/>
      </dsp:txXfrm>
    </dsp:sp>
    <dsp:sp modelId="{8F78E424-75CD-4890-9BEB-7D1388F3CAAD}">
      <dsp:nvSpPr>
        <dsp:cNvPr id="0" name=""/>
        <dsp:cNvSpPr/>
      </dsp:nvSpPr>
      <dsp:spPr>
        <a:xfrm>
          <a:off x="162369" y="280382"/>
          <a:ext cx="634801" cy="634801"/>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w="25400" cap="flat" cmpd="sng" algn="ctr">
          <a:solidFill>
            <a:srgbClr val="48FFD5"/>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109092018"/>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5dc4e38d75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5dc4e38d75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296379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638594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5c99e1ede3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5c99e1ede3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823824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5c99e1ede3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5c99e1ede3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01892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5c99e1ede3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5c99e1ede3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838728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5c99e1ede3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5c99e1ede3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524318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5c99e1ede3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5c99e1ede3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810462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5c99e1ede3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5c99e1ede3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273663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5c99e1ede3_0_1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5" name="Google Shape;375;g5c99e1ede3_0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989934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g5d564c3ce1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8" name="Google Shape;398;g5d564c3ce1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982619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5dc4e38d75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5dc4e38d75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221452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5c99e1ede3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5c99e1ede3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7124433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Google Shape;560;g5bb3dc62fd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1" name="Google Shape;561;g5bb3dc62fd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714164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6"/>
        <p:cNvGrpSpPr/>
        <p:nvPr/>
      </p:nvGrpSpPr>
      <p:grpSpPr>
        <a:xfrm>
          <a:off x="0" y="0"/>
          <a:ext cx="0" cy="0"/>
          <a:chOff x="0" y="0"/>
          <a:chExt cx="0" cy="0"/>
        </a:xfrm>
      </p:grpSpPr>
      <p:sp>
        <p:nvSpPr>
          <p:cNvPr id="617" name="Google Shape;617;g5bbcd31a21_0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8" name="Google Shape;618;g5bbcd31a21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157036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7"/>
        <p:cNvGrpSpPr/>
        <p:nvPr/>
      </p:nvGrpSpPr>
      <p:grpSpPr>
        <a:xfrm>
          <a:off x="0" y="0"/>
          <a:ext cx="0" cy="0"/>
          <a:chOff x="0" y="0"/>
          <a:chExt cx="0" cy="0"/>
        </a:xfrm>
      </p:grpSpPr>
      <p:sp>
        <p:nvSpPr>
          <p:cNvPr id="748" name="Google Shape;748;g5bb3dc62fd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9" name="Google Shape;749;g5bb3dc62fd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7462697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5dc4e38d75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5dc4e38d75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2209300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Google Shape;560;g5bb3dc62fd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1" name="Google Shape;561;g5bb3dc62fd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8949326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56"/>
        <p:cNvGrpSpPr/>
        <p:nvPr/>
      </p:nvGrpSpPr>
      <p:grpSpPr>
        <a:xfrm>
          <a:off x="0" y="0"/>
          <a:ext cx="0" cy="0"/>
          <a:chOff x="0" y="0"/>
          <a:chExt cx="0" cy="0"/>
        </a:xfrm>
      </p:grpSpPr>
      <p:sp>
        <p:nvSpPr>
          <p:cNvPr id="8957" name="Google Shape;8957;gde5f8131e0_0_152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58" name="Google Shape;8958;gde5f8131e0_0_152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5521279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Google Shape;560;g5bb3dc62fd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1" name="Google Shape;561;g5bb3dc62fd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8922903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56"/>
        <p:cNvGrpSpPr/>
        <p:nvPr/>
      </p:nvGrpSpPr>
      <p:grpSpPr>
        <a:xfrm>
          <a:off x="0" y="0"/>
          <a:ext cx="0" cy="0"/>
          <a:chOff x="0" y="0"/>
          <a:chExt cx="0" cy="0"/>
        </a:xfrm>
      </p:grpSpPr>
      <p:sp>
        <p:nvSpPr>
          <p:cNvPr id="8957" name="Google Shape;8957;gde5f8131e0_0_152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58" name="Google Shape;8958;gde5f8131e0_0_152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5858164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Google Shape;560;g5bb3dc62fd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1" name="Google Shape;561;g5bb3dc62fd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6857910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56"/>
        <p:cNvGrpSpPr/>
        <p:nvPr/>
      </p:nvGrpSpPr>
      <p:grpSpPr>
        <a:xfrm>
          <a:off x="0" y="0"/>
          <a:ext cx="0" cy="0"/>
          <a:chOff x="0" y="0"/>
          <a:chExt cx="0" cy="0"/>
        </a:xfrm>
      </p:grpSpPr>
      <p:sp>
        <p:nvSpPr>
          <p:cNvPr id="8957" name="Google Shape;8957;gde5f8131e0_0_152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58" name="Google Shape;8958;gde5f8131e0_0_152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628898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5c99e1ede3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5c99e1ede3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65514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9"/>
        <p:cNvGrpSpPr/>
        <p:nvPr/>
      </p:nvGrpSpPr>
      <p:grpSpPr>
        <a:xfrm>
          <a:off x="0" y="0"/>
          <a:ext cx="0" cy="0"/>
          <a:chOff x="0" y="0"/>
          <a:chExt cx="0" cy="0"/>
        </a:xfrm>
      </p:grpSpPr>
      <p:sp>
        <p:nvSpPr>
          <p:cNvPr id="1000" name="Google Shape;1000;g5bb3dc62fd_0_10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1" name="Google Shape;1001;g5bb3dc62fd_0_10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054982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5c99e1ede3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5c99e1ede3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823824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5c99e1ede3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5c99e1ede3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01892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5c99e1ede3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5c99e1ede3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838728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5c99e1ede3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5c99e1ede3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524318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5c99e1ede3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5c99e1ede3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810462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5c99e1ede3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5c99e1ede3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273663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OPENING TITLE" type="title">
  <p:cSld name="TITLE">
    <p:bg>
      <p:bgPr>
        <a:gradFill>
          <a:gsLst>
            <a:gs pos="0">
              <a:srgbClr val="052643"/>
            </a:gs>
            <a:gs pos="100000">
              <a:srgbClr val="041523"/>
            </a:gs>
          </a:gsLst>
          <a:path path="circle">
            <a:fillToRect l="50000" t="50000" r="50000" b="50000"/>
          </a:path>
          <a:tileRect/>
        </a:grad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5237375" y="3670025"/>
            <a:ext cx="3129600" cy="606600"/>
          </a:xfrm>
          <a:prstGeom prst="rect">
            <a:avLst/>
          </a:prstGeom>
        </p:spPr>
        <p:txBody>
          <a:bodyPr spcFirstLastPara="1" wrap="square" lIns="91425" tIns="91425" rIns="91425" bIns="91425" anchor="b" anchorCtr="0">
            <a:noAutofit/>
          </a:bodyPr>
          <a:lstStyle>
            <a:lvl1pPr lvl="0" algn="r">
              <a:spcBef>
                <a:spcPts val="0"/>
              </a:spcBef>
              <a:spcAft>
                <a:spcPts val="0"/>
              </a:spcAft>
              <a:buClr>
                <a:srgbClr val="48FFD5"/>
              </a:buClr>
              <a:buSzPts val="3000"/>
              <a:buFont typeface="Roboto Black"/>
              <a:buNone/>
              <a:defRPr sz="3000" b="0">
                <a:solidFill>
                  <a:srgbClr val="48FFD5"/>
                </a:solidFill>
                <a:latin typeface="Roboto Black"/>
                <a:ea typeface="Roboto Black"/>
                <a:cs typeface="Roboto Black"/>
                <a:sym typeface="Roboto Black"/>
              </a:defRPr>
            </a:lvl1pPr>
            <a:lvl2pPr lvl="1" algn="r">
              <a:spcBef>
                <a:spcPts val="0"/>
              </a:spcBef>
              <a:spcAft>
                <a:spcPts val="0"/>
              </a:spcAft>
              <a:buClr>
                <a:srgbClr val="48FFD5"/>
              </a:buClr>
              <a:buSzPts val="3600"/>
              <a:buNone/>
              <a:defRPr sz="3600">
                <a:solidFill>
                  <a:srgbClr val="48FFD5"/>
                </a:solidFill>
              </a:defRPr>
            </a:lvl2pPr>
            <a:lvl3pPr lvl="2" algn="r">
              <a:spcBef>
                <a:spcPts val="0"/>
              </a:spcBef>
              <a:spcAft>
                <a:spcPts val="0"/>
              </a:spcAft>
              <a:buClr>
                <a:srgbClr val="48FFD5"/>
              </a:buClr>
              <a:buSzPts val="3600"/>
              <a:buNone/>
              <a:defRPr sz="3600">
                <a:solidFill>
                  <a:srgbClr val="48FFD5"/>
                </a:solidFill>
              </a:defRPr>
            </a:lvl3pPr>
            <a:lvl4pPr lvl="3" algn="r">
              <a:spcBef>
                <a:spcPts val="0"/>
              </a:spcBef>
              <a:spcAft>
                <a:spcPts val="0"/>
              </a:spcAft>
              <a:buClr>
                <a:srgbClr val="48FFD5"/>
              </a:buClr>
              <a:buSzPts val="3600"/>
              <a:buNone/>
              <a:defRPr sz="3600">
                <a:solidFill>
                  <a:srgbClr val="48FFD5"/>
                </a:solidFill>
              </a:defRPr>
            </a:lvl4pPr>
            <a:lvl5pPr lvl="4" algn="r">
              <a:spcBef>
                <a:spcPts val="0"/>
              </a:spcBef>
              <a:spcAft>
                <a:spcPts val="0"/>
              </a:spcAft>
              <a:buClr>
                <a:srgbClr val="48FFD5"/>
              </a:buClr>
              <a:buSzPts val="3600"/>
              <a:buNone/>
              <a:defRPr sz="3600">
                <a:solidFill>
                  <a:srgbClr val="48FFD5"/>
                </a:solidFill>
              </a:defRPr>
            </a:lvl5pPr>
            <a:lvl6pPr lvl="5" algn="r">
              <a:spcBef>
                <a:spcPts val="0"/>
              </a:spcBef>
              <a:spcAft>
                <a:spcPts val="0"/>
              </a:spcAft>
              <a:buClr>
                <a:srgbClr val="48FFD5"/>
              </a:buClr>
              <a:buSzPts val="3600"/>
              <a:buNone/>
              <a:defRPr sz="3600">
                <a:solidFill>
                  <a:srgbClr val="48FFD5"/>
                </a:solidFill>
              </a:defRPr>
            </a:lvl6pPr>
            <a:lvl7pPr lvl="6" algn="r">
              <a:spcBef>
                <a:spcPts val="0"/>
              </a:spcBef>
              <a:spcAft>
                <a:spcPts val="0"/>
              </a:spcAft>
              <a:buClr>
                <a:srgbClr val="48FFD5"/>
              </a:buClr>
              <a:buSzPts val="3600"/>
              <a:buNone/>
              <a:defRPr sz="3600">
                <a:solidFill>
                  <a:srgbClr val="48FFD5"/>
                </a:solidFill>
              </a:defRPr>
            </a:lvl7pPr>
            <a:lvl8pPr lvl="7" algn="r">
              <a:spcBef>
                <a:spcPts val="0"/>
              </a:spcBef>
              <a:spcAft>
                <a:spcPts val="0"/>
              </a:spcAft>
              <a:buClr>
                <a:srgbClr val="48FFD5"/>
              </a:buClr>
              <a:buSzPts val="3600"/>
              <a:buNone/>
              <a:defRPr sz="3600">
                <a:solidFill>
                  <a:srgbClr val="48FFD5"/>
                </a:solidFill>
              </a:defRPr>
            </a:lvl8pPr>
            <a:lvl9pPr lvl="8" algn="r">
              <a:spcBef>
                <a:spcPts val="0"/>
              </a:spcBef>
              <a:spcAft>
                <a:spcPts val="0"/>
              </a:spcAft>
              <a:buClr>
                <a:srgbClr val="48FFD5"/>
              </a:buClr>
              <a:buSzPts val="3600"/>
              <a:buNone/>
              <a:defRPr sz="3600">
                <a:solidFill>
                  <a:srgbClr val="48FFD5"/>
                </a:solidFill>
              </a:defRPr>
            </a:lvl9pPr>
          </a:lstStyle>
          <a:p>
            <a:endParaRPr/>
          </a:p>
        </p:txBody>
      </p:sp>
      <p:sp>
        <p:nvSpPr>
          <p:cNvPr id="10" name="Google Shape;10;p2"/>
          <p:cNvSpPr txBox="1">
            <a:spLocks noGrp="1"/>
          </p:cNvSpPr>
          <p:nvPr>
            <p:ph type="subTitle" idx="1"/>
          </p:nvPr>
        </p:nvSpPr>
        <p:spPr>
          <a:xfrm>
            <a:off x="5237375" y="4181150"/>
            <a:ext cx="3129600" cy="606600"/>
          </a:xfrm>
          <a:prstGeom prst="rect">
            <a:avLst/>
          </a:prstGeom>
        </p:spPr>
        <p:txBody>
          <a:bodyPr spcFirstLastPara="1" wrap="square" lIns="91425" tIns="91425" rIns="91425" bIns="91425" anchor="t" anchorCtr="0">
            <a:noAutofit/>
          </a:bodyPr>
          <a:lstStyle>
            <a:lvl1pPr lvl="0" algn="r">
              <a:lnSpc>
                <a:spcPct val="100000"/>
              </a:lnSpc>
              <a:spcBef>
                <a:spcPts val="0"/>
              </a:spcBef>
              <a:spcAft>
                <a:spcPts val="0"/>
              </a:spcAft>
              <a:buClr>
                <a:srgbClr val="FFFFFF"/>
              </a:buClr>
              <a:buSzPts val="1200"/>
              <a:buNone/>
              <a:defRPr sz="1200">
                <a:solidFill>
                  <a:srgbClr val="FFFFFF"/>
                </a:solidFill>
              </a:defRPr>
            </a:lvl1pPr>
            <a:lvl2pPr lvl="1" algn="r">
              <a:lnSpc>
                <a:spcPct val="100000"/>
              </a:lnSpc>
              <a:spcBef>
                <a:spcPts val="0"/>
              </a:spcBef>
              <a:spcAft>
                <a:spcPts val="0"/>
              </a:spcAft>
              <a:buClr>
                <a:srgbClr val="48FFD5"/>
              </a:buClr>
              <a:buSzPts val="1200"/>
              <a:buNone/>
              <a:defRPr sz="1200">
                <a:solidFill>
                  <a:srgbClr val="48FFD5"/>
                </a:solidFill>
              </a:defRPr>
            </a:lvl2pPr>
            <a:lvl3pPr lvl="2" algn="r">
              <a:lnSpc>
                <a:spcPct val="100000"/>
              </a:lnSpc>
              <a:spcBef>
                <a:spcPts val="0"/>
              </a:spcBef>
              <a:spcAft>
                <a:spcPts val="0"/>
              </a:spcAft>
              <a:buClr>
                <a:srgbClr val="48FFD5"/>
              </a:buClr>
              <a:buSzPts val="1200"/>
              <a:buNone/>
              <a:defRPr sz="1200">
                <a:solidFill>
                  <a:srgbClr val="48FFD5"/>
                </a:solidFill>
              </a:defRPr>
            </a:lvl3pPr>
            <a:lvl4pPr lvl="3" algn="r">
              <a:lnSpc>
                <a:spcPct val="100000"/>
              </a:lnSpc>
              <a:spcBef>
                <a:spcPts val="0"/>
              </a:spcBef>
              <a:spcAft>
                <a:spcPts val="0"/>
              </a:spcAft>
              <a:buClr>
                <a:srgbClr val="48FFD5"/>
              </a:buClr>
              <a:buSzPts val="1200"/>
              <a:buNone/>
              <a:defRPr sz="1200">
                <a:solidFill>
                  <a:srgbClr val="48FFD5"/>
                </a:solidFill>
              </a:defRPr>
            </a:lvl4pPr>
            <a:lvl5pPr lvl="4" algn="r">
              <a:lnSpc>
                <a:spcPct val="100000"/>
              </a:lnSpc>
              <a:spcBef>
                <a:spcPts val="0"/>
              </a:spcBef>
              <a:spcAft>
                <a:spcPts val="0"/>
              </a:spcAft>
              <a:buClr>
                <a:srgbClr val="48FFD5"/>
              </a:buClr>
              <a:buSzPts val="1200"/>
              <a:buNone/>
              <a:defRPr sz="1200">
                <a:solidFill>
                  <a:srgbClr val="48FFD5"/>
                </a:solidFill>
              </a:defRPr>
            </a:lvl5pPr>
            <a:lvl6pPr lvl="5" algn="r">
              <a:lnSpc>
                <a:spcPct val="100000"/>
              </a:lnSpc>
              <a:spcBef>
                <a:spcPts val="0"/>
              </a:spcBef>
              <a:spcAft>
                <a:spcPts val="0"/>
              </a:spcAft>
              <a:buClr>
                <a:srgbClr val="48FFD5"/>
              </a:buClr>
              <a:buSzPts val="1200"/>
              <a:buNone/>
              <a:defRPr sz="1200">
                <a:solidFill>
                  <a:srgbClr val="48FFD5"/>
                </a:solidFill>
              </a:defRPr>
            </a:lvl6pPr>
            <a:lvl7pPr lvl="6" algn="r">
              <a:lnSpc>
                <a:spcPct val="100000"/>
              </a:lnSpc>
              <a:spcBef>
                <a:spcPts val="0"/>
              </a:spcBef>
              <a:spcAft>
                <a:spcPts val="0"/>
              </a:spcAft>
              <a:buClr>
                <a:srgbClr val="48FFD5"/>
              </a:buClr>
              <a:buSzPts val="1200"/>
              <a:buNone/>
              <a:defRPr sz="1200">
                <a:solidFill>
                  <a:srgbClr val="48FFD5"/>
                </a:solidFill>
              </a:defRPr>
            </a:lvl7pPr>
            <a:lvl8pPr lvl="7" algn="r">
              <a:lnSpc>
                <a:spcPct val="100000"/>
              </a:lnSpc>
              <a:spcBef>
                <a:spcPts val="0"/>
              </a:spcBef>
              <a:spcAft>
                <a:spcPts val="0"/>
              </a:spcAft>
              <a:buClr>
                <a:srgbClr val="48FFD5"/>
              </a:buClr>
              <a:buSzPts val="1200"/>
              <a:buNone/>
              <a:defRPr sz="1200">
                <a:solidFill>
                  <a:srgbClr val="48FFD5"/>
                </a:solidFill>
              </a:defRPr>
            </a:lvl8pPr>
            <a:lvl9pPr lvl="8" algn="r">
              <a:lnSpc>
                <a:spcPct val="100000"/>
              </a:lnSpc>
              <a:spcBef>
                <a:spcPts val="0"/>
              </a:spcBef>
              <a:spcAft>
                <a:spcPts val="0"/>
              </a:spcAft>
              <a:buClr>
                <a:srgbClr val="48FFD5"/>
              </a:buClr>
              <a:buSzPts val="1200"/>
              <a:buNone/>
              <a:defRPr sz="1200">
                <a:solidFill>
                  <a:srgbClr val="48FFD5"/>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ABLE OF CONTENT">
  <p:cSld name="TITLE_1">
    <p:bg>
      <p:bgPr>
        <a:gradFill>
          <a:gsLst>
            <a:gs pos="0">
              <a:srgbClr val="052643"/>
            </a:gs>
            <a:gs pos="100000">
              <a:srgbClr val="041523"/>
            </a:gs>
          </a:gsLst>
          <a:path path="circle">
            <a:fillToRect l="50000" t="50000" r="50000" b="50000"/>
          </a:path>
          <a:tileRect/>
        </a:grad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
        <p:nvSpPr>
          <p:cNvPr id="13" name="Google Shape;13;p3"/>
          <p:cNvSpPr txBox="1">
            <a:spLocks noGrp="1"/>
          </p:cNvSpPr>
          <p:nvPr>
            <p:ph type="subTitle" idx="1"/>
          </p:nvPr>
        </p:nvSpPr>
        <p:spPr>
          <a:xfrm>
            <a:off x="6411225" y="2121900"/>
            <a:ext cx="1889400" cy="502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48FFD5"/>
              </a:buClr>
              <a:buSzPts val="900"/>
              <a:buNone/>
              <a:defRPr sz="900">
                <a:solidFill>
                  <a:srgbClr val="48FFD5"/>
                </a:solidFill>
              </a:defRPr>
            </a:lvl1pPr>
            <a:lvl2pPr lvl="1" algn="ctr" rtl="0">
              <a:lnSpc>
                <a:spcPct val="100000"/>
              </a:lnSpc>
              <a:spcBef>
                <a:spcPts val="0"/>
              </a:spcBef>
              <a:spcAft>
                <a:spcPts val="0"/>
              </a:spcAft>
              <a:buClr>
                <a:srgbClr val="48FFD5"/>
              </a:buClr>
              <a:buSzPts val="900"/>
              <a:buNone/>
              <a:defRPr sz="900">
                <a:solidFill>
                  <a:srgbClr val="48FFD5"/>
                </a:solidFill>
              </a:defRPr>
            </a:lvl2pPr>
            <a:lvl3pPr lvl="2" algn="ctr" rtl="0">
              <a:lnSpc>
                <a:spcPct val="100000"/>
              </a:lnSpc>
              <a:spcBef>
                <a:spcPts val="0"/>
              </a:spcBef>
              <a:spcAft>
                <a:spcPts val="0"/>
              </a:spcAft>
              <a:buClr>
                <a:srgbClr val="48FFD5"/>
              </a:buClr>
              <a:buSzPts val="900"/>
              <a:buNone/>
              <a:defRPr sz="900">
                <a:solidFill>
                  <a:srgbClr val="48FFD5"/>
                </a:solidFill>
              </a:defRPr>
            </a:lvl3pPr>
            <a:lvl4pPr lvl="3" algn="ctr" rtl="0">
              <a:lnSpc>
                <a:spcPct val="100000"/>
              </a:lnSpc>
              <a:spcBef>
                <a:spcPts val="0"/>
              </a:spcBef>
              <a:spcAft>
                <a:spcPts val="0"/>
              </a:spcAft>
              <a:buClr>
                <a:srgbClr val="48FFD5"/>
              </a:buClr>
              <a:buSzPts val="900"/>
              <a:buNone/>
              <a:defRPr sz="900">
                <a:solidFill>
                  <a:srgbClr val="48FFD5"/>
                </a:solidFill>
              </a:defRPr>
            </a:lvl4pPr>
            <a:lvl5pPr lvl="4" algn="ctr" rtl="0">
              <a:lnSpc>
                <a:spcPct val="100000"/>
              </a:lnSpc>
              <a:spcBef>
                <a:spcPts val="0"/>
              </a:spcBef>
              <a:spcAft>
                <a:spcPts val="0"/>
              </a:spcAft>
              <a:buClr>
                <a:srgbClr val="48FFD5"/>
              </a:buClr>
              <a:buSzPts val="900"/>
              <a:buNone/>
              <a:defRPr sz="900">
                <a:solidFill>
                  <a:srgbClr val="48FFD5"/>
                </a:solidFill>
              </a:defRPr>
            </a:lvl5pPr>
            <a:lvl6pPr lvl="5" algn="ctr" rtl="0">
              <a:lnSpc>
                <a:spcPct val="100000"/>
              </a:lnSpc>
              <a:spcBef>
                <a:spcPts val="0"/>
              </a:spcBef>
              <a:spcAft>
                <a:spcPts val="0"/>
              </a:spcAft>
              <a:buClr>
                <a:srgbClr val="48FFD5"/>
              </a:buClr>
              <a:buSzPts val="900"/>
              <a:buNone/>
              <a:defRPr sz="900">
                <a:solidFill>
                  <a:srgbClr val="48FFD5"/>
                </a:solidFill>
              </a:defRPr>
            </a:lvl6pPr>
            <a:lvl7pPr lvl="6" algn="ctr" rtl="0">
              <a:lnSpc>
                <a:spcPct val="100000"/>
              </a:lnSpc>
              <a:spcBef>
                <a:spcPts val="0"/>
              </a:spcBef>
              <a:spcAft>
                <a:spcPts val="0"/>
              </a:spcAft>
              <a:buClr>
                <a:srgbClr val="48FFD5"/>
              </a:buClr>
              <a:buSzPts val="900"/>
              <a:buNone/>
              <a:defRPr sz="900">
                <a:solidFill>
                  <a:srgbClr val="48FFD5"/>
                </a:solidFill>
              </a:defRPr>
            </a:lvl7pPr>
            <a:lvl8pPr lvl="7" algn="ctr" rtl="0">
              <a:lnSpc>
                <a:spcPct val="100000"/>
              </a:lnSpc>
              <a:spcBef>
                <a:spcPts val="0"/>
              </a:spcBef>
              <a:spcAft>
                <a:spcPts val="0"/>
              </a:spcAft>
              <a:buClr>
                <a:srgbClr val="48FFD5"/>
              </a:buClr>
              <a:buSzPts val="900"/>
              <a:buNone/>
              <a:defRPr sz="900">
                <a:solidFill>
                  <a:srgbClr val="48FFD5"/>
                </a:solidFill>
              </a:defRPr>
            </a:lvl8pPr>
            <a:lvl9pPr lvl="8" algn="ctr" rtl="0">
              <a:lnSpc>
                <a:spcPct val="100000"/>
              </a:lnSpc>
              <a:spcBef>
                <a:spcPts val="0"/>
              </a:spcBef>
              <a:spcAft>
                <a:spcPts val="0"/>
              </a:spcAft>
              <a:buClr>
                <a:srgbClr val="48FFD5"/>
              </a:buClr>
              <a:buSzPts val="900"/>
              <a:buNone/>
              <a:defRPr sz="900">
                <a:solidFill>
                  <a:srgbClr val="48FFD5"/>
                </a:solidFill>
              </a:defRPr>
            </a:lvl9pPr>
          </a:lstStyle>
          <a:p>
            <a:endParaRPr/>
          </a:p>
        </p:txBody>
      </p:sp>
      <p:sp>
        <p:nvSpPr>
          <p:cNvPr id="14" name="Google Shape;14;p3"/>
          <p:cNvSpPr txBox="1">
            <a:spLocks noGrp="1"/>
          </p:cNvSpPr>
          <p:nvPr>
            <p:ph type="title" idx="2" hasCustomPrompt="1"/>
          </p:nvPr>
        </p:nvSpPr>
        <p:spPr>
          <a:xfrm>
            <a:off x="5167125" y="1901250"/>
            <a:ext cx="1176900" cy="6066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15" name="Google Shape;15;p3"/>
          <p:cNvSpPr txBox="1">
            <a:spLocks noGrp="1"/>
          </p:cNvSpPr>
          <p:nvPr>
            <p:ph type="subTitle" idx="3"/>
          </p:nvPr>
        </p:nvSpPr>
        <p:spPr>
          <a:xfrm>
            <a:off x="6411225" y="3046600"/>
            <a:ext cx="1889400" cy="502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48FFD5"/>
              </a:buClr>
              <a:buSzPts val="900"/>
              <a:buNone/>
              <a:defRPr sz="900">
                <a:solidFill>
                  <a:srgbClr val="48FFD5"/>
                </a:solidFill>
              </a:defRPr>
            </a:lvl1pPr>
            <a:lvl2pPr lvl="1" algn="ctr" rtl="0">
              <a:lnSpc>
                <a:spcPct val="100000"/>
              </a:lnSpc>
              <a:spcBef>
                <a:spcPts val="0"/>
              </a:spcBef>
              <a:spcAft>
                <a:spcPts val="0"/>
              </a:spcAft>
              <a:buClr>
                <a:srgbClr val="48FFD5"/>
              </a:buClr>
              <a:buSzPts val="900"/>
              <a:buNone/>
              <a:defRPr sz="900">
                <a:solidFill>
                  <a:srgbClr val="48FFD5"/>
                </a:solidFill>
              </a:defRPr>
            </a:lvl2pPr>
            <a:lvl3pPr lvl="2" algn="ctr" rtl="0">
              <a:lnSpc>
                <a:spcPct val="100000"/>
              </a:lnSpc>
              <a:spcBef>
                <a:spcPts val="0"/>
              </a:spcBef>
              <a:spcAft>
                <a:spcPts val="0"/>
              </a:spcAft>
              <a:buClr>
                <a:srgbClr val="48FFD5"/>
              </a:buClr>
              <a:buSzPts val="900"/>
              <a:buNone/>
              <a:defRPr sz="900">
                <a:solidFill>
                  <a:srgbClr val="48FFD5"/>
                </a:solidFill>
              </a:defRPr>
            </a:lvl3pPr>
            <a:lvl4pPr lvl="3" algn="ctr" rtl="0">
              <a:lnSpc>
                <a:spcPct val="100000"/>
              </a:lnSpc>
              <a:spcBef>
                <a:spcPts val="0"/>
              </a:spcBef>
              <a:spcAft>
                <a:spcPts val="0"/>
              </a:spcAft>
              <a:buClr>
                <a:srgbClr val="48FFD5"/>
              </a:buClr>
              <a:buSzPts val="900"/>
              <a:buNone/>
              <a:defRPr sz="900">
                <a:solidFill>
                  <a:srgbClr val="48FFD5"/>
                </a:solidFill>
              </a:defRPr>
            </a:lvl4pPr>
            <a:lvl5pPr lvl="4" algn="ctr" rtl="0">
              <a:lnSpc>
                <a:spcPct val="100000"/>
              </a:lnSpc>
              <a:spcBef>
                <a:spcPts val="0"/>
              </a:spcBef>
              <a:spcAft>
                <a:spcPts val="0"/>
              </a:spcAft>
              <a:buClr>
                <a:srgbClr val="48FFD5"/>
              </a:buClr>
              <a:buSzPts val="900"/>
              <a:buNone/>
              <a:defRPr sz="900">
                <a:solidFill>
                  <a:srgbClr val="48FFD5"/>
                </a:solidFill>
              </a:defRPr>
            </a:lvl5pPr>
            <a:lvl6pPr lvl="5" algn="ctr" rtl="0">
              <a:lnSpc>
                <a:spcPct val="100000"/>
              </a:lnSpc>
              <a:spcBef>
                <a:spcPts val="0"/>
              </a:spcBef>
              <a:spcAft>
                <a:spcPts val="0"/>
              </a:spcAft>
              <a:buClr>
                <a:srgbClr val="48FFD5"/>
              </a:buClr>
              <a:buSzPts val="900"/>
              <a:buNone/>
              <a:defRPr sz="900">
                <a:solidFill>
                  <a:srgbClr val="48FFD5"/>
                </a:solidFill>
              </a:defRPr>
            </a:lvl6pPr>
            <a:lvl7pPr lvl="6" algn="ctr" rtl="0">
              <a:lnSpc>
                <a:spcPct val="100000"/>
              </a:lnSpc>
              <a:spcBef>
                <a:spcPts val="0"/>
              </a:spcBef>
              <a:spcAft>
                <a:spcPts val="0"/>
              </a:spcAft>
              <a:buClr>
                <a:srgbClr val="48FFD5"/>
              </a:buClr>
              <a:buSzPts val="900"/>
              <a:buNone/>
              <a:defRPr sz="900">
                <a:solidFill>
                  <a:srgbClr val="48FFD5"/>
                </a:solidFill>
              </a:defRPr>
            </a:lvl7pPr>
            <a:lvl8pPr lvl="7" algn="ctr" rtl="0">
              <a:lnSpc>
                <a:spcPct val="100000"/>
              </a:lnSpc>
              <a:spcBef>
                <a:spcPts val="0"/>
              </a:spcBef>
              <a:spcAft>
                <a:spcPts val="0"/>
              </a:spcAft>
              <a:buClr>
                <a:srgbClr val="48FFD5"/>
              </a:buClr>
              <a:buSzPts val="900"/>
              <a:buNone/>
              <a:defRPr sz="900">
                <a:solidFill>
                  <a:srgbClr val="48FFD5"/>
                </a:solidFill>
              </a:defRPr>
            </a:lvl8pPr>
            <a:lvl9pPr lvl="8" algn="ctr" rtl="0">
              <a:lnSpc>
                <a:spcPct val="100000"/>
              </a:lnSpc>
              <a:spcBef>
                <a:spcPts val="0"/>
              </a:spcBef>
              <a:spcAft>
                <a:spcPts val="0"/>
              </a:spcAft>
              <a:buClr>
                <a:srgbClr val="48FFD5"/>
              </a:buClr>
              <a:buSzPts val="900"/>
              <a:buNone/>
              <a:defRPr sz="900">
                <a:solidFill>
                  <a:srgbClr val="48FFD5"/>
                </a:solidFill>
              </a:defRPr>
            </a:lvl9pPr>
          </a:lstStyle>
          <a:p>
            <a:endParaRPr/>
          </a:p>
        </p:txBody>
      </p:sp>
      <p:sp>
        <p:nvSpPr>
          <p:cNvPr id="16" name="Google Shape;16;p3"/>
          <p:cNvSpPr txBox="1">
            <a:spLocks noGrp="1"/>
          </p:cNvSpPr>
          <p:nvPr>
            <p:ph type="title" idx="4" hasCustomPrompt="1"/>
          </p:nvPr>
        </p:nvSpPr>
        <p:spPr>
          <a:xfrm>
            <a:off x="5167125" y="2797975"/>
            <a:ext cx="1176900" cy="6066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17" name="Google Shape;17;p3"/>
          <p:cNvSpPr txBox="1">
            <a:spLocks noGrp="1"/>
          </p:cNvSpPr>
          <p:nvPr>
            <p:ph type="subTitle" idx="5"/>
          </p:nvPr>
        </p:nvSpPr>
        <p:spPr>
          <a:xfrm>
            <a:off x="6411225" y="3935450"/>
            <a:ext cx="1889400" cy="502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48FFD5"/>
              </a:buClr>
              <a:buSzPts val="900"/>
              <a:buNone/>
              <a:defRPr sz="900">
                <a:solidFill>
                  <a:srgbClr val="48FFD5"/>
                </a:solidFill>
              </a:defRPr>
            </a:lvl1pPr>
            <a:lvl2pPr lvl="1" algn="ctr" rtl="0">
              <a:lnSpc>
                <a:spcPct val="100000"/>
              </a:lnSpc>
              <a:spcBef>
                <a:spcPts val="0"/>
              </a:spcBef>
              <a:spcAft>
                <a:spcPts val="0"/>
              </a:spcAft>
              <a:buClr>
                <a:srgbClr val="48FFD5"/>
              </a:buClr>
              <a:buSzPts val="900"/>
              <a:buNone/>
              <a:defRPr sz="900">
                <a:solidFill>
                  <a:srgbClr val="48FFD5"/>
                </a:solidFill>
              </a:defRPr>
            </a:lvl2pPr>
            <a:lvl3pPr lvl="2" algn="ctr" rtl="0">
              <a:lnSpc>
                <a:spcPct val="100000"/>
              </a:lnSpc>
              <a:spcBef>
                <a:spcPts val="0"/>
              </a:spcBef>
              <a:spcAft>
                <a:spcPts val="0"/>
              </a:spcAft>
              <a:buClr>
                <a:srgbClr val="48FFD5"/>
              </a:buClr>
              <a:buSzPts val="900"/>
              <a:buNone/>
              <a:defRPr sz="900">
                <a:solidFill>
                  <a:srgbClr val="48FFD5"/>
                </a:solidFill>
              </a:defRPr>
            </a:lvl3pPr>
            <a:lvl4pPr lvl="3" algn="ctr" rtl="0">
              <a:lnSpc>
                <a:spcPct val="100000"/>
              </a:lnSpc>
              <a:spcBef>
                <a:spcPts val="0"/>
              </a:spcBef>
              <a:spcAft>
                <a:spcPts val="0"/>
              </a:spcAft>
              <a:buClr>
                <a:srgbClr val="48FFD5"/>
              </a:buClr>
              <a:buSzPts val="900"/>
              <a:buNone/>
              <a:defRPr sz="900">
                <a:solidFill>
                  <a:srgbClr val="48FFD5"/>
                </a:solidFill>
              </a:defRPr>
            </a:lvl4pPr>
            <a:lvl5pPr lvl="4" algn="ctr" rtl="0">
              <a:lnSpc>
                <a:spcPct val="100000"/>
              </a:lnSpc>
              <a:spcBef>
                <a:spcPts val="0"/>
              </a:spcBef>
              <a:spcAft>
                <a:spcPts val="0"/>
              </a:spcAft>
              <a:buClr>
                <a:srgbClr val="48FFD5"/>
              </a:buClr>
              <a:buSzPts val="900"/>
              <a:buNone/>
              <a:defRPr sz="900">
                <a:solidFill>
                  <a:srgbClr val="48FFD5"/>
                </a:solidFill>
              </a:defRPr>
            </a:lvl5pPr>
            <a:lvl6pPr lvl="5" algn="ctr" rtl="0">
              <a:lnSpc>
                <a:spcPct val="100000"/>
              </a:lnSpc>
              <a:spcBef>
                <a:spcPts val="0"/>
              </a:spcBef>
              <a:spcAft>
                <a:spcPts val="0"/>
              </a:spcAft>
              <a:buClr>
                <a:srgbClr val="48FFD5"/>
              </a:buClr>
              <a:buSzPts val="900"/>
              <a:buNone/>
              <a:defRPr sz="900">
                <a:solidFill>
                  <a:srgbClr val="48FFD5"/>
                </a:solidFill>
              </a:defRPr>
            </a:lvl6pPr>
            <a:lvl7pPr lvl="6" algn="ctr" rtl="0">
              <a:lnSpc>
                <a:spcPct val="100000"/>
              </a:lnSpc>
              <a:spcBef>
                <a:spcPts val="0"/>
              </a:spcBef>
              <a:spcAft>
                <a:spcPts val="0"/>
              </a:spcAft>
              <a:buClr>
                <a:srgbClr val="48FFD5"/>
              </a:buClr>
              <a:buSzPts val="900"/>
              <a:buNone/>
              <a:defRPr sz="900">
                <a:solidFill>
                  <a:srgbClr val="48FFD5"/>
                </a:solidFill>
              </a:defRPr>
            </a:lvl7pPr>
            <a:lvl8pPr lvl="7" algn="ctr" rtl="0">
              <a:lnSpc>
                <a:spcPct val="100000"/>
              </a:lnSpc>
              <a:spcBef>
                <a:spcPts val="0"/>
              </a:spcBef>
              <a:spcAft>
                <a:spcPts val="0"/>
              </a:spcAft>
              <a:buClr>
                <a:srgbClr val="48FFD5"/>
              </a:buClr>
              <a:buSzPts val="900"/>
              <a:buNone/>
              <a:defRPr sz="900">
                <a:solidFill>
                  <a:srgbClr val="48FFD5"/>
                </a:solidFill>
              </a:defRPr>
            </a:lvl8pPr>
            <a:lvl9pPr lvl="8" algn="ctr" rtl="0">
              <a:lnSpc>
                <a:spcPct val="100000"/>
              </a:lnSpc>
              <a:spcBef>
                <a:spcPts val="0"/>
              </a:spcBef>
              <a:spcAft>
                <a:spcPts val="0"/>
              </a:spcAft>
              <a:buClr>
                <a:srgbClr val="48FFD5"/>
              </a:buClr>
              <a:buSzPts val="900"/>
              <a:buNone/>
              <a:defRPr sz="900">
                <a:solidFill>
                  <a:srgbClr val="48FFD5"/>
                </a:solidFill>
              </a:defRPr>
            </a:lvl9pPr>
          </a:lstStyle>
          <a:p>
            <a:endParaRPr/>
          </a:p>
        </p:txBody>
      </p:sp>
      <p:sp>
        <p:nvSpPr>
          <p:cNvPr id="18" name="Google Shape;18;p3"/>
          <p:cNvSpPr txBox="1">
            <a:spLocks noGrp="1"/>
          </p:cNvSpPr>
          <p:nvPr>
            <p:ph type="title" idx="6" hasCustomPrompt="1"/>
          </p:nvPr>
        </p:nvSpPr>
        <p:spPr>
          <a:xfrm>
            <a:off x="5167125" y="3694700"/>
            <a:ext cx="1176900" cy="6066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19" name="Google Shape;19;p3"/>
          <p:cNvSpPr txBox="1">
            <a:spLocks noGrp="1"/>
          </p:cNvSpPr>
          <p:nvPr>
            <p:ph type="subTitle" idx="7"/>
          </p:nvPr>
        </p:nvSpPr>
        <p:spPr>
          <a:xfrm>
            <a:off x="725750" y="2121900"/>
            <a:ext cx="2010000" cy="5025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48FFD5"/>
              </a:buClr>
              <a:buSzPts val="900"/>
              <a:buNone/>
              <a:defRPr sz="900">
                <a:solidFill>
                  <a:srgbClr val="48FFD5"/>
                </a:solidFill>
              </a:defRPr>
            </a:lvl1pPr>
            <a:lvl2pPr lvl="1" algn="r" rtl="0">
              <a:lnSpc>
                <a:spcPct val="100000"/>
              </a:lnSpc>
              <a:spcBef>
                <a:spcPts val="0"/>
              </a:spcBef>
              <a:spcAft>
                <a:spcPts val="0"/>
              </a:spcAft>
              <a:buClr>
                <a:srgbClr val="48FFD5"/>
              </a:buClr>
              <a:buSzPts val="900"/>
              <a:buNone/>
              <a:defRPr sz="900">
                <a:solidFill>
                  <a:srgbClr val="48FFD5"/>
                </a:solidFill>
              </a:defRPr>
            </a:lvl2pPr>
            <a:lvl3pPr lvl="2" algn="r" rtl="0">
              <a:lnSpc>
                <a:spcPct val="100000"/>
              </a:lnSpc>
              <a:spcBef>
                <a:spcPts val="0"/>
              </a:spcBef>
              <a:spcAft>
                <a:spcPts val="0"/>
              </a:spcAft>
              <a:buClr>
                <a:srgbClr val="48FFD5"/>
              </a:buClr>
              <a:buSzPts val="900"/>
              <a:buNone/>
              <a:defRPr sz="900">
                <a:solidFill>
                  <a:srgbClr val="48FFD5"/>
                </a:solidFill>
              </a:defRPr>
            </a:lvl3pPr>
            <a:lvl4pPr lvl="3" algn="r" rtl="0">
              <a:lnSpc>
                <a:spcPct val="100000"/>
              </a:lnSpc>
              <a:spcBef>
                <a:spcPts val="0"/>
              </a:spcBef>
              <a:spcAft>
                <a:spcPts val="0"/>
              </a:spcAft>
              <a:buClr>
                <a:srgbClr val="48FFD5"/>
              </a:buClr>
              <a:buSzPts val="900"/>
              <a:buNone/>
              <a:defRPr sz="900">
                <a:solidFill>
                  <a:srgbClr val="48FFD5"/>
                </a:solidFill>
              </a:defRPr>
            </a:lvl4pPr>
            <a:lvl5pPr lvl="4" algn="r" rtl="0">
              <a:lnSpc>
                <a:spcPct val="100000"/>
              </a:lnSpc>
              <a:spcBef>
                <a:spcPts val="0"/>
              </a:spcBef>
              <a:spcAft>
                <a:spcPts val="0"/>
              </a:spcAft>
              <a:buClr>
                <a:srgbClr val="48FFD5"/>
              </a:buClr>
              <a:buSzPts val="900"/>
              <a:buNone/>
              <a:defRPr sz="900">
                <a:solidFill>
                  <a:srgbClr val="48FFD5"/>
                </a:solidFill>
              </a:defRPr>
            </a:lvl5pPr>
            <a:lvl6pPr lvl="5" algn="r" rtl="0">
              <a:lnSpc>
                <a:spcPct val="100000"/>
              </a:lnSpc>
              <a:spcBef>
                <a:spcPts val="0"/>
              </a:spcBef>
              <a:spcAft>
                <a:spcPts val="0"/>
              </a:spcAft>
              <a:buClr>
                <a:srgbClr val="48FFD5"/>
              </a:buClr>
              <a:buSzPts val="900"/>
              <a:buNone/>
              <a:defRPr sz="900">
                <a:solidFill>
                  <a:srgbClr val="48FFD5"/>
                </a:solidFill>
              </a:defRPr>
            </a:lvl6pPr>
            <a:lvl7pPr lvl="6" algn="r" rtl="0">
              <a:lnSpc>
                <a:spcPct val="100000"/>
              </a:lnSpc>
              <a:spcBef>
                <a:spcPts val="0"/>
              </a:spcBef>
              <a:spcAft>
                <a:spcPts val="0"/>
              </a:spcAft>
              <a:buClr>
                <a:srgbClr val="48FFD5"/>
              </a:buClr>
              <a:buSzPts val="900"/>
              <a:buNone/>
              <a:defRPr sz="900">
                <a:solidFill>
                  <a:srgbClr val="48FFD5"/>
                </a:solidFill>
              </a:defRPr>
            </a:lvl7pPr>
            <a:lvl8pPr lvl="7" algn="r" rtl="0">
              <a:lnSpc>
                <a:spcPct val="100000"/>
              </a:lnSpc>
              <a:spcBef>
                <a:spcPts val="0"/>
              </a:spcBef>
              <a:spcAft>
                <a:spcPts val="0"/>
              </a:spcAft>
              <a:buClr>
                <a:srgbClr val="48FFD5"/>
              </a:buClr>
              <a:buSzPts val="900"/>
              <a:buNone/>
              <a:defRPr sz="900">
                <a:solidFill>
                  <a:srgbClr val="48FFD5"/>
                </a:solidFill>
              </a:defRPr>
            </a:lvl8pPr>
            <a:lvl9pPr lvl="8" algn="r" rtl="0">
              <a:lnSpc>
                <a:spcPct val="100000"/>
              </a:lnSpc>
              <a:spcBef>
                <a:spcPts val="0"/>
              </a:spcBef>
              <a:spcAft>
                <a:spcPts val="0"/>
              </a:spcAft>
              <a:buClr>
                <a:srgbClr val="48FFD5"/>
              </a:buClr>
              <a:buSzPts val="900"/>
              <a:buNone/>
              <a:defRPr sz="900">
                <a:solidFill>
                  <a:srgbClr val="48FFD5"/>
                </a:solidFill>
              </a:defRPr>
            </a:lvl9pPr>
          </a:lstStyle>
          <a:p>
            <a:endParaRPr/>
          </a:p>
        </p:txBody>
      </p:sp>
      <p:sp>
        <p:nvSpPr>
          <p:cNvPr id="20" name="Google Shape;20;p3"/>
          <p:cNvSpPr txBox="1">
            <a:spLocks noGrp="1"/>
          </p:cNvSpPr>
          <p:nvPr>
            <p:ph type="title" idx="8" hasCustomPrompt="1"/>
          </p:nvPr>
        </p:nvSpPr>
        <p:spPr>
          <a:xfrm>
            <a:off x="2827575" y="1901250"/>
            <a:ext cx="11769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21" name="Google Shape;21;p3"/>
          <p:cNvSpPr txBox="1">
            <a:spLocks noGrp="1"/>
          </p:cNvSpPr>
          <p:nvPr>
            <p:ph type="subTitle" idx="9"/>
          </p:nvPr>
        </p:nvSpPr>
        <p:spPr>
          <a:xfrm>
            <a:off x="725750" y="3046600"/>
            <a:ext cx="2010000" cy="5025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48FFD5"/>
              </a:buClr>
              <a:buSzPts val="900"/>
              <a:buNone/>
              <a:defRPr sz="900">
                <a:solidFill>
                  <a:srgbClr val="48FFD5"/>
                </a:solidFill>
              </a:defRPr>
            </a:lvl1pPr>
            <a:lvl2pPr lvl="1" algn="r" rtl="0">
              <a:lnSpc>
                <a:spcPct val="100000"/>
              </a:lnSpc>
              <a:spcBef>
                <a:spcPts val="0"/>
              </a:spcBef>
              <a:spcAft>
                <a:spcPts val="0"/>
              </a:spcAft>
              <a:buClr>
                <a:srgbClr val="48FFD5"/>
              </a:buClr>
              <a:buSzPts val="900"/>
              <a:buNone/>
              <a:defRPr sz="900">
                <a:solidFill>
                  <a:srgbClr val="48FFD5"/>
                </a:solidFill>
              </a:defRPr>
            </a:lvl2pPr>
            <a:lvl3pPr lvl="2" algn="r" rtl="0">
              <a:lnSpc>
                <a:spcPct val="100000"/>
              </a:lnSpc>
              <a:spcBef>
                <a:spcPts val="0"/>
              </a:spcBef>
              <a:spcAft>
                <a:spcPts val="0"/>
              </a:spcAft>
              <a:buClr>
                <a:srgbClr val="48FFD5"/>
              </a:buClr>
              <a:buSzPts val="900"/>
              <a:buNone/>
              <a:defRPr sz="900">
                <a:solidFill>
                  <a:srgbClr val="48FFD5"/>
                </a:solidFill>
              </a:defRPr>
            </a:lvl3pPr>
            <a:lvl4pPr lvl="3" algn="r" rtl="0">
              <a:lnSpc>
                <a:spcPct val="100000"/>
              </a:lnSpc>
              <a:spcBef>
                <a:spcPts val="0"/>
              </a:spcBef>
              <a:spcAft>
                <a:spcPts val="0"/>
              </a:spcAft>
              <a:buClr>
                <a:srgbClr val="48FFD5"/>
              </a:buClr>
              <a:buSzPts val="900"/>
              <a:buNone/>
              <a:defRPr sz="900">
                <a:solidFill>
                  <a:srgbClr val="48FFD5"/>
                </a:solidFill>
              </a:defRPr>
            </a:lvl4pPr>
            <a:lvl5pPr lvl="4" algn="r" rtl="0">
              <a:lnSpc>
                <a:spcPct val="100000"/>
              </a:lnSpc>
              <a:spcBef>
                <a:spcPts val="0"/>
              </a:spcBef>
              <a:spcAft>
                <a:spcPts val="0"/>
              </a:spcAft>
              <a:buClr>
                <a:srgbClr val="48FFD5"/>
              </a:buClr>
              <a:buSzPts val="900"/>
              <a:buNone/>
              <a:defRPr sz="900">
                <a:solidFill>
                  <a:srgbClr val="48FFD5"/>
                </a:solidFill>
              </a:defRPr>
            </a:lvl5pPr>
            <a:lvl6pPr lvl="5" algn="r" rtl="0">
              <a:lnSpc>
                <a:spcPct val="100000"/>
              </a:lnSpc>
              <a:spcBef>
                <a:spcPts val="0"/>
              </a:spcBef>
              <a:spcAft>
                <a:spcPts val="0"/>
              </a:spcAft>
              <a:buClr>
                <a:srgbClr val="48FFD5"/>
              </a:buClr>
              <a:buSzPts val="900"/>
              <a:buNone/>
              <a:defRPr sz="900">
                <a:solidFill>
                  <a:srgbClr val="48FFD5"/>
                </a:solidFill>
              </a:defRPr>
            </a:lvl6pPr>
            <a:lvl7pPr lvl="6" algn="r" rtl="0">
              <a:lnSpc>
                <a:spcPct val="100000"/>
              </a:lnSpc>
              <a:spcBef>
                <a:spcPts val="0"/>
              </a:spcBef>
              <a:spcAft>
                <a:spcPts val="0"/>
              </a:spcAft>
              <a:buClr>
                <a:srgbClr val="48FFD5"/>
              </a:buClr>
              <a:buSzPts val="900"/>
              <a:buNone/>
              <a:defRPr sz="900">
                <a:solidFill>
                  <a:srgbClr val="48FFD5"/>
                </a:solidFill>
              </a:defRPr>
            </a:lvl7pPr>
            <a:lvl8pPr lvl="7" algn="r" rtl="0">
              <a:lnSpc>
                <a:spcPct val="100000"/>
              </a:lnSpc>
              <a:spcBef>
                <a:spcPts val="0"/>
              </a:spcBef>
              <a:spcAft>
                <a:spcPts val="0"/>
              </a:spcAft>
              <a:buClr>
                <a:srgbClr val="48FFD5"/>
              </a:buClr>
              <a:buSzPts val="900"/>
              <a:buNone/>
              <a:defRPr sz="900">
                <a:solidFill>
                  <a:srgbClr val="48FFD5"/>
                </a:solidFill>
              </a:defRPr>
            </a:lvl8pPr>
            <a:lvl9pPr lvl="8" algn="r" rtl="0">
              <a:lnSpc>
                <a:spcPct val="100000"/>
              </a:lnSpc>
              <a:spcBef>
                <a:spcPts val="0"/>
              </a:spcBef>
              <a:spcAft>
                <a:spcPts val="0"/>
              </a:spcAft>
              <a:buClr>
                <a:srgbClr val="48FFD5"/>
              </a:buClr>
              <a:buSzPts val="900"/>
              <a:buNone/>
              <a:defRPr sz="900">
                <a:solidFill>
                  <a:srgbClr val="48FFD5"/>
                </a:solidFill>
              </a:defRPr>
            </a:lvl9pPr>
          </a:lstStyle>
          <a:p>
            <a:endParaRPr/>
          </a:p>
        </p:txBody>
      </p:sp>
      <p:sp>
        <p:nvSpPr>
          <p:cNvPr id="22" name="Google Shape;22;p3"/>
          <p:cNvSpPr txBox="1">
            <a:spLocks noGrp="1"/>
          </p:cNvSpPr>
          <p:nvPr>
            <p:ph type="title" idx="13" hasCustomPrompt="1"/>
          </p:nvPr>
        </p:nvSpPr>
        <p:spPr>
          <a:xfrm>
            <a:off x="2827575" y="2797975"/>
            <a:ext cx="11769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23" name="Google Shape;23;p3"/>
          <p:cNvSpPr txBox="1">
            <a:spLocks noGrp="1"/>
          </p:cNvSpPr>
          <p:nvPr>
            <p:ph type="subTitle" idx="14"/>
          </p:nvPr>
        </p:nvSpPr>
        <p:spPr>
          <a:xfrm>
            <a:off x="725750" y="3935450"/>
            <a:ext cx="2010000" cy="5025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48FFD5"/>
              </a:buClr>
              <a:buSzPts val="900"/>
              <a:buNone/>
              <a:defRPr sz="900">
                <a:solidFill>
                  <a:srgbClr val="48FFD5"/>
                </a:solidFill>
              </a:defRPr>
            </a:lvl1pPr>
            <a:lvl2pPr lvl="1" algn="r" rtl="0">
              <a:lnSpc>
                <a:spcPct val="100000"/>
              </a:lnSpc>
              <a:spcBef>
                <a:spcPts val="0"/>
              </a:spcBef>
              <a:spcAft>
                <a:spcPts val="0"/>
              </a:spcAft>
              <a:buClr>
                <a:srgbClr val="48FFD5"/>
              </a:buClr>
              <a:buSzPts val="900"/>
              <a:buNone/>
              <a:defRPr sz="900">
                <a:solidFill>
                  <a:srgbClr val="48FFD5"/>
                </a:solidFill>
              </a:defRPr>
            </a:lvl2pPr>
            <a:lvl3pPr lvl="2" algn="r" rtl="0">
              <a:lnSpc>
                <a:spcPct val="100000"/>
              </a:lnSpc>
              <a:spcBef>
                <a:spcPts val="0"/>
              </a:spcBef>
              <a:spcAft>
                <a:spcPts val="0"/>
              </a:spcAft>
              <a:buClr>
                <a:srgbClr val="48FFD5"/>
              </a:buClr>
              <a:buSzPts val="900"/>
              <a:buNone/>
              <a:defRPr sz="900">
                <a:solidFill>
                  <a:srgbClr val="48FFD5"/>
                </a:solidFill>
              </a:defRPr>
            </a:lvl3pPr>
            <a:lvl4pPr lvl="3" algn="r" rtl="0">
              <a:lnSpc>
                <a:spcPct val="100000"/>
              </a:lnSpc>
              <a:spcBef>
                <a:spcPts val="0"/>
              </a:spcBef>
              <a:spcAft>
                <a:spcPts val="0"/>
              </a:spcAft>
              <a:buClr>
                <a:srgbClr val="48FFD5"/>
              </a:buClr>
              <a:buSzPts val="900"/>
              <a:buNone/>
              <a:defRPr sz="900">
                <a:solidFill>
                  <a:srgbClr val="48FFD5"/>
                </a:solidFill>
              </a:defRPr>
            </a:lvl4pPr>
            <a:lvl5pPr lvl="4" algn="r" rtl="0">
              <a:lnSpc>
                <a:spcPct val="100000"/>
              </a:lnSpc>
              <a:spcBef>
                <a:spcPts val="0"/>
              </a:spcBef>
              <a:spcAft>
                <a:spcPts val="0"/>
              </a:spcAft>
              <a:buClr>
                <a:srgbClr val="48FFD5"/>
              </a:buClr>
              <a:buSzPts val="900"/>
              <a:buNone/>
              <a:defRPr sz="900">
                <a:solidFill>
                  <a:srgbClr val="48FFD5"/>
                </a:solidFill>
              </a:defRPr>
            </a:lvl5pPr>
            <a:lvl6pPr lvl="5" algn="r" rtl="0">
              <a:lnSpc>
                <a:spcPct val="100000"/>
              </a:lnSpc>
              <a:spcBef>
                <a:spcPts val="0"/>
              </a:spcBef>
              <a:spcAft>
                <a:spcPts val="0"/>
              </a:spcAft>
              <a:buClr>
                <a:srgbClr val="48FFD5"/>
              </a:buClr>
              <a:buSzPts val="900"/>
              <a:buNone/>
              <a:defRPr sz="900">
                <a:solidFill>
                  <a:srgbClr val="48FFD5"/>
                </a:solidFill>
              </a:defRPr>
            </a:lvl6pPr>
            <a:lvl7pPr lvl="6" algn="r" rtl="0">
              <a:lnSpc>
                <a:spcPct val="100000"/>
              </a:lnSpc>
              <a:spcBef>
                <a:spcPts val="0"/>
              </a:spcBef>
              <a:spcAft>
                <a:spcPts val="0"/>
              </a:spcAft>
              <a:buClr>
                <a:srgbClr val="48FFD5"/>
              </a:buClr>
              <a:buSzPts val="900"/>
              <a:buNone/>
              <a:defRPr sz="900">
                <a:solidFill>
                  <a:srgbClr val="48FFD5"/>
                </a:solidFill>
              </a:defRPr>
            </a:lvl7pPr>
            <a:lvl8pPr lvl="7" algn="r" rtl="0">
              <a:lnSpc>
                <a:spcPct val="100000"/>
              </a:lnSpc>
              <a:spcBef>
                <a:spcPts val="0"/>
              </a:spcBef>
              <a:spcAft>
                <a:spcPts val="0"/>
              </a:spcAft>
              <a:buClr>
                <a:srgbClr val="48FFD5"/>
              </a:buClr>
              <a:buSzPts val="900"/>
              <a:buNone/>
              <a:defRPr sz="900">
                <a:solidFill>
                  <a:srgbClr val="48FFD5"/>
                </a:solidFill>
              </a:defRPr>
            </a:lvl8pPr>
            <a:lvl9pPr lvl="8" algn="r" rtl="0">
              <a:lnSpc>
                <a:spcPct val="100000"/>
              </a:lnSpc>
              <a:spcBef>
                <a:spcPts val="0"/>
              </a:spcBef>
              <a:spcAft>
                <a:spcPts val="0"/>
              </a:spcAft>
              <a:buClr>
                <a:srgbClr val="48FFD5"/>
              </a:buClr>
              <a:buSzPts val="900"/>
              <a:buNone/>
              <a:defRPr sz="900">
                <a:solidFill>
                  <a:srgbClr val="48FFD5"/>
                </a:solidFill>
              </a:defRPr>
            </a:lvl9pPr>
          </a:lstStyle>
          <a:p>
            <a:endParaRPr/>
          </a:p>
        </p:txBody>
      </p:sp>
      <p:sp>
        <p:nvSpPr>
          <p:cNvPr id="24" name="Google Shape;24;p3"/>
          <p:cNvSpPr txBox="1">
            <a:spLocks noGrp="1"/>
          </p:cNvSpPr>
          <p:nvPr>
            <p:ph type="title" idx="15" hasCustomPrompt="1"/>
          </p:nvPr>
        </p:nvSpPr>
        <p:spPr>
          <a:xfrm>
            <a:off x="2827575" y="3694700"/>
            <a:ext cx="11769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25" name="Google Shape;25;p3"/>
          <p:cNvSpPr txBox="1">
            <a:spLocks noGrp="1"/>
          </p:cNvSpPr>
          <p:nvPr>
            <p:ph type="ctrTitle" idx="16"/>
          </p:nvPr>
        </p:nvSpPr>
        <p:spPr>
          <a:xfrm>
            <a:off x="643488" y="2050763"/>
            <a:ext cx="2076000" cy="1962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
        <p:nvSpPr>
          <p:cNvPr id="26" name="Google Shape;26;p3"/>
          <p:cNvSpPr txBox="1">
            <a:spLocks noGrp="1"/>
          </p:cNvSpPr>
          <p:nvPr>
            <p:ph type="ctrTitle" idx="17"/>
          </p:nvPr>
        </p:nvSpPr>
        <p:spPr>
          <a:xfrm>
            <a:off x="643488" y="2974963"/>
            <a:ext cx="2076000" cy="1962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
        <p:nvSpPr>
          <p:cNvPr id="27" name="Google Shape;27;p3"/>
          <p:cNvSpPr txBox="1">
            <a:spLocks noGrp="1"/>
          </p:cNvSpPr>
          <p:nvPr>
            <p:ph type="ctrTitle" idx="18"/>
          </p:nvPr>
        </p:nvSpPr>
        <p:spPr>
          <a:xfrm>
            <a:off x="643488" y="3863900"/>
            <a:ext cx="2076000" cy="1962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
        <p:nvSpPr>
          <p:cNvPr id="28" name="Google Shape;28;p3"/>
          <p:cNvSpPr txBox="1">
            <a:spLocks noGrp="1"/>
          </p:cNvSpPr>
          <p:nvPr>
            <p:ph type="ctrTitle" idx="19"/>
          </p:nvPr>
        </p:nvSpPr>
        <p:spPr>
          <a:xfrm>
            <a:off x="6424513" y="2050763"/>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
        <p:nvSpPr>
          <p:cNvPr id="29" name="Google Shape;29;p3"/>
          <p:cNvSpPr txBox="1">
            <a:spLocks noGrp="1"/>
          </p:cNvSpPr>
          <p:nvPr>
            <p:ph type="ctrTitle" idx="20"/>
          </p:nvPr>
        </p:nvSpPr>
        <p:spPr>
          <a:xfrm>
            <a:off x="6424513" y="2974963"/>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
        <p:nvSpPr>
          <p:cNvPr id="30" name="Google Shape;30;p3"/>
          <p:cNvSpPr txBox="1">
            <a:spLocks noGrp="1"/>
          </p:cNvSpPr>
          <p:nvPr>
            <p:ph type="ctrTitle" idx="21"/>
          </p:nvPr>
        </p:nvSpPr>
        <p:spPr>
          <a:xfrm>
            <a:off x="6424513" y="3863900"/>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QUOTE">
    <p:bg>
      <p:bgPr>
        <a:gradFill>
          <a:gsLst>
            <a:gs pos="0">
              <a:srgbClr val="052643"/>
            </a:gs>
            <a:gs pos="100000">
              <a:srgbClr val="041523"/>
            </a:gs>
          </a:gsLst>
          <a:path path="circle">
            <a:fillToRect l="50000" t="50000" r="50000" b="50000"/>
          </a:path>
          <a:tileRect/>
        </a:gradFill>
        <a:effectLst/>
      </p:bgPr>
    </p:bg>
    <p:spTree>
      <p:nvGrpSpPr>
        <p:cNvPr id="1" name="Shape 42"/>
        <p:cNvGrpSpPr/>
        <p:nvPr/>
      </p:nvGrpSpPr>
      <p:grpSpPr>
        <a:xfrm>
          <a:off x="0" y="0"/>
          <a:ext cx="0" cy="0"/>
          <a:chOff x="0" y="0"/>
          <a:chExt cx="0" cy="0"/>
        </a:xfrm>
      </p:grpSpPr>
      <p:sp>
        <p:nvSpPr>
          <p:cNvPr id="43" name="Google Shape;43;p6"/>
          <p:cNvSpPr/>
          <p:nvPr/>
        </p:nvSpPr>
        <p:spPr>
          <a:xfrm>
            <a:off x="2080188" y="1291650"/>
            <a:ext cx="4910700" cy="2560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6"/>
          <p:cNvSpPr txBox="1">
            <a:spLocks noGrp="1"/>
          </p:cNvSpPr>
          <p:nvPr>
            <p:ph type="ctrTitle"/>
          </p:nvPr>
        </p:nvSpPr>
        <p:spPr>
          <a:xfrm>
            <a:off x="2770350" y="1558300"/>
            <a:ext cx="3530400" cy="19401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0E2A47"/>
              </a:buClr>
              <a:buSzPts val="1200"/>
              <a:buNone/>
              <a:defRPr sz="1200">
                <a:solidFill>
                  <a:srgbClr val="0E2A47"/>
                </a:solidFill>
              </a:defRPr>
            </a:lvl1pPr>
            <a:lvl2pPr lvl="1" algn="ctr" rtl="0">
              <a:spcBef>
                <a:spcPts val="0"/>
              </a:spcBef>
              <a:spcAft>
                <a:spcPts val="0"/>
              </a:spcAft>
              <a:buClr>
                <a:srgbClr val="0E2A47"/>
              </a:buClr>
              <a:buSzPts val="5200"/>
              <a:buNone/>
              <a:defRPr sz="5200">
                <a:solidFill>
                  <a:srgbClr val="0E2A47"/>
                </a:solidFill>
              </a:defRPr>
            </a:lvl2pPr>
            <a:lvl3pPr lvl="2" algn="ctr" rtl="0">
              <a:spcBef>
                <a:spcPts val="0"/>
              </a:spcBef>
              <a:spcAft>
                <a:spcPts val="0"/>
              </a:spcAft>
              <a:buClr>
                <a:srgbClr val="0E2A47"/>
              </a:buClr>
              <a:buSzPts val="5200"/>
              <a:buNone/>
              <a:defRPr sz="5200">
                <a:solidFill>
                  <a:srgbClr val="0E2A47"/>
                </a:solidFill>
              </a:defRPr>
            </a:lvl3pPr>
            <a:lvl4pPr lvl="3" algn="ctr" rtl="0">
              <a:spcBef>
                <a:spcPts val="0"/>
              </a:spcBef>
              <a:spcAft>
                <a:spcPts val="0"/>
              </a:spcAft>
              <a:buClr>
                <a:srgbClr val="0E2A47"/>
              </a:buClr>
              <a:buSzPts val="5200"/>
              <a:buNone/>
              <a:defRPr sz="5200">
                <a:solidFill>
                  <a:srgbClr val="0E2A47"/>
                </a:solidFill>
              </a:defRPr>
            </a:lvl4pPr>
            <a:lvl5pPr lvl="4" algn="ctr" rtl="0">
              <a:spcBef>
                <a:spcPts val="0"/>
              </a:spcBef>
              <a:spcAft>
                <a:spcPts val="0"/>
              </a:spcAft>
              <a:buClr>
                <a:srgbClr val="0E2A47"/>
              </a:buClr>
              <a:buSzPts val="5200"/>
              <a:buNone/>
              <a:defRPr sz="5200">
                <a:solidFill>
                  <a:srgbClr val="0E2A47"/>
                </a:solidFill>
              </a:defRPr>
            </a:lvl5pPr>
            <a:lvl6pPr lvl="5" algn="ctr" rtl="0">
              <a:spcBef>
                <a:spcPts val="0"/>
              </a:spcBef>
              <a:spcAft>
                <a:spcPts val="0"/>
              </a:spcAft>
              <a:buClr>
                <a:srgbClr val="0E2A47"/>
              </a:buClr>
              <a:buSzPts val="5200"/>
              <a:buNone/>
              <a:defRPr sz="5200">
                <a:solidFill>
                  <a:srgbClr val="0E2A47"/>
                </a:solidFill>
              </a:defRPr>
            </a:lvl6pPr>
            <a:lvl7pPr lvl="6" algn="ctr" rtl="0">
              <a:spcBef>
                <a:spcPts val="0"/>
              </a:spcBef>
              <a:spcAft>
                <a:spcPts val="0"/>
              </a:spcAft>
              <a:buClr>
                <a:srgbClr val="0E2A47"/>
              </a:buClr>
              <a:buSzPts val="5200"/>
              <a:buNone/>
              <a:defRPr sz="5200">
                <a:solidFill>
                  <a:srgbClr val="0E2A47"/>
                </a:solidFill>
              </a:defRPr>
            </a:lvl7pPr>
            <a:lvl8pPr lvl="7" algn="ctr" rtl="0">
              <a:spcBef>
                <a:spcPts val="0"/>
              </a:spcBef>
              <a:spcAft>
                <a:spcPts val="0"/>
              </a:spcAft>
              <a:buClr>
                <a:srgbClr val="0E2A47"/>
              </a:buClr>
              <a:buSzPts val="5200"/>
              <a:buNone/>
              <a:defRPr sz="5200">
                <a:solidFill>
                  <a:srgbClr val="0E2A47"/>
                </a:solidFill>
              </a:defRPr>
            </a:lvl8pPr>
            <a:lvl9pPr lvl="8" algn="ctr" rtl="0">
              <a:spcBef>
                <a:spcPts val="0"/>
              </a:spcBef>
              <a:spcAft>
                <a:spcPts val="0"/>
              </a:spcAft>
              <a:buClr>
                <a:srgbClr val="0E2A47"/>
              </a:buClr>
              <a:buSzPts val="5200"/>
              <a:buNone/>
              <a:defRPr sz="5200">
                <a:solidFill>
                  <a:srgbClr val="0E2A47"/>
                </a:solidFill>
              </a:defRPr>
            </a:lvl9pPr>
          </a:lstStyle>
          <a:p>
            <a:endParaRPr/>
          </a:p>
        </p:txBody>
      </p:sp>
      <p:sp>
        <p:nvSpPr>
          <p:cNvPr id="45" name="Google Shape;45;p6"/>
          <p:cNvSpPr txBox="1">
            <a:spLocks noGrp="1"/>
          </p:cNvSpPr>
          <p:nvPr>
            <p:ph type="subTitle" idx="1"/>
          </p:nvPr>
        </p:nvSpPr>
        <p:spPr>
          <a:xfrm>
            <a:off x="2806800" y="1757550"/>
            <a:ext cx="3457500" cy="1420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E2A47"/>
              </a:buClr>
              <a:buSzPts val="1800"/>
              <a:buNone/>
              <a:defRPr>
                <a:solidFill>
                  <a:srgbClr val="0E2A47"/>
                </a:solidFill>
              </a:defRPr>
            </a:lvl1pPr>
            <a:lvl2pPr lvl="1" algn="ctr" rtl="0">
              <a:lnSpc>
                <a:spcPct val="100000"/>
              </a:lnSpc>
              <a:spcBef>
                <a:spcPts val="0"/>
              </a:spcBef>
              <a:spcAft>
                <a:spcPts val="0"/>
              </a:spcAft>
              <a:buClr>
                <a:srgbClr val="0E2A47"/>
              </a:buClr>
              <a:buSzPts val="1200"/>
              <a:buNone/>
              <a:defRPr sz="1200">
                <a:solidFill>
                  <a:srgbClr val="0E2A47"/>
                </a:solidFill>
              </a:defRPr>
            </a:lvl2pPr>
            <a:lvl3pPr lvl="2" algn="ctr" rtl="0">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3pPr>
            <a:lvl4pPr lvl="3" algn="ctr" rtl="0">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4pPr>
            <a:lvl5pPr lvl="4" algn="ctr" rtl="0">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5pPr>
            <a:lvl6pPr lvl="5" algn="ctr" rtl="0">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6pPr>
            <a:lvl7pPr lvl="6" algn="ctr" rtl="0">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7pPr>
            <a:lvl8pPr lvl="7" algn="ctr" rtl="0">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8pPr>
            <a:lvl9pPr lvl="8" algn="ctr" rtl="0">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9pPr>
          </a:lstStyle>
          <a:p>
            <a:endParaRPr/>
          </a:p>
        </p:txBody>
      </p:sp>
    </p:spTree>
    <p:extLst>
      <p:ext uri="{BB962C8B-B14F-4D97-AF65-F5344CB8AC3E}">
        <p14:creationId xmlns:p14="http://schemas.microsoft.com/office/powerpoint/2010/main" val="38248085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HREE COLUMNS 1">
  <p:cSld name="THREE COLUMNS 1">
    <p:bg>
      <p:bgPr>
        <a:gradFill>
          <a:gsLst>
            <a:gs pos="0">
              <a:srgbClr val="052643"/>
            </a:gs>
            <a:gs pos="100000">
              <a:srgbClr val="041523"/>
            </a:gs>
          </a:gsLst>
          <a:path path="circle">
            <a:fillToRect l="50000" t="50000" r="50000" b="50000"/>
          </a:path>
          <a:tileRect/>
        </a:gradFill>
        <a:effectLst/>
      </p:bgPr>
    </p:bg>
    <p:spTree>
      <p:nvGrpSpPr>
        <p:cNvPr id="1" name="Shape 46"/>
        <p:cNvGrpSpPr/>
        <p:nvPr/>
      </p:nvGrpSpPr>
      <p:grpSpPr>
        <a:xfrm>
          <a:off x="0" y="0"/>
          <a:ext cx="0" cy="0"/>
          <a:chOff x="0" y="0"/>
          <a:chExt cx="0" cy="0"/>
        </a:xfrm>
      </p:grpSpPr>
      <p:sp>
        <p:nvSpPr>
          <p:cNvPr id="47" name="Google Shape;47;p7"/>
          <p:cNvSpPr txBox="1">
            <a:spLocks noGrp="1"/>
          </p:cNvSpPr>
          <p:nvPr>
            <p:ph type="ctrTitle"/>
          </p:nvPr>
        </p:nvSpPr>
        <p:spPr>
          <a:xfrm>
            <a:off x="1557931" y="2064013"/>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1pPr>
            <a:lvl2pPr lvl="1"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2pPr>
            <a:lvl3pPr lvl="2"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3pPr>
            <a:lvl4pPr lvl="3"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4pPr>
            <a:lvl5pPr lvl="4"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5pPr>
            <a:lvl6pPr lvl="5"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6pPr>
            <a:lvl7pPr lvl="6"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7pPr>
            <a:lvl8pPr lvl="7"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8pPr>
            <a:lvl9pPr lvl="8"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9pPr>
          </a:lstStyle>
          <a:p>
            <a:endParaRPr/>
          </a:p>
        </p:txBody>
      </p:sp>
      <p:sp>
        <p:nvSpPr>
          <p:cNvPr id="48" name="Google Shape;48;p7"/>
          <p:cNvSpPr txBox="1">
            <a:spLocks noGrp="1"/>
          </p:cNvSpPr>
          <p:nvPr>
            <p:ph type="ctrTitle" idx="2"/>
          </p:nvPr>
        </p:nvSpPr>
        <p:spPr>
          <a:xfrm>
            <a:off x="1557931" y="3466700"/>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1pPr>
            <a:lvl2pPr lvl="1"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2pPr>
            <a:lvl3pPr lvl="2"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3pPr>
            <a:lvl4pPr lvl="3"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4pPr>
            <a:lvl5pPr lvl="4"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5pPr>
            <a:lvl6pPr lvl="5"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6pPr>
            <a:lvl7pPr lvl="6"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7pPr>
            <a:lvl8pPr lvl="7"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8pPr>
            <a:lvl9pPr lvl="8"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9pPr>
          </a:lstStyle>
          <a:p>
            <a:endParaRPr/>
          </a:p>
        </p:txBody>
      </p:sp>
      <p:sp>
        <p:nvSpPr>
          <p:cNvPr id="49" name="Google Shape;49;p7"/>
          <p:cNvSpPr txBox="1">
            <a:spLocks noGrp="1"/>
          </p:cNvSpPr>
          <p:nvPr>
            <p:ph type="ctrTitle" idx="3"/>
          </p:nvPr>
        </p:nvSpPr>
        <p:spPr>
          <a:xfrm>
            <a:off x="1557931" y="2765356"/>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1pPr>
            <a:lvl2pPr lvl="1"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2pPr>
            <a:lvl3pPr lvl="2"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3pPr>
            <a:lvl4pPr lvl="3"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4pPr>
            <a:lvl5pPr lvl="4"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5pPr>
            <a:lvl6pPr lvl="5"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6pPr>
            <a:lvl7pPr lvl="6"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7pPr>
            <a:lvl8pPr lvl="7"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8pPr>
            <a:lvl9pPr lvl="8"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9pPr>
          </a:lstStyle>
          <a:p>
            <a:endParaRPr/>
          </a:p>
        </p:txBody>
      </p:sp>
      <p:sp>
        <p:nvSpPr>
          <p:cNvPr id="50" name="Google Shape;50;p7"/>
          <p:cNvSpPr txBox="1">
            <a:spLocks noGrp="1"/>
          </p:cNvSpPr>
          <p:nvPr>
            <p:ph type="ctrTitle" idx="4"/>
          </p:nvPr>
        </p:nvSpPr>
        <p:spPr>
          <a:xfrm>
            <a:off x="998325" y="644550"/>
            <a:ext cx="78339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rtl="0">
              <a:spcBef>
                <a:spcPts val="0"/>
              </a:spcBef>
              <a:spcAft>
                <a:spcPts val="0"/>
              </a:spcAft>
              <a:buClr>
                <a:srgbClr val="48FFD5"/>
              </a:buClr>
              <a:buSzPts val="5200"/>
              <a:buNone/>
              <a:defRPr sz="5200">
                <a:solidFill>
                  <a:srgbClr val="48FFD5"/>
                </a:solidFill>
              </a:defRPr>
            </a:lvl2pPr>
            <a:lvl3pPr lvl="2" rtl="0">
              <a:spcBef>
                <a:spcPts val="0"/>
              </a:spcBef>
              <a:spcAft>
                <a:spcPts val="0"/>
              </a:spcAft>
              <a:buClr>
                <a:srgbClr val="48FFD5"/>
              </a:buClr>
              <a:buSzPts val="5200"/>
              <a:buNone/>
              <a:defRPr sz="5200">
                <a:solidFill>
                  <a:srgbClr val="48FFD5"/>
                </a:solidFill>
              </a:defRPr>
            </a:lvl3pPr>
            <a:lvl4pPr lvl="3" rtl="0">
              <a:spcBef>
                <a:spcPts val="0"/>
              </a:spcBef>
              <a:spcAft>
                <a:spcPts val="0"/>
              </a:spcAft>
              <a:buClr>
                <a:srgbClr val="48FFD5"/>
              </a:buClr>
              <a:buSzPts val="5200"/>
              <a:buNone/>
              <a:defRPr sz="5200">
                <a:solidFill>
                  <a:srgbClr val="48FFD5"/>
                </a:solidFill>
              </a:defRPr>
            </a:lvl4pPr>
            <a:lvl5pPr lvl="4" rtl="0">
              <a:spcBef>
                <a:spcPts val="0"/>
              </a:spcBef>
              <a:spcAft>
                <a:spcPts val="0"/>
              </a:spcAft>
              <a:buClr>
                <a:srgbClr val="48FFD5"/>
              </a:buClr>
              <a:buSzPts val="5200"/>
              <a:buNone/>
              <a:defRPr sz="5200">
                <a:solidFill>
                  <a:srgbClr val="48FFD5"/>
                </a:solidFill>
              </a:defRPr>
            </a:lvl5pPr>
            <a:lvl6pPr lvl="5" rtl="0">
              <a:spcBef>
                <a:spcPts val="0"/>
              </a:spcBef>
              <a:spcAft>
                <a:spcPts val="0"/>
              </a:spcAft>
              <a:buClr>
                <a:srgbClr val="48FFD5"/>
              </a:buClr>
              <a:buSzPts val="5200"/>
              <a:buNone/>
              <a:defRPr sz="5200">
                <a:solidFill>
                  <a:srgbClr val="48FFD5"/>
                </a:solidFill>
              </a:defRPr>
            </a:lvl6pPr>
            <a:lvl7pPr lvl="6" rtl="0">
              <a:spcBef>
                <a:spcPts val="0"/>
              </a:spcBef>
              <a:spcAft>
                <a:spcPts val="0"/>
              </a:spcAft>
              <a:buClr>
                <a:srgbClr val="48FFD5"/>
              </a:buClr>
              <a:buSzPts val="5200"/>
              <a:buNone/>
              <a:defRPr sz="5200">
                <a:solidFill>
                  <a:srgbClr val="48FFD5"/>
                </a:solidFill>
              </a:defRPr>
            </a:lvl7pPr>
            <a:lvl8pPr lvl="7" rtl="0">
              <a:spcBef>
                <a:spcPts val="0"/>
              </a:spcBef>
              <a:spcAft>
                <a:spcPts val="0"/>
              </a:spcAft>
              <a:buClr>
                <a:srgbClr val="48FFD5"/>
              </a:buClr>
              <a:buSzPts val="5200"/>
              <a:buNone/>
              <a:defRPr sz="5200">
                <a:solidFill>
                  <a:srgbClr val="48FFD5"/>
                </a:solidFill>
              </a:defRPr>
            </a:lvl8pPr>
            <a:lvl9pPr lvl="8" rtl="0">
              <a:spcBef>
                <a:spcPts val="0"/>
              </a:spcBef>
              <a:spcAft>
                <a:spcPts val="0"/>
              </a:spcAft>
              <a:buClr>
                <a:srgbClr val="48FFD5"/>
              </a:buClr>
              <a:buSzPts val="5200"/>
              <a:buNone/>
              <a:defRPr sz="5200">
                <a:solidFill>
                  <a:srgbClr val="48FFD5"/>
                </a:solidFill>
              </a:defRPr>
            </a:lvl9pPr>
          </a:lstStyle>
          <a:p>
            <a:endParaRPr/>
          </a:p>
        </p:txBody>
      </p:sp>
    </p:spTree>
    <p:extLst>
      <p:ext uri="{BB962C8B-B14F-4D97-AF65-F5344CB8AC3E}">
        <p14:creationId xmlns:p14="http://schemas.microsoft.com/office/powerpoint/2010/main" val="15350725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HREE COLUMNS 2">
  <p:cSld name="THREE COLUMNS 2">
    <p:bg>
      <p:bgPr>
        <a:gradFill>
          <a:gsLst>
            <a:gs pos="0">
              <a:srgbClr val="052643"/>
            </a:gs>
            <a:gs pos="100000">
              <a:srgbClr val="041523"/>
            </a:gs>
          </a:gsLst>
          <a:path path="circle">
            <a:fillToRect l="50000" t="50000" r="50000" b="50000"/>
          </a:path>
          <a:tileRect/>
        </a:gradFill>
        <a:effectLst/>
      </p:bgPr>
    </p:bg>
    <p:spTree>
      <p:nvGrpSpPr>
        <p:cNvPr id="1" name="Shape 51"/>
        <p:cNvGrpSpPr/>
        <p:nvPr/>
      </p:nvGrpSpPr>
      <p:grpSpPr>
        <a:xfrm>
          <a:off x="0" y="0"/>
          <a:ext cx="0" cy="0"/>
          <a:chOff x="0" y="0"/>
          <a:chExt cx="0" cy="0"/>
        </a:xfrm>
      </p:grpSpPr>
      <p:sp>
        <p:nvSpPr>
          <p:cNvPr id="52" name="Google Shape;52;p8"/>
          <p:cNvSpPr txBox="1">
            <a:spLocks noGrp="1"/>
          </p:cNvSpPr>
          <p:nvPr>
            <p:ph type="ctrTitle"/>
          </p:nvPr>
        </p:nvSpPr>
        <p:spPr>
          <a:xfrm>
            <a:off x="5393881" y="2071888"/>
            <a:ext cx="2076000" cy="1962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1pPr>
            <a:lvl2pPr lvl="1"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2pPr>
            <a:lvl3pPr lvl="2"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3pPr>
            <a:lvl4pPr lvl="3"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4pPr>
            <a:lvl5pPr lvl="4"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5pPr>
            <a:lvl6pPr lvl="5"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6pPr>
            <a:lvl7pPr lvl="6"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7pPr>
            <a:lvl8pPr lvl="7"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8pPr>
            <a:lvl9pPr lvl="8"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9pPr>
          </a:lstStyle>
          <a:p>
            <a:endParaRPr/>
          </a:p>
        </p:txBody>
      </p:sp>
      <p:sp>
        <p:nvSpPr>
          <p:cNvPr id="53" name="Google Shape;53;p8"/>
          <p:cNvSpPr txBox="1">
            <a:spLocks noGrp="1"/>
          </p:cNvSpPr>
          <p:nvPr>
            <p:ph type="ctrTitle" idx="2"/>
          </p:nvPr>
        </p:nvSpPr>
        <p:spPr>
          <a:xfrm>
            <a:off x="5393881" y="3474575"/>
            <a:ext cx="2076000" cy="1962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1pPr>
            <a:lvl2pPr lvl="1"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2pPr>
            <a:lvl3pPr lvl="2"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3pPr>
            <a:lvl4pPr lvl="3"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4pPr>
            <a:lvl5pPr lvl="4"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5pPr>
            <a:lvl6pPr lvl="5"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6pPr>
            <a:lvl7pPr lvl="6"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7pPr>
            <a:lvl8pPr lvl="7"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8pPr>
            <a:lvl9pPr lvl="8"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9pPr>
          </a:lstStyle>
          <a:p>
            <a:endParaRPr/>
          </a:p>
        </p:txBody>
      </p:sp>
      <p:sp>
        <p:nvSpPr>
          <p:cNvPr id="54" name="Google Shape;54;p8"/>
          <p:cNvSpPr txBox="1">
            <a:spLocks noGrp="1"/>
          </p:cNvSpPr>
          <p:nvPr>
            <p:ph type="ctrTitle" idx="3"/>
          </p:nvPr>
        </p:nvSpPr>
        <p:spPr>
          <a:xfrm>
            <a:off x="5393881" y="2773231"/>
            <a:ext cx="2076000" cy="1962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1pPr>
            <a:lvl2pPr lvl="1"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2pPr>
            <a:lvl3pPr lvl="2"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3pPr>
            <a:lvl4pPr lvl="3"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4pPr>
            <a:lvl5pPr lvl="4"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5pPr>
            <a:lvl6pPr lvl="5"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6pPr>
            <a:lvl7pPr lvl="6"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7pPr>
            <a:lvl8pPr lvl="7"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8pPr>
            <a:lvl9pPr lvl="8"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9pPr>
          </a:lstStyle>
          <a:p>
            <a:endParaRPr/>
          </a:p>
        </p:txBody>
      </p:sp>
      <p:sp>
        <p:nvSpPr>
          <p:cNvPr id="55" name="Google Shape;55;p8"/>
          <p:cNvSpPr txBox="1">
            <a:spLocks noGrp="1"/>
          </p:cNvSpPr>
          <p:nvPr>
            <p:ph type="ctrTitle" idx="4"/>
          </p:nvPr>
        </p:nvSpPr>
        <p:spPr>
          <a:xfrm>
            <a:off x="256200" y="637927"/>
            <a:ext cx="7833900" cy="6066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algn="r" rtl="0">
              <a:spcBef>
                <a:spcPts val="0"/>
              </a:spcBef>
              <a:spcAft>
                <a:spcPts val="0"/>
              </a:spcAft>
              <a:buClr>
                <a:srgbClr val="FFFFFF"/>
              </a:buClr>
              <a:buSzPts val="5200"/>
              <a:buNone/>
              <a:defRPr sz="5200">
                <a:solidFill>
                  <a:srgbClr val="FFFFFF"/>
                </a:solidFill>
              </a:defRPr>
            </a:lvl2pPr>
            <a:lvl3pPr lvl="2" algn="r" rtl="0">
              <a:spcBef>
                <a:spcPts val="0"/>
              </a:spcBef>
              <a:spcAft>
                <a:spcPts val="0"/>
              </a:spcAft>
              <a:buClr>
                <a:srgbClr val="FFFFFF"/>
              </a:buClr>
              <a:buSzPts val="5200"/>
              <a:buNone/>
              <a:defRPr sz="5200">
                <a:solidFill>
                  <a:srgbClr val="FFFFFF"/>
                </a:solidFill>
              </a:defRPr>
            </a:lvl3pPr>
            <a:lvl4pPr lvl="3" algn="r" rtl="0">
              <a:spcBef>
                <a:spcPts val="0"/>
              </a:spcBef>
              <a:spcAft>
                <a:spcPts val="0"/>
              </a:spcAft>
              <a:buClr>
                <a:srgbClr val="FFFFFF"/>
              </a:buClr>
              <a:buSzPts val="5200"/>
              <a:buNone/>
              <a:defRPr sz="5200">
                <a:solidFill>
                  <a:srgbClr val="FFFFFF"/>
                </a:solidFill>
              </a:defRPr>
            </a:lvl4pPr>
            <a:lvl5pPr lvl="4" algn="r" rtl="0">
              <a:spcBef>
                <a:spcPts val="0"/>
              </a:spcBef>
              <a:spcAft>
                <a:spcPts val="0"/>
              </a:spcAft>
              <a:buClr>
                <a:srgbClr val="FFFFFF"/>
              </a:buClr>
              <a:buSzPts val="5200"/>
              <a:buNone/>
              <a:defRPr sz="5200">
                <a:solidFill>
                  <a:srgbClr val="FFFFFF"/>
                </a:solidFill>
              </a:defRPr>
            </a:lvl5pPr>
            <a:lvl6pPr lvl="5" algn="r" rtl="0">
              <a:spcBef>
                <a:spcPts val="0"/>
              </a:spcBef>
              <a:spcAft>
                <a:spcPts val="0"/>
              </a:spcAft>
              <a:buClr>
                <a:srgbClr val="FFFFFF"/>
              </a:buClr>
              <a:buSzPts val="5200"/>
              <a:buNone/>
              <a:defRPr sz="5200">
                <a:solidFill>
                  <a:srgbClr val="FFFFFF"/>
                </a:solidFill>
              </a:defRPr>
            </a:lvl6pPr>
            <a:lvl7pPr lvl="6" algn="r" rtl="0">
              <a:spcBef>
                <a:spcPts val="0"/>
              </a:spcBef>
              <a:spcAft>
                <a:spcPts val="0"/>
              </a:spcAft>
              <a:buClr>
                <a:srgbClr val="FFFFFF"/>
              </a:buClr>
              <a:buSzPts val="5200"/>
              <a:buNone/>
              <a:defRPr sz="5200">
                <a:solidFill>
                  <a:srgbClr val="FFFFFF"/>
                </a:solidFill>
              </a:defRPr>
            </a:lvl7pPr>
            <a:lvl8pPr lvl="7" algn="r" rtl="0">
              <a:spcBef>
                <a:spcPts val="0"/>
              </a:spcBef>
              <a:spcAft>
                <a:spcPts val="0"/>
              </a:spcAft>
              <a:buClr>
                <a:srgbClr val="FFFFFF"/>
              </a:buClr>
              <a:buSzPts val="5200"/>
              <a:buNone/>
              <a:defRPr sz="5200">
                <a:solidFill>
                  <a:srgbClr val="FFFFFF"/>
                </a:solidFill>
              </a:defRPr>
            </a:lvl8pPr>
            <a:lvl9pPr lvl="8" algn="r" rtl="0">
              <a:spcBef>
                <a:spcPts val="0"/>
              </a:spcBef>
              <a:spcAft>
                <a:spcPts val="0"/>
              </a:spcAft>
              <a:buClr>
                <a:srgbClr val="FFFFFF"/>
              </a:buClr>
              <a:buSzPts val="5200"/>
              <a:buNone/>
              <a:defRPr sz="5200">
                <a:solidFill>
                  <a:srgbClr val="FFFFFF"/>
                </a:solidFill>
              </a:defRPr>
            </a:lvl9pPr>
          </a:lstStyle>
          <a:p>
            <a:endParaRPr/>
          </a:p>
        </p:txBody>
      </p:sp>
    </p:spTree>
    <p:extLst>
      <p:ext uri="{BB962C8B-B14F-4D97-AF65-F5344CB8AC3E}">
        <p14:creationId xmlns:p14="http://schemas.microsoft.com/office/powerpoint/2010/main" val="27502317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HREE COLUMNS + INFOGRAPHY">
  <p:cSld name="THREE COLUMNS + INFOGRAPHY">
    <p:bg>
      <p:bgPr>
        <a:gradFill>
          <a:gsLst>
            <a:gs pos="0">
              <a:srgbClr val="052643"/>
            </a:gs>
            <a:gs pos="100000">
              <a:srgbClr val="041523"/>
            </a:gs>
          </a:gsLst>
          <a:path path="circle">
            <a:fillToRect l="50000" t="50000" r="50000" b="50000"/>
          </a:path>
          <a:tileRect/>
        </a:gradFill>
        <a:effectLst/>
      </p:bgPr>
    </p:bg>
    <p:spTree>
      <p:nvGrpSpPr>
        <p:cNvPr id="1" name="Shape 56"/>
        <p:cNvGrpSpPr/>
        <p:nvPr/>
      </p:nvGrpSpPr>
      <p:grpSpPr>
        <a:xfrm>
          <a:off x="0" y="0"/>
          <a:ext cx="0" cy="0"/>
          <a:chOff x="0" y="0"/>
          <a:chExt cx="0" cy="0"/>
        </a:xfrm>
      </p:grpSpPr>
      <p:sp>
        <p:nvSpPr>
          <p:cNvPr id="57" name="Google Shape;57;p9"/>
          <p:cNvSpPr txBox="1">
            <a:spLocks noGrp="1"/>
          </p:cNvSpPr>
          <p:nvPr>
            <p:ph type="subTitle" idx="1"/>
          </p:nvPr>
        </p:nvSpPr>
        <p:spPr>
          <a:xfrm>
            <a:off x="3874950" y="3625075"/>
            <a:ext cx="13941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000"/>
              <a:buNone/>
              <a:defRPr sz="1000">
                <a:solidFill>
                  <a:srgbClr val="FFFFFF"/>
                </a:solidFill>
              </a:defRPr>
            </a:lvl1pPr>
            <a:lvl2pPr lvl="1" algn="ctr" rtl="0">
              <a:lnSpc>
                <a:spcPct val="100000"/>
              </a:lnSpc>
              <a:spcBef>
                <a:spcPts val="0"/>
              </a:spcBef>
              <a:spcAft>
                <a:spcPts val="0"/>
              </a:spcAft>
              <a:buClr>
                <a:srgbClr val="FFFFFF"/>
              </a:buClr>
              <a:buSzPts val="1000"/>
              <a:buNone/>
              <a:defRPr sz="1000">
                <a:solidFill>
                  <a:srgbClr val="FFFFFF"/>
                </a:solidFill>
              </a:defRPr>
            </a:lvl2pPr>
            <a:lvl3pPr lvl="2" algn="ctr" rtl="0">
              <a:lnSpc>
                <a:spcPct val="100000"/>
              </a:lnSpc>
              <a:spcBef>
                <a:spcPts val="0"/>
              </a:spcBef>
              <a:spcAft>
                <a:spcPts val="0"/>
              </a:spcAft>
              <a:buClr>
                <a:srgbClr val="FFFFFF"/>
              </a:buClr>
              <a:buSzPts val="1000"/>
              <a:buNone/>
              <a:defRPr sz="1000">
                <a:solidFill>
                  <a:srgbClr val="FFFFFF"/>
                </a:solidFill>
              </a:defRPr>
            </a:lvl3pPr>
            <a:lvl4pPr lvl="3" algn="ctr" rtl="0">
              <a:lnSpc>
                <a:spcPct val="100000"/>
              </a:lnSpc>
              <a:spcBef>
                <a:spcPts val="0"/>
              </a:spcBef>
              <a:spcAft>
                <a:spcPts val="0"/>
              </a:spcAft>
              <a:buClr>
                <a:srgbClr val="FFFFFF"/>
              </a:buClr>
              <a:buSzPts val="1000"/>
              <a:buNone/>
              <a:defRPr sz="1000">
                <a:solidFill>
                  <a:srgbClr val="FFFFFF"/>
                </a:solidFill>
              </a:defRPr>
            </a:lvl4pPr>
            <a:lvl5pPr lvl="4" algn="ctr" rtl="0">
              <a:lnSpc>
                <a:spcPct val="100000"/>
              </a:lnSpc>
              <a:spcBef>
                <a:spcPts val="0"/>
              </a:spcBef>
              <a:spcAft>
                <a:spcPts val="0"/>
              </a:spcAft>
              <a:buClr>
                <a:srgbClr val="FFFFFF"/>
              </a:buClr>
              <a:buSzPts val="1000"/>
              <a:buNone/>
              <a:defRPr sz="1000">
                <a:solidFill>
                  <a:srgbClr val="FFFFFF"/>
                </a:solidFill>
              </a:defRPr>
            </a:lvl5pPr>
            <a:lvl6pPr lvl="5" algn="ctr" rtl="0">
              <a:lnSpc>
                <a:spcPct val="100000"/>
              </a:lnSpc>
              <a:spcBef>
                <a:spcPts val="0"/>
              </a:spcBef>
              <a:spcAft>
                <a:spcPts val="0"/>
              </a:spcAft>
              <a:buClr>
                <a:srgbClr val="FFFFFF"/>
              </a:buClr>
              <a:buSzPts val="1000"/>
              <a:buNone/>
              <a:defRPr sz="1000">
                <a:solidFill>
                  <a:srgbClr val="FFFFFF"/>
                </a:solidFill>
              </a:defRPr>
            </a:lvl6pPr>
            <a:lvl7pPr lvl="6" algn="ctr" rtl="0">
              <a:lnSpc>
                <a:spcPct val="100000"/>
              </a:lnSpc>
              <a:spcBef>
                <a:spcPts val="0"/>
              </a:spcBef>
              <a:spcAft>
                <a:spcPts val="0"/>
              </a:spcAft>
              <a:buClr>
                <a:srgbClr val="FFFFFF"/>
              </a:buClr>
              <a:buSzPts val="1000"/>
              <a:buNone/>
              <a:defRPr sz="1000">
                <a:solidFill>
                  <a:srgbClr val="FFFFFF"/>
                </a:solidFill>
              </a:defRPr>
            </a:lvl7pPr>
            <a:lvl8pPr lvl="7" algn="ctr" rtl="0">
              <a:lnSpc>
                <a:spcPct val="100000"/>
              </a:lnSpc>
              <a:spcBef>
                <a:spcPts val="0"/>
              </a:spcBef>
              <a:spcAft>
                <a:spcPts val="0"/>
              </a:spcAft>
              <a:buClr>
                <a:srgbClr val="FFFFFF"/>
              </a:buClr>
              <a:buSzPts val="1000"/>
              <a:buNone/>
              <a:defRPr sz="1000">
                <a:solidFill>
                  <a:srgbClr val="FFFFFF"/>
                </a:solidFill>
              </a:defRPr>
            </a:lvl8pPr>
            <a:lvl9pPr lvl="8" algn="ctr" rtl="0">
              <a:lnSpc>
                <a:spcPct val="100000"/>
              </a:lnSpc>
              <a:spcBef>
                <a:spcPts val="0"/>
              </a:spcBef>
              <a:spcAft>
                <a:spcPts val="0"/>
              </a:spcAft>
              <a:buClr>
                <a:srgbClr val="FFFFFF"/>
              </a:buClr>
              <a:buSzPts val="1000"/>
              <a:buNone/>
              <a:defRPr sz="1000">
                <a:solidFill>
                  <a:srgbClr val="FFFFFF"/>
                </a:solidFill>
              </a:defRPr>
            </a:lvl9pPr>
          </a:lstStyle>
          <a:p>
            <a:endParaRPr/>
          </a:p>
        </p:txBody>
      </p:sp>
      <p:sp>
        <p:nvSpPr>
          <p:cNvPr id="58" name="Google Shape;58;p9"/>
          <p:cNvSpPr txBox="1">
            <a:spLocks noGrp="1"/>
          </p:cNvSpPr>
          <p:nvPr>
            <p:ph type="subTitle" idx="2"/>
          </p:nvPr>
        </p:nvSpPr>
        <p:spPr>
          <a:xfrm>
            <a:off x="5813500" y="3639800"/>
            <a:ext cx="13941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000"/>
              <a:buNone/>
              <a:defRPr sz="1000">
                <a:solidFill>
                  <a:srgbClr val="FFFFFF"/>
                </a:solidFill>
              </a:defRPr>
            </a:lvl1pPr>
            <a:lvl2pPr lvl="1" algn="ctr" rtl="0">
              <a:lnSpc>
                <a:spcPct val="100000"/>
              </a:lnSpc>
              <a:spcBef>
                <a:spcPts val="0"/>
              </a:spcBef>
              <a:spcAft>
                <a:spcPts val="0"/>
              </a:spcAft>
              <a:buClr>
                <a:srgbClr val="FFFFFF"/>
              </a:buClr>
              <a:buSzPts val="1000"/>
              <a:buNone/>
              <a:defRPr sz="1000">
                <a:solidFill>
                  <a:srgbClr val="FFFFFF"/>
                </a:solidFill>
              </a:defRPr>
            </a:lvl2pPr>
            <a:lvl3pPr lvl="2" algn="ctr" rtl="0">
              <a:lnSpc>
                <a:spcPct val="100000"/>
              </a:lnSpc>
              <a:spcBef>
                <a:spcPts val="0"/>
              </a:spcBef>
              <a:spcAft>
                <a:spcPts val="0"/>
              </a:spcAft>
              <a:buClr>
                <a:srgbClr val="FFFFFF"/>
              </a:buClr>
              <a:buSzPts val="1000"/>
              <a:buNone/>
              <a:defRPr sz="1000">
                <a:solidFill>
                  <a:srgbClr val="FFFFFF"/>
                </a:solidFill>
              </a:defRPr>
            </a:lvl3pPr>
            <a:lvl4pPr lvl="3" algn="ctr" rtl="0">
              <a:lnSpc>
                <a:spcPct val="100000"/>
              </a:lnSpc>
              <a:spcBef>
                <a:spcPts val="0"/>
              </a:spcBef>
              <a:spcAft>
                <a:spcPts val="0"/>
              </a:spcAft>
              <a:buClr>
                <a:srgbClr val="FFFFFF"/>
              </a:buClr>
              <a:buSzPts val="1000"/>
              <a:buNone/>
              <a:defRPr sz="1000">
                <a:solidFill>
                  <a:srgbClr val="FFFFFF"/>
                </a:solidFill>
              </a:defRPr>
            </a:lvl4pPr>
            <a:lvl5pPr lvl="4" algn="ctr" rtl="0">
              <a:lnSpc>
                <a:spcPct val="100000"/>
              </a:lnSpc>
              <a:spcBef>
                <a:spcPts val="0"/>
              </a:spcBef>
              <a:spcAft>
                <a:spcPts val="0"/>
              </a:spcAft>
              <a:buClr>
                <a:srgbClr val="FFFFFF"/>
              </a:buClr>
              <a:buSzPts val="1000"/>
              <a:buNone/>
              <a:defRPr sz="1000">
                <a:solidFill>
                  <a:srgbClr val="FFFFFF"/>
                </a:solidFill>
              </a:defRPr>
            </a:lvl5pPr>
            <a:lvl6pPr lvl="5" algn="ctr" rtl="0">
              <a:lnSpc>
                <a:spcPct val="100000"/>
              </a:lnSpc>
              <a:spcBef>
                <a:spcPts val="0"/>
              </a:spcBef>
              <a:spcAft>
                <a:spcPts val="0"/>
              </a:spcAft>
              <a:buClr>
                <a:srgbClr val="FFFFFF"/>
              </a:buClr>
              <a:buSzPts val="1000"/>
              <a:buNone/>
              <a:defRPr sz="1000">
                <a:solidFill>
                  <a:srgbClr val="FFFFFF"/>
                </a:solidFill>
              </a:defRPr>
            </a:lvl6pPr>
            <a:lvl7pPr lvl="6" algn="ctr" rtl="0">
              <a:lnSpc>
                <a:spcPct val="100000"/>
              </a:lnSpc>
              <a:spcBef>
                <a:spcPts val="0"/>
              </a:spcBef>
              <a:spcAft>
                <a:spcPts val="0"/>
              </a:spcAft>
              <a:buClr>
                <a:srgbClr val="FFFFFF"/>
              </a:buClr>
              <a:buSzPts val="1000"/>
              <a:buNone/>
              <a:defRPr sz="1000">
                <a:solidFill>
                  <a:srgbClr val="FFFFFF"/>
                </a:solidFill>
              </a:defRPr>
            </a:lvl7pPr>
            <a:lvl8pPr lvl="7" algn="ctr" rtl="0">
              <a:lnSpc>
                <a:spcPct val="100000"/>
              </a:lnSpc>
              <a:spcBef>
                <a:spcPts val="0"/>
              </a:spcBef>
              <a:spcAft>
                <a:spcPts val="0"/>
              </a:spcAft>
              <a:buClr>
                <a:srgbClr val="FFFFFF"/>
              </a:buClr>
              <a:buSzPts val="1000"/>
              <a:buNone/>
              <a:defRPr sz="1000">
                <a:solidFill>
                  <a:srgbClr val="FFFFFF"/>
                </a:solidFill>
              </a:defRPr>
            </a:lvl8pPr>
            <a:lvl9pPr lvl="8" algn="ctr" rtl="0">
              <a:lnSpc>
                <a:spcPct val="100000"/>
              </a:lnSpc>
              <a:spcBef>
                <a:spcPts val="0"/>
              </a:spcBef>
              <a:spcAft>
                <a:spcPts val="0"/>
              </a:spcAft>
              <a:buClr>
                <a:srgbClr val="FFFFFF"/>
              </a:buClr>
              <a:buSzPts val="1000"/>
              <a:buNone/>
              <a:defRPr sz="1000">
                <a:solidFill>
                  <a:srgbClr val="FFFFFF"/>
                </a:solidFill>
              </a:defRPr>
            </a:lvl9pPr>
          </a:lstStyle>
          <a:p>
            <a:endParaRPr/>
          </a:p>
        </p:txBody>
      </p:sp>
      <p:sp>
        <p:nvSpPr>
          <p:cNvPr id="59" name="Google Shape;59;p9"/>
          <p:cNvSpPr txBox="1">
            <a:spLocks noGrp="1"/>
          </p:cNvSpPr>
          <p:nvPr>
            <p:ph type="subTitle" idx="3"/>
          </p:nvPr>
        </p:nvSpPr>
        <p:spPr>
          <a:xfrm>
            <a:off x="1936387" y="3619725"/>
            <a:ext cx="13941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000"/>
              <a:buNone/>
              <a:defRPr sz="1000">
                <a:solidFill>
                  <a:srgbClr val="FFFFFF"/>
                </a:solidFill>
              </a:defRPr>
            </a:lvl1pPr>
            <a:lvl2pPr lvl="1" algn="ctr" rtl="0">
              <a:lnSpc>
                <a:spcPct val="100000"/>
              </a:lnSpc>
              <a:spcBef>
                <a:spcPts val="0"/>
              </a:spcBef>
              <a:spcAft>
                <a:spcPts val="0"/>
              </a:spcAft>
              <a:buClr>
                <a:srgbClr val="FFFFFF"/>
              </a:buClr>
              <a:buSzPts val="1000"/>
              <a:buNone/>
              <a:defRPr sz="1000">
                <a:solidFill>
                  <a:srgbClr val="FFFFFF"/>
                </a:solidFill>
              </a:defRPr>
            </a:lvl2pPr>
            <a:lvl3pPr lvl="2" algn="ctr" rtl="0">
              <a:lnSpc>
                <a:spcPct val="100000"/>
              </a:lnSpc>
              <a:spcBef>
                <a:spcPts val="0"/>
              </a:spcBef>
              <a:spcAft>
                <a:spcPts val="0"/>
              </a:spcAft>
              <a:buClr>
                <a:srgbClr val="FFFFFF"/>
              </a:buClr>
              <a:buSzPts val="1000"/>
              <a:buNone/>
              <a:defRPr sz="1000">
                <a:solidFill>
                  <a:srgbClr val="FFFFFF"/>
                </a:solidFill>
              </a:defRPr>
            </a:lvl3pPr>
            <a:lvl4pPr lvl="3" algn="ctr" rtl="0">
              <a:lnSpc>
                <a:spcPct val="100000"/>
              </a:lnSpc>
              <a:spcBef>
                <a:spcPts val="0"/>
              </a:spcBef>
              <a:spcAft>
                <a:spcPts val="0"/>
              </a:spcAft>
              <a:buClr>
                <a:srgbClr val="FFFFFF"/>
              </a:buClr>
              <a:buSzPts val="1000"/>
              <a:buNone/>
              <a:defRPr sz="1000">
                <a:solidFill>
                  <a:srgbClr val="FFFFFF"/>
                </a:solidFill>
              </a:defRPr>
            </a:lvl4pPr>
            <a:lvl5pPr lvl="4" algn="ctr" rtl="0">
              <a:lnSpc>
                <a:spcPct val="100000"/>
              </a:lnSpc>
              <a:spcBef>
                <a:spcPts val="0"/>
              </a:spcBef>
              <a:spcAft>
                <a:spcPts val="0"/>
              </a:spcAft>
              <a:buClr>
                <a:srgbClr val="FFFFFF"/>
              </a:buClr>
              <a:buSzPts val="1000"/>
              <a:buNone/>
              <a:defRPr sz="1000">
                <a:solidFill>
                  <a:srgbClr val="FFFFFF"/>
                </a:solidFill>
              </a:defRPr>
            </a:lvl5pPr>
            <a:lvl6pPr lvl="5" algn="ctr" rtl="0">
              <a:lnSpc>
                <a:spcPct val="100000"/>
              </a:lnSpc>
              <a:spcBef>
                <a:spcPts val="0"/>
              </a:spcBef>
              <a:spcAft>
                <a:spcPts val="0"/>
              </a:spcAft>
              <a:buClr>
                <a:srgbClr val="FFFFFF"/>
              </a:buClr>
              <a:buSzPts val="1000"/>
              <a:buNone/>
              <a:defRPr sz="1000">
                <a:solidFill>
                  <a:srgbClr val="FFFFFF"/>
                </a:solidFill>
              </a:defRPr>
            </a:lvl6pPr>
            <a:lvl7pPr lvl="6" algn="ctr" rtl="0">
              <a:lnSpc>
                <a:spcPct val="100000"/>
              </a:lnSpc>
              <a:spcBef>
                <a:spcPts val="0"/>
              </a:spcBef>
              <a:spcAft>
                <a:spcPts val="0"/>
              </a:spcAft>
              <a:buClr>
                <a:srgbClr val="FFFFFF"/>
              </a:buClr>
              <a:buSzPts val="1000"/>
              <a:buNone/>
              <a:defRPr sz="1000">
                <a:solidFill>
                  <a:srgbClr val="FFFFFF"/>
                </a:solidFill>
              </a:defRPr>
            </a:lvl7pPr>
            <a:lvl8pPr lvl="7" algn="ctr" rtl="0">
              <a:lnSpc>
                <a:spcPct val="100000"/>
              </a:lnSpc>
              <a:spcBef>
                <a:spcPts val="0"/>
              </a:spcBef>
              <a:spcAft>
                <a:spcPts val="0"/>
              </a:spcAft>
              <a:buClr>
                <a:srgbClr val="FFFFFF"/>
              </a:buClr>
              <a:buSzPts val="1000"/>
              <a:buNone/>
              <a:defRPr sz="1000">
                <a:solidFill>
                  <a:srgbClr val="FFFFFF"/>
                </a:solidFill>
              </a:defRPr>
            </a:lvl8pPr>
            <a:lvl9pPr lvl="8" algn="ctr" rtl="0">
              <a:lnSpc>
                <a:spcPct val="100000"/>
              </a:lnSpc>
              <a:spcBef>
                <a:spcPts val="0"/>
              </a:spcBef>
              <a:spcAft>
                <a:spcPts val="0"/>
              </a:spcAft>
              <a:buClr>
                <a:srgbClr val="FFFFFF"/>
              </a:buClr>
              <a:buSzPts val="1000"/>
              <a:buNone/>
              <a:defRPr sz="1000">
                <a:solidFill>
                  <a:srgbClr val="FFFFFF"/>
                </a:solidFill>
              </a:defRPr>
            </a:lvl9pPr>
          </a:lstStyle>
          <a:p>
            <a:endParaRPr/>
          </a:p>
        </p:txBody>
      </p:sp>
      <p:sp>
        <p:nvSpPr>
          <p:cNvPr id="60" name="Google Shape;60;p9"/>
          <p:cNvSpPr txBox="1">
            <a:spLocks noGrp="1"/>
          </p:cNvSpPr>
          <p:nvPr>
            <p:ph type="ctrTitle"/>
          </p:nvPr>
        </p:nvSpPr>
        <p:spPr>
          <a:xfrm>
            <a:off x="3533994" y="3503375"/>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2pPr>
            <a:lvl3pPr lvl="2"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3pPr>
            <a:lvl4pPr lvl="3"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4pPr>
            <a:lvl5pPr lvl="4"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5pPr>
            <a:lvl6pPr lvl="5"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6pPr>
            <a:lvl7pPr lvl="6"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7pPr>
            <a:lvl8pPr lvl="7"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8pPr>
            <a:lvl9pPr lvl="8"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9pPr>
          </a:lstStyle>
          <a:p>
            <a:endParaRPr/>
          </a:p>
        </p:txBody>
      </p:sp>
      <p:sp>
        <p:nvSpPr>
          <p:cNvPr id="61" name="Google Shape;61;p9"/>
          <p:cNvSpPr txBox="1">
            <a:spLocks noGrp="1"/>
          </p:cNvSpPr>
          <p:nvPr>
            <p:ph type="ctrTitle" idx="4"/>
          </p:nvPr>
        </p:nvSpPr>
        <p:spPr>
          <a:xfrm>
            <a:off x="5472556" y="3523450"/>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2pPr>
            <a:lvl3pPr lvl="2"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3pPr>
            <a:lvl4pPr lvl="3"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4pPr>
            <a:lvl5pPr lvl="4"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5pPr>
            <a:lvl6pPr lvl="5"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6pPr>
            <a:lvl7pPr lvl="6"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7pPr>
            <a:lvl8pPr lvl="7"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8pPr>
            <a:lvl9pPr lvl="8"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9pPr>
          </a:lstStyle>
          <a:p>
            <a:endParaRPr/>
          </a:p>
        </p:txBody>
      </p:sp>
      <p:sp>
        <p:nvSpPr>
          <p:cNvPr id="62" name="Google Shape;62;p9"/>
          <p:cNvSpPr txBox="1">
            <a:spLocks noGrp="1"/>
          </p:cNvSpPr>
          <p:nvPr>
            <p:ph type="ctrTitle" idx="5"/>
          </p:nvPr>
        </p:nvSpPr>
        <p:spPr>
          <a:xfrm>
            <a:off x="1595444" y="3503375"/>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2pPr>
            <a:lvl3pPr lvl="2"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3pPr>
            <a:lvl4pPr lvl="3"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4pPr>
            <a:lvl5pPr lvl="4"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5pPr>
            <a:lvl6pPr lvl="5"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6pPr>
            <a:lvl7pPr lvl="6"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7pPr>
            <a:lvl8pPr lvl="7"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8pPr>
            <a:lvl9pPr lvl="8"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9pPr>
          </a:lstStyle>
          <a:p>
            <a:endParaRPr/>
          </a:p>
        </p:txBody>
      </p:sp>
      <p:sp>
        <p:nvSpPr>
          <p:cNvPr id="63" name="Google Shape;63;p9"/>
          <p:cNvSpPr txBox="1">
            <a:spLocks noGrp="1"/>
          </p:cNvSpPr>
          <p:nvPr>
            <p:ph type="ctrTitle" idx="6"/>
          </p:nvPr>
        </p:nvSpPr>
        <p:spPr>
          <a:xfrm>
            <a:off x="311700" y="644550"/>
            <a:ext cx="8520600" cy="606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Tree>
    <p:extLst>
      <p:ext uri="{BB962C8B-B14F-4D97-AF65-F5344CB8AC3E}">
        <p14:creationId xmlns:p14="http://schemas.microsoft.com/office/powerpoint/2010/main" val="16757881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HREE COLUMNS 2 ">
  <p:cSld name="THREE COLUMNS 2 ">
    <p:bg>
      <p:bgPr>
        <a:gradFill>
          <a:gsLst>
            <a:gs pos="0">
              <a:srgbClr val="052643"/>
            </a:gs>
            <a:gs pos="100000">
              <a:srgbClr val="041523"/>
            </a:gs>
          </a:gsLst>
          <a:path path="circle">
            <a:fillToRect l="50000" t="50000" r="50000" b="50000"/>
          </a:path>
          <a:tileRect/>
        </a:gradFill>
        <a:effectLst/>
      </p:bgPr>
    </p:bg>
    <p:spTree>
      <p:nvGrpSpPr>
        <p:cNvPr id="1" name="Shape 66"/>
        <p:cNvGrpSpPr/>
        <p:nvPr/>
      </p:nvGrpSpPr>
      <p:grpSpPr>
        <a:xfrm>
          <a:off x="0" y="0"/>
          <a:ext cx="0" cy="0"/>
          <a:chOff x="0" y="0"/>
          <a:chExt cx="0" cy="0"/>
        </a:xfrm>
      </p:grpSpPr>
      <p:sp>
        <p:nvSpPr>
          <p:cNvPr id="67" name="Google Shape;67;p11"/>
          <p:cNvSpPr txBox="1">
            <a:spLocks noGrp="1"/>
          </p:cNvSpPr>
          <p:nvPr>
            <p:ph type="subTitle" idx="1"/>
          </p:nvPr>
        </p:nvSpPr>
        <p:spPr>
          <a:xfrm>
            <a:off x="3874944" y="3523425"/>
            <a:ext cx="13941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E3E9ED"/>
              </a:buClr>
              <a:buSzPts val="900"/>
              <a:buNone/>
              <a:defRPr sz="900">
                <a:solidFill>
                  <a:srgbClr val="E3E9ED"/>
                </a:solidFill>
              </a:defRPr>
            </a:lvl1pPr>
            <a:lvl2pPr lvl="1" algn="ctr" rtl="0">
              <a:lnSpc>
                <a:spcPct val="100000"/>
              </a:lnSpc>
              <a:spcBef>
                <a:spcPts val="0"/>
              </a:spcBef>
              <a:spcAft>
                <a:spcPts val="0"/>
              </a:spcAft>
              <a:buClr>
                <a:srgbClr val="E3E9ED"/>
              </a:buClr>
              <a:buSzPts val="900"/>
              <a:buNone/>
              <a:defRPr sz="900">
                <a:solidFill>
                  <a:srgbClr val="E3E9ED"/>
                </a:solidFill>
              </a:defRPr>
            </a:lvl2pPr>
            <a:lvl3pPr lvl="2" algn="ctr" rtl="0">
              <a:lnSpc>
                <a:spcPct val="100000"/>
              </a:lnSpc>
              <a:spcBef>
                <a:spcPts val="0"/>
              </a:spcBef>
              <a:spcAft>
                <a:spcPts val="0"/>
              </a:spcAft>
              <a:buClr>
                <a:srgbClr val="E3E9ED"/>
              </a:buClr>
              <a:buSzPts val="900"/>
              <a:buNone/>
              <a:defRPr sz="900">
                <a:solidFill>
                  <a:srgbClr val="E3E9ED"/>
                </a:solidFill>
              </a:defRPr>
            </a:lvl3pPr>
            <a:lvl4pPr lvl="3" algn="ctr" rtl="0">
              <a:lnSpc>
                <a:spcPct val="100000"/>
              </a:lnSpc>
              <a:spcBef>
                <a:spcPts val="0"/>
              </a:spcBef>
              <a:spcAft>
                <a:spcPts val="0"/>
              </a:spcAft>
              <a:buClr>
                <a:srgbClr val="E3E9ED"/>
              </a:buClr>
              <a:buSzPts val="900"/>
              <a:buNone/>
              <a:defRPr sz="900">
                <a:solidFill>
                  <a:srgbClr val="E3E9ED"/>
                </a:solidFill>
              </a:defRPr>
            </a:lvl4pPr>
            <a:lvl5pPr lvl="4" algn="ctr" rtl="0">
              <a:lnSpc>
                <a:spcPct val="100000"/>
              </a:lnSpc>
              <a:spcBef>
                <a:spcPts val="0"/>
              </a:spcBef>
              <a:spcAft>
                <a:spcPts val="0"/>
              </a:spcAft>
              <a:buClr>
                <a:srgbClr val="E3E9ED"/>
              </a:buClr>
              <a:buSzPts val="900"/>
              <a:buNone/>
              <a:defRPr sz="900">
                <a:solidFill>
                  <a:srgbClr val="E3E9ED"/>
                </a:solidFill>
              </a:defRPr>
            </a:lvl5pPr>
            <a:lvl6pPr lvl="5" algn="ctr" rtl="0">
              <a:lnSpc>
                <a:spcPct val="100000"/>
              </a:lnSpc>
              <a:spcBef>
                <a:spcPts val="0"/>
              </a:spcBef>
              <a:spcAft>
                <a:spcPts val="0"/>
              </a:spcAft>
              <a:buClr>
                <a:srgbClr val="E3E9ED"/>
              </a:buClr>
              <a:buSzPts val="900"/>
              <a:buNone/>
              <a:defRPr sz="900">
                <a:solidFill>
                  <a:srgbClr val="E3E9ED"/>
                </a:solidFill>
              </a:defRPr>
            </a:lvl6pPr>
            <a:lvl7pPr lvl="6" algn="ctr" rtl="0">
              <a:lnSpc>
                <a:spcPct val="100000"/>
              </a:lnSpc>
              <a:spcBef>
                <a:spcPts val="0"/>
              </a:spcBef>
              <a:spcAft>
                <a:spcPts val="0"/>
              </a:spcAft>
              <a:buClr>
                <a:srgbClr val="E3E9ED"/>
              </a:buClr>
              <a:buSzPts val="900"/>
              <a:buNone/>
              <a:defRPr sz="900">
                <a:solidFill>
                  <a:srgbClr val="E3E9ED"/>
                </a:solidFill>
              </a:defRPr>
            </a:lvl7pPr>
            <a:lvl8pPr lvl="7" algn="ctr" rtl="0">
              <a:lnSpc>
                <a:spcPct val="100000"/>
              </a:lnSpc>
              <a:spcBef>
                <a:spcPts val="0"/>
              </a:spcBef>
              <a:spcAft>
                <a:spcPts val="0"/>
              </a:spcAft>
              <a:buClr>
                <a:srgbClr val="E3E9ED"/>
              </a:buClr>
              <a:buSzPts val="900"/>
              <a:buNone/>
              <a:defRPr sz="900">
                <a:solidFill>
                  <a:srgbClr val="E3E9ED"/>
                </a:solidFill>
              </a:defRPr>
            </a:lvl8pPr>
            <a:lvl9pPr lvl="8" algn="ctr" rtl="0">
              <a:lnSpc>
                <a:spcPct val="100000"/>
              </a:lnSpc>
              <a:spcBef>
                <a:spcPts val="0"/>
              </a:spcBef>
              <a:spcAft>
                <a:spcPts val="0"/>
              </a:spcAft>
              <a:buClr>
                <a:srgbClr val="E3E9ED"/>
              </a:buClr>
              <a:buSzPts val="900"/>
              <a:buNone/>
              <a:defRPr sz="900">
                <a:solidFill>
                  <a:srgbClr val="E3E9ED"/>
                </a:solidFill>
              </a:defRPr>
            </a:lvl9pPr>
          </a:lstStyle>
          <a:p>
            <a:endParaRPr/>
          </a:p>
        </p:txBody>
      </p:sp>
      <p:sp>
        <p:nvSpPr>
          <p:cNvPr id="68" name="Google Shape;68;p11"/>
          <p:cNvSpPr txBox="1">
            <a:spLocks noGrp="1"/>
          </p:cNvSpPr>
          <p:nvPr>
            <p:ph type="subTitle" idx="2"/>
          </p:nvPr>
        </p:nvSpPr>
        <p:spPr>
          <a:xfrm>
            <a:off x="6042106" y="3192125"/>
            <a:ext cx="13941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E3E9ED"/>
              </a:buClr>
              <a:buSzPts val="900"/>
              <a:buNone/>
              <a:defRPr sz="900">
                <a:solidFill>
                  <a:srgbClr val="E3E9ED"/>
                </a:solidFill>
              </a:defRPr>
            </a:lvl1pPr>
            <a:lvl2pPr lvl="1" algn="ctr" rtl="0">
              <a:lnSpc>
                <a:spcPct val="100000"/>
              </a:lnSpc>
              <a:spcBef>
                <a:spcPts val="0"/>
              </a:spcBef>
              <a:spcAft>
                <a:spcPts val="0"/>
              </a:spcAft>
              <a:buClr>
                <a:srgbClr val="E3E9ED"/>
              </a:buClr>
              <a:buSzPts val="900"/>
              <a:buNone/>
              <a:defRPr sz="900">
                <a:solidFill>
                  <a:srgbClr val="E3E9ED"/>
                </a:solidFill>
              </a:defRPr>
            </a:lvl2pPr>
            <a:lvl3pPr lvl="2" algn="ctr" rtl="0">
              <a:lnSpc>
                <a:spcPct val="100000"/>
              </a:lnSpc>
              <a:spcBef>
                <a:spcPts val="0"/>
              </a:spcBef>
              <a:spcAft>
                <a:spcPts val="0"/>
              </a:spcAft>
              <a:buClr>
                <a:srgbClr val="E3E9ED"/>
              </a:buClr>
              <a:buSzPts val="900"/>
              <a:buNone/>
              <a:defRPr sz="900">
                <a:solidFill>
                  <a:srgbClr val="E3E9ED"/>
                </a:solidFill>
              </a:defRPr>
            </a:lvl3pPr>
            <a:lvl4pPr lvl="3" algn="ctr" rtl="0">
              <a:lnSpc>
                <a:spcPct val="100000"/>
              </a:lnSpc>
              <a:spcBef>
                <a:spcPts val="0"/>
              </a:spcBef>
              <a:spcAft>
                <a:spcPts val="0"/>
              </a:spcAft>
              <a:buClr>
                <a:srgbClr val="E3E9ED"/>
              </a:buClr>
              <a:buSzPts val="900"/>
              <a:buNone/>
              <a:defRPr sz="900">
                <a:solidFill>
                  <a:srgbClr val="E3E9ED"/>
                </a:solidFill>
              </a:defRPr>
            </a:lvl4pPr>
            <a:lvl5pPr lvl="4" algn="ctr" rtl="0">
              <a:lnSpc>
                <a:spcPct val="100000"/>
              </a:lnSpc>
              <a:spcBef>
                <a:spcPts val="0"/>
              </a:spcBef>
              <a:spcAft>
                <a:spcPts val="0"/>
              </a:spcAft>
              <a:buClr>
                <a:srgbClr val="E3E9ED"/>
              </a:buClr>
              <a:buSzPts val="900"/>
              <a:buNone/>
              <a:defRPr sz="900">
                <a:solidFill>
                  <a:srgbClr val="E3E9ED"/>
                </a:solidFill>
              </a:defRPr>
            </a:lvl5pPr>
            <a:lvl6pPr lvl="5" algn="ctr" rtl="0">
              <a:lnSpc>
                <a:spcPct val="100000"/>
              </a:lnSpc>
              <a:spcBef>
                <a:spcPts val="0"/>
              </a:spcBef>
              <a:spcAft>
                <a:spcPts val="0"/>
              </a:spcAft>
              <a:buClr>
                <a:srgbClr val="E3E9ED"/>
              </a:buClr>
              <a:buSzPts val="900"/>
              <a:buNone/>
              <a:defRPr sz="900">
                <a:solidFill>
                  <a:srgbClr val="E3E9ED"/>
                </a:solidFill>
              </a:defRPr>
            </a:lvl6pPr>
            <a:lvl7pPr lvl="6" algn="ctr" rtl="0">
              <a:lnSpc>
                <a:spcPct val="100000"/>
              </a:lnSpc>
              <a:spcBef>
                <a:spcPts val="0"/>
              </a:spcBef>
              <a:spcAft>
                <a:spcPts val="0"/>
              </a:spcAft>
              <a:buClr>
                <a:srgbClr val="E3E9ED"/>
              </a:buClr>
              <a:buSzPts val="900"/>
              <a:buNone/>
              <a:defRPr sz="900">
                <a:solidFill>
                  <a:srgbClr val="E3E9ED"/>
                </a:solidFill>
              </a:defRPr>
            </a:lvl7pPr>
            <a:lvl8pPr lvl="7" algn="ctr" rtl="0">
              <a:lnSpc>
                <a:spcPct val="100000"/>
              </a:lnSpc>
              <a:spcBef>
                <a:spcPts val="0"/>
              </a:spcBef>
              <a:spcAft>
                <a:spcPts val="0"/>
              </a:spcAft>
              <a:buClr>
                <a:srgbClr val="E3E9ED"/>
              </a:buClr>
              <a:buSzPts val="900"/>
              <a:buNone/>
              <a:defRPr sz="900">
                <a:solidFill>
                  <a:srgbClr val="E3E9ED"/>
                </a:solidFill>
              </a:defRPr>
            </a:lvl8pPr>
            <a:lvl9pPr lvl="8" algn="ctr" rtl="0">
              <a:lnSpc>
                <a:spcPct val="100000"/>
              </a:lnSpc>
              <a:spcBef>
                <a:spcPts val="0"/>
              </a:spcBef>
              <a:spcAft>
                <a:spcPts val="0"/>
              </a:spcAft>
              <a:buClr>
                <a:srgbClr val="E3E9ED"/>
              </a:buClr>
              <a:buSzPts val="900"/>
              <a:buNone/>
              <a:defRPr sz="900">
                <a:solidFill>
                  <a:srgbClr val="E3E9ED"/>
                </a:solidFill>
              </a:defRPr>
            </a:lvl9pPr>
          </a:lstStyle>
          <a:p>
            <a:endParaRPr/>
          </a:p>
        </p:txBody>
      </p:sp>
      <p:sp>
        <p:nvSpPr>
          <p:cNvPr id="69" name="Google Shape;69;p11"/>
          <p:cNvSpPr txBox="1">
            <a:spLocks noGrp="1"/>
          </p:cNvSpPr>
          <p:nvPr>
            <p:ph type="subTitle" idx="3"/>
          </p:nvPr>
        </p:nvSpPr>
        <p:spPr>
          <a:xfrm>
            <a:off x="1707794" y="3891050"/>
            <a:ext cx="13941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E3E9ED"/>
              </a:buClr>
              <a:buSzPts val="900"/>
              <a:buNone/>
              <a:defRPr sz="900">
                <a:solidFill>
                  <a:srgbClr val="E3E9ED"/>
                </a:solidFill>
              </a:defRPr>
            </a:lvl1pPr>
            <a:lvl2pPr lvl="1" algn="ctr" rtl="0">
              <a:lnSpc>
                <a:spcPct val="100000"/>
              </a:lnSpc>
              <a:spcBef>
                <a:spcPts val="0"/>
              </a:spcBef>
              <a:spcAft>
                <a:spcPts val="0"/>
              </a:spcAft>
              <a:buClr>
                <a:srgbClr val="E3E9ED"/>
              </a:buClr>
              <a:buSzPts val="900"/>
              <a:buNone/>
              <a:defRPr sz="900">
                <a:solidFill>
                  <a:srgbClr val="E3E9ED"/>
                </a:solidFill>
              </a:defRPr>
            </a:lvl2pPr>
            <a:lvl3pPr lvl="2" algn="ctr" rtl="0">
              <a:lnSpc>
                <a:spcPct val="100000"/>
              </a:lnSpc>
              <a:spcBef>
                <a:spcPts val="0"/>
              </a:spcBef>
              <a:spcAft>
                <a:spcPts val="0"/>
              </a:spcAft>
              <a:buClr>
                <a:srgbClr val="E3E9ED"/>
              </a:buClr>
              <a:buSzPts val="900"/>
              <a:buNone/>
              <a:defRPr sz="900">
                <a:solidFill>
                  <a:srgbClr val="E3E9ED"/>
                </a:solidFill>
              </a:defRPr>
            </a:lvl3pPr>
            <a:lvl4pPr lvl="3" algn="ctr" rtl="0">
              <a:lnSpc>
                <a:spcPct val="100000"/>
              </a:lnSpc>
              <a:spcBef>
                <a:spcPts val="0"/>
              </a:spcBef>
              <a:spcAft>
                <a:spcPts val="0"/>
              </a:spcAft>
              <a:buClr>
                <a:srgbClr val="E3E9ED"/>
              </a:buClr>
              <a:buSzPts val="900"/>
              <a:buNone/>
              <a:defRPr sz="900">
                <a:solidFill>
                  <a:srgbClr val="E3E9ED"/>
                </a:solidFill>
              </a:defRPr>
            </a:lvl4pPr>
            <a:lvl5pPr lvl="4" algn="ctr" rtl="0">
              <a:lnSpc>
                <a:spcPct val="100000"/>
              </a:lnSpc>
              <a:spcBef>
                <a:spcPts val="0"/>
              </a:spcBef>
              <a:spcAft>
                <a:spcPts val="0"/>
              </a:spcAft>
              <a:buClr>
                <a:srgbClr val="E3E9ED"/>
              </a:buClr>
              <a:buSzPts val="900"/>
              <a:buNone/>
              <a:defRPr sz="900">
                <a:solidFill>
                  <a:srgbClr val="E3E9ED"/>
                </a:solidFill>
              </a:defRPr>
            </a:lvl5pPr>
            <a:lvl6pPr lvl="5" algn="ctr" rtl="0">
              <a:lnSpc>
                <a:spcPct val="100000"/>
              </a:lnSpc>
              <a:spcBef>
                <a:spcPts val="0"/>
              </a:spcBef>
              <a:spcAft>
                <a:spcPts val="0"/>
              </a:spcAft>
              <a:buClr>
                <a:srgbClr val="E3E9ED"/>
              </a:buClr>
              <a:buSzPts val="900"/>
              <a:buNone/>
              <a:defRPr sz="900">
                <a:solidFill>
                  <a:srgbClr val="E3E9ED"/>
                </a:solidFill>
              </a:defRPr>
            </a:lvl6pPr>
            <a:lvl7pPr lvl="6" algn="ctr" rtl="0">
              <a:lnSpc>
                <a:spcPct val="100000"/>
              </a:lnSpc>
              <a:spcBef>
                <a:spcPts val="0"/>
              </a:spcBef>
              <a:spcAft>
                <a:spcPts val="0"/>
              </a:spcAft>
              <a:buClr>
                <a:srgbClr val="E3E9ED"/>
              </a:buClr>
              <a:buSzPts val="900"/>
              <a:buNone/>
              <a:defRPr sz="900">
                <a:solidFill>
                  <a:srgbClr val="E3E9ED"/>
                </a:solidFill>
              </a:defRPr>
            </a:lvl7pPr>
            <a:lvl8pPr lvl="7" algn="ctr" rtl="0">
              <a:lnSpc>
                <a:spcPct val="100000"/>
              </a:lnSpc>
              <a:spcBef>
                <a:spcPts val="0"/>
              </a:spcBef>
              <a:spcAft>
                <a:spcPts val="0"/>
              </a:spcAft>
              <a:buClr>
                <a:srgbClr val="E3E9ED"/>
              </a:buClr>
              <a:buSzPts val="900"/>
              <a:buNone/>
              <a:defRPr sz="900">
                <a:solidFill>
                  <a:srgbClr val="E3E9ED"/>
                </a:solidFill>
              </a:defRPr>
            </a:lvl8pPr>
            <a:lvl9pPr lvl="8" algn="ctr" rtl="0">
              <a:lnSpc>
                <a:spcPct val="100000"/>
              </a:lnSpc>
              <a:spcBef>
                <a:spcPts val="0"/>
              </a:spcBef>
              <a:spcAft>
                <a:spcPts val="0"/>
              </a:spcAft>
              <a:buClr>
                <a:srgbClr val="E3E9ED"/>
              </a:buClr>
              <a:buSzPts val="900"/>
              <a:buNone/>
              <a:defRPr sz="900">
                <a:solidFill>
                  <a:srgbClr val="E3E9ED"/>
                </a:solidFill>
              </a:defRPr>
            </a:lvl9pPr>
          </a:lstStyle>
          <a:p>
            <a:endParaRPr/>
          </a:p>
        </p:txBody>
      </p:sp>
      <p:sp>
        <p:nvSpPr>
          <p:cNvPr id="70" name="Google Shape;70;p11"/>
          <p:cNvSpPr txBox="1">
            <a:spLocks noGrp="1"/>
          </p:cNvSpPr>
          <p:nvPr>
            <p:ph type="ctrTitle"/>
          </p:nvPr>
        </p:nvSpPr>
        <p:spPr>
          <a:xfrm>
            <a:off x="3533994" y="3422225"/>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1pPr>
            <a:lvl2pPr lvl="1"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2pPr>
            <a:lvl3pPr lvl="2"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3pPr>
            <a:lvl4pPr lvl="3"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4pPr>
            <a:lvl5pPr lvl="4"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5pPr>
            <a:lvl6pPr lvl="5"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6pPr>
            <a:lvl7pPr lvl="6"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7pPr>
            <a:lvl8pPr lvl="7"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8pPr>
            <a:lvl9pPr lvl="8"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9pPr>
          </a:lstStyle>
          <a:p>
            <a:endParaRPr/>
          </a:p>
        </p:txBody>
      </p:sp>
      <p:sp>
        <p:nvSpPr>
          <p:cNvPr id="71" name="Google Shape;71;p11"/>
          <p:cNvSpPr txBox="1">
            <a:spLocks noGrp="1"/>
          </p:cNvSpPr>
          <p:nvPr>
            <p:ph type="ctrTitle" idx="4"/>
          </p:nvPr>
        </p:nvSpPr>
        <p:spPr>
          <a:xfrm>
            <a:off x="5701156" y="3096475"/>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1pPr>
            <a:lvl2pPr lvl="1"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2pPr>
            <a:lvl3pPr lvl="2"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3pPr>
            <a:lvl4pPr lvl="3"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4pPr>
            <a:lvl5pPr lvl="4"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5pPr>
            <a:lvl6pPr lvl="5"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6pPr>
            <a:lvl7pPr lvl="6"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7pPr>
            <a:lvl8pPr lvl="7"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8pPr>
            <a:lvl9pPr lvl="8"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9pPr>
          </a:lstStyle>
          <a:p>
            <a:endParaRPr/>
          </a:p>
        </p:txBody>
      </p:sp>
      <p:sp>
        <p:nvSpPr>
          <p:cNvPr id="72" name="Google Shape;72;p11"/>
          <p:cNvSpPr txBox="1">
            <a:spLocks noGrp="1"/>
          </p:cNvSpPr>
          <p:nvPr>
            <p:ph type="ctrTitle" idx="5"/>
          </p:nvPr>
        </p:nvSpPr>
        <p:spPr>
          <a:xfrm>
            <a:off x="1366844" y="3789650"/>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1pPr>
            <a:lvl2pPr lvl="1"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2pPr>
            <a:lvl3pPr lvl="2"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3pPr>
            <a:lvl4pPr lvl="3"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4pPr>
            <a:lvl5pPr lvl="4"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5pPr>
            <a:lvl6pPr lvl="5"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6pPr>
            <a:lvl7pPr lvl="6"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7pPr>
            <a:lvl8pPr lvl="7"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8pPr>
            <a:lvl9pPr lvl="8"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9pPr>
          </a:lstStyle>
          <a:p>
            <a:endParaRPr/>
          </a:p>
        </p:txBody>
      </p:sp>
      <p:sp>
        <p:nvSpPr>
          <p:cNvPr id="73" name="Google Shape;73;p11"/>
          <p:cNvSpPr txBox="1">
            <a:spLocks noGrp="1"/>
          </p:cNvSpPr>
          <p:nvPr>
            <p:ph type="ctrTitle" idx="6"/>
          </p:nvPr>
        </p:nvSpPr>
        <p:spPr>
          <a:xfrm>
            <a:off x="311700" y="644550"/>
            <a:ext cx="8520600" cy="606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Tree>
    <p:extLst>
      <p:ext uri="{BB962C8B-B14F-4D97-AF65-F5344CB8AC3E}">
        <p14:creationId xmlns:p14="http://schemas.microsoft.com/office/powerpoint/2010/main" val="4260476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 IMAGE">
  <p:cSld name="TITLE + IMAGE">
    <p:bg>
      <p:bgPr>
        <a:gradFill>
          <a:gsLst>
            <a:gs pos="0">
              <a:srgbClr val="052643"/>
            </a:gs>
            <a:gs pos="100000">
              <a:srgbClr val="041523"/>
            </a:gs>
          </a:gsLst>
          <a:path path="circle">
            <a:fillToRect l="50000" t="50000" r="50000" b="50000"/>
          </a:path>
          <a:tileRect/>
        </a:gradFill>
        <a:effectLst/>
      </p:bgPr>
    </p:bg>
    <p:spTree>
      <p:nvGrpSpPr>
        <p:cNvPr id="1" name="Shape 64"/>
        <p:cNvGrpSpPr/>
        <p:nvPr/>
      </p:nvGrpSpPr>
      <p:grpSpPr>
        <a:xfrm>
          <a:off x="0" y="0"/>
          <a:ext cx="0" cy="0"/>
          <a:chOff x="0" y="0"/>
          <a:chExt cx="0" cy="0"/>
        </a:xfrm>
      </p:grpSpPr>
      <p:sp>
        <p:nvSpPr>
          <p:cNvPr id="65" name="Google Shape;65;p10"/>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Tree>
    <p:extLst>
      <p:ext uri="{BB962C8B-B14F-4D97-AF65-F5344CB8AC3E}">
        <p14:creationId xmlns:p14="http://schemas.microsoft.com/office/powerpoint/2010/main" val="7634255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slide" type="blank">
  <p:cSld name="Blank slide">
    <p:spTree>
      <p:nvGrpSpPr>
        <p:cNvPr id="1" name="Shape 104"/>
        <p:cNvGrpSpPr/>
        <p:nvPr/>
      </p:nvGrpSpPr>
      <p:grpSpPr>
        <a:xfrm>
          <a:off x="0" y="0"/>
          <a:ext cx="0" cy="0"/>
          <a:chOff x="0" y="0"/>
          <a:chExt cx="0" cy="0"/>
        </a:xfrm>
      </p:grpSpPr>
    </p:spTree>
    <p:extLst>
      <p:ext uri="{BB962C8B-B14F-4D97-AF65-F5344CB8AC3E}">
        <p14:creationId xmlns:p14="http://schemas.microsoft.com/office/powerpoint/2010/main" val="33381425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rgbClr val="052643"/>
            </a:gs>
            <a:gs pos="100000">
              <a:srgbClr val="041523"/>
            </a:gs>
          </a:gsLst>
          <a:path path="circle">
            <a:fillToRect l="50000" t="50000" r="50000" b="50000"/>
          </a:path>
          <a:tileRect/>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692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rgbClr val="FFFFFF"/>
              </a:buClr>
              <a:buSzPts val="2800"/>
              <a:buFont typeface="Roboto Black"/>
              <a:buNone/>
              <a:defRPr sz="2800">
                <a:solidFill>
                  <a:srgbClr val="FFFFFF"/>
                </a:solidFill>
                <a:latin typeface="Roboto Black"/>
                <a:ea typeface="Roboto Black"/>
                <a:cs typeface="Roboto Black"/>
                <a:sym typeface="Roboto Black"/>
              </a:defRPr>
            </a:lvl1pPr>
            <a:lvl2pPr lvl="1">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2pPr>
            <a:lvl3pPr lvl="2">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3pPr>
            <a:lvl4pPr lvl="3">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4pPr>
            <a:lvl5pPr lvl="4">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5pPr>
            <a:lvl6pPr lvl="5">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6pPr>
            <a:lvl7pPr lvl="6">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7pPr>
            <a:lvl8pPr lvl="7">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8pPr>
            <a:lvl9pPr lvl="8">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rgbClr val="FFFFFF"/>
              </a:buClr>
              <a:buSzPts val="1800"/>
              <a:buFont typeface="Roboto Light"/>
              <a:buChar char="●"/>
              <a:defRPr sz="1800">
                <a:solidFill>
                  <a:srgbClr val="FFFFFF"/>
                </a:solidFill>
                <a:latin typeface="Roboto Light"/>
                <a:ea typeface="Roboto Light"/>
                <a:cs typeface="Roboto Light"/>
                <a:sym typeface="Roboto Light"/>
              </a:defRPr>
            </a:lvl1pPr>
            <a:lvl2pPr marL="914400" lvl="1"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2pPr>
            <a:lvl3pPr marL="1371600" lvl="2"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3pPr>
            <a:lvl4pPr marL="1828800" lvl="3"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4pPr>
            <a:lvl5pPr marL="2286000" lvl="4"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5pPr>
            <a:lvl6pPr marL="2743200" lvl="5"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6pPr>
            <a:lvl7pPr marL="3200400" lvl="6"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7pPr>
            <a:lvl8pPr marL="3657600" lvl="7"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8pPr>
            <a:lvl9pPr marL="4114800" lvl="8" indent="-317500">
              <a:lnSpc>
                <a:spcPct val="115000"/>
              </a:lnSpc>
              <a:spcBef>
                <a:spcPts val="1600"/>
              </a:spcBef>
              <a:spcAft>
                <a:spcPts val="1600"/>
              </a:spcAft>
              <a:buClr>
                <a:srgbClr val="FFFFFF"/>
              </a:buClr>
              <a:buSzPts val="1400"/>
              <a:buFont typeface="Roboto Light"/>
              <a:buChar char="■"/>
              <a:defRPr>
                <a:solidFill>
                  <a:srgbClr val="FFFFFF"/>
                </a:solidFill>
                <a:latin typeface="Roboto Light"/>
                <a:ea typeface="Roboto Light"/>
                <a:cs typeface="Roboto Light"/>
                <a:sym typeface="Roboto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67" r:id="rId3"/>
    <p:sldLayoutId id="2147483668" r:id="rId4"/>
    <p:sldLayoutId id="2147483669" r:id="rId5"/>
    <p:sldLayoutId id="2147483670" r:id="rId6"/>
    <p:sldLayoutId id="2147483671" r:id="rId7"/>
    <p:sldLayoutId id="2147483672" r:id="rId8"/>
    <p:sldLayoutId id="2147483673"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microsoft.com/office/2007/relationships/hdphoto" Target="../media/hdphoto1.wdp"/></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jpeg"/></Relationships>
</file>

<file path=ppt/slides/_rels/slide2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microsoft.com/office/2007/relationships/hdphoto" Target="../media/hdphoto3.wdp"/></Relationships>
</file>

<file path=ppt/slides/_rels/slide27.xml.rels><?xml version="1.0" encoding="UTF-8" standalone="yes"?>
<Relationships xmlns="http://schemas.openxmlformats.org/package/2006/relationships"><Relationship Id="rId8" Type="http://schemas.microsoft.com/office/2007/relationships/hdphoto" Target="../media/hdphoto6.wdp"/><Relationship Id="rId3" Type="http://schemas.openxmlformats.org/officeDocument/2006/relationships/image" Target="../media/image42.png"/><Relationship Id="rId7" Type="http://schemas.openxmlformats.org/officeDocument/2006/relationships/image" Target="../media/image44.png"/><Relationship Id="rId2" Type="http://schemas.openxmlformats.org/officeDocument/2006/relationships/notesSlide" Target="../notesSlides/notesSlide18.xml"/><Relationship Id="rId1" Type="http://schemas.openxmlformats.org/officeDocument/2006/relationships/slideLayout" Target="../slideLayouts/slideLayout4.xml"/><Relationship Id="rId6" Type="http://schemas.microsoft.com/office/2007/relationships/hdphoto" Target="../media/hdphoto5.wdp"/><Relationship Id="rId5" Type="http://schemas.openxmlformats.org/officeDocument/2006/relationships/image" Target="../media/image43.png"/><Relationship Id="rId10" Type="http://schemas.microsoft.com/office/2007/relationships/hdphoto" Target="../media/hdphoto7.wdp"/><Relationship Id="rId4" Type="http://schemas.microsoft.com/office/2007/relationships/hdphoto" Target="../media/hdphoto4.wdp"/><Relationship Id="rId9" Type="http://schemas.openxmlformats.org/officeDocument/2006/relationships/image" Target="../media/image45.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8" Type="http://schemas.microsoft.com/office/2007/relationships/hdphoto" Target="../media/hdphoto10.wdp"/><Relationship Id="rId3" Type="http://schemas.openxmlformats.org/officeDocument/2006/relationships/image" Target="../media/image46.png"/><Relationship Id="rId7" Type="http://schemas.openxmlformats.org/officeDocument/2006/relationships/image" Target="../media/image48.png"/><Relationship Id="rId2" Type="http://schemas.openxmlformats.org/officeDocument/2006/relationships/notesSlide" Target="../notesSlides/notesSlide20.xml"/><Relationship Id="rId1" Type="http://schemas.openxmlformats.org/officeDocument/2006/relationships/slideLayout" Target="../slideLayouts/slideLayout6.xml"/><Relationship Id="rId6" Type="http://schemas.microsoft.com/office/2007/relationships/hdphoto" Target="../media/hdphoto9.wdp"/><Relationship Id="rId5" Type="http://schemas.openxmlformats.org/officeDocument/2006/relationships/image" Target="../media/image47.png"/><Relationship Id="rId4" Type="http://schemas.microsoft.com/office/2007/relationships/hdphoto" Target="../media/hdphoto8.wdp"/></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microsoft.com/office/2007/relationships/hdphoto" Target="../media/hdphoto13.wdp"/><Relationship Id="rId3" Type="http://schemas.openxmlformats.org/officeDocument/2006/relationships/image" Target="../media/image49.png"/><Relationship Id="rId7" Type="http://schemas.openxmlformats.org/officeDocument/2006/relationships/image" Target="../media/image51.pn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microsoft.com/office/2007/relationships/hdphoto" Target="../media/hdphoto12.wdp"/><Relationship Id="rId5" Type="http://schemas.openxmlformats.org/officeDocument/2006/relationships/image" Target="../media/image50.png"/><Relationship Id="rId4" Type="http://schemas.microsoft.com/office/2007/relationships/hdphoto" Target="../media/hdphoto11.wdp"/></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52.png"/><Relationship Id="rId7" Type="http://schemas.openxmlformats.org/officeDocument/2006/relationships/hyperlink" Target="https://creativecommons.org/licenses/by-nc/3.0/" TargetMode="External"/><Relationship Id="rId2" Type="http://schemas.openxmlformats.org/officeDocument/2006/relationships/notesSlide" Target="../notesSlides/notesSlide24.xml"/><Relationship Id="rId1" Type="http://schemas.openxmlformats.org/officeDocument/2006/relationships/slideLayout" Target="../slideLayouts/slideLayout6.xml"/><Relationship Id="rId6" Type="http://schemas.openxmlformats.org/officeDocument/2006/relationships/hyperlink" Target="https://www.pngall.com/linux-png" TargetMode="External"/><Relationship Id="rId5" Type="http://schemas.openxmlformats.org/officeDocument/2006/relationships/image" Target="../media/image53.png"/><Relationship Id="rId10" Type="http://schemas.openxmlformats.org/officeDocument/2006/relationships/hyperlink" Target="http://eloy-mp.com/wordpress262/?p=3117" TargetMode="External"/><Relationship Id="rId4" Type="http://schemas.microsoft.com/office/2007/relationships/hdphoto" Target="../media/hdphoto14.wdp"/><Relationship Id="rId9" Type="http://schemas.microsoft.com/office/2007/relationships/hdphoto" Target="../media/hdphoto15.wdp"/></Relationships>
</file>

<file path=ppt/slides/_rels/slide34.xml.rels><?xml version="1.0" encoding="UTF-8" standalone="yes"?>
<Relationships xmlns="http://schemas.openxmlformats.org/package/2006/relationships"><Relationship Id="rId8" Type="http://schemas.openxmlformats.org/officeDocument/2006/relationships/diagramData" Target="../diagrams/data2.xml"/><Relationship Id="rId13" Type="http://schemas.openxmlformats.org/officeDocument/2006/relationships/diagramData" Target="../diagrams/data3.xml"/><Relationship Id="rId18" Type="http://schemas.openxmlformats.org/officeDocument/2006/relationships/diagramData" Target="../diagrams/data4.xml"/><Relationship Id="rId26" Type="http://schemas.openxmlformats.org/officeDocument/2006/relationships/diagramColors" Target="../diagrams/colors5.xml"/><Relationship Id="rId3" Type="http://schemas.openxmlformats.org/officeDocument/2006/relationships/diagramData" Target="../diagrams/data1.xml"/><Relationship Id="rId21" Type="http://schemas.openxmlformats.org/officeDocument/2006/relationships/diagramColors" Target="../diagrams/colors4.xml"/><Relationship Id="rId7" Type="http://schemas.microsoft.com/office/2007/relationships/diagramDrawing" Target="../diagrams/drawing1.xml"/><Relationship Id="rId12" Type="http://schemas.microsoft.com/office/2007/relationships/diagramDrawing" Target="../diagrams/drawing2.xml"/><Relationship Id="rId17" Type="http://schemas.microsoft.com/office/2007/relationships/diagramDrawing" Target="../diagrams/drawing3.xml"/><Relationship Id="rId25" Type="http://schemas.openxmlformats.org/officeDocument/2006/relationships/diagramQuickStyle" Target="../diagrams/quickStyle5.xml"/><Relationship Id="rId2" Type="http://schemas.openxmlformats.org/officeDocument/2006/relationships/notesSlide" Target="../notesSlides/notesSlide25.xml"/><Relationship Id="rId16" Type="http://schemas.openxmlformats.org/officeDocument/2006/relationships/diagramColors" Target="../diagrams/colors3.xml"/><Relationship Id="rId20" Type="http://schemas.openxmlformats.org/officeDocument/2006/relationships/diagramQuickStyle" Target="../diagrams/quickStyle4.xml"/><Relationship Id="rId29" Type="http://schemas.openxmlformats.org/officeDocument/2006/relationships/diagramLayout" Target="../diagrams/layout6.xml"/><Relationship Id="rId1" Type="http://schemas.openxmlformats.org/officeDocument/2006/relationships/slideLayout" Target="../slideLayouts/slideLayout9.xml"/><Relationship Id="rId6" Type="http://schemas.openxmlformats.org/officeDocument/2006/relationships/diagramColors" Target="../diagrams/colors1.xml"/><Relationship Id="rId11" Type="http://schemas.openxmlformats.org/officeDocument/2006/relationships/diagramColors" Target="../diagrams/colors2.xml"/><Relationship Id="rId24" Type="http://schemas.openxmlformats.org/officeDocument/2006/relationships/diagramLayout" Target="../diagrams/layout5.xml"/><Relationship Id="rId32" Type="http://schemas.microsoft.com/office/2007/relationships/diagramDrawing" Target="../diagrams/drawing6.xml"/><Relationship Id="rId5" Type="http://schemas.openxmlformats.org/officeDocument/2006/relationships/diagramQuickStyle" Target="../diagrams/quickStyle1.xml"/><Relationship Id="rId15" Type="http://schemas.openxmlformats.org/officeDocument/2006/relationships/diagramQuickStyle" Target="../diagrams/quickStyle3.xml"/><Relationship Id="rId23" Type="http://schemas.openxmlformats.org/officeDocument/2006/relationships/diagramData" Target="../diagrams/data5.xml"/><Relationship Id="rId28" Type="http://schemas.openxmlformats.org/officeDocument/2006/relationships/diagramData" Target="../diagrams/data6.xml"/><Relationship Id="rId10" Type="http://schemas.openxmlformats.org/officeDocument/2006/relationships/diagramQuickStyle" Target="../diagrams/quickStyle2.xml"/><Relationship Id="rId19" Type="http://schemas.openxmlformats.org/officeDocument/2006/relationships/diagramLayout" Target="../diagrams/layout4.xml"/><Relationship Id="rId31" Type="http://schemas.openxmlformats.org/officeDocument/2006/relationships/diagramColors" Target="../diagrams/colors6.xml"/><Relationship Id="rId4" Type="http://schemas.openxmlformats.org/officeDocument/2006/relationships/diagramLayout" Target="../diagrams/layout1.xml"/><Relationship Id="rId9" Type="http://schemas.openxmlformats.org/officeDocument/2006/relationships/diagramLayout" Target="../diagrams/layout2.xml"/><Relationship Id="rId14" Type="http://schemas.openxmlformats.org/officeDocument/2006/relationships/diagramLayout" Target="../diagrams/layout3.xml"/><Relationship Id="rId22" Type="http://schemas.microsoft.com/office/2007/relationships/diagramDrawing" Target="../diagrams/drawing4.xml"/><Relationship Id="rId27" Type="http://schemas.microsoft.com/office/2007/relationships/diagramDrawing" Target="../diagrams/drawing5.xml"/><Relationship Id="rId30" Type="http://schemas.openxmlformats.org/officeDocument/2006/relationships/diagramQuickStyle" Target="../diagrams/quickStyle6.xml"/></Relationships>
</file>

<file path=ppt/slides/_rels/slide35.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52.png"/><Relationship Id="rId7" Type="http://schemas.openxmlformats.org/officeDocument/2006/relationships/hyperlink" Target="https://creativecommons.org/licenses/by-nc/3.0/" TargetMode="External"/><Relationship Id="rId2" Type="http://schemas.openxmlformats.org/officeDocument/2006/relationships/notesSlide" Target="../notesSlides/notesSlide26.xml"/><Relationship Id="rId1" Type="http://schemas.openxmlformats.org/officeDocument/2006/relationships/slideLayout" Target="../slideLayouts/slideLayout6.xml"/><Relationship Id="rId6" Type="http://schemas.openxmlformats.org/officeDocument/2006/relationships/hyperlink" Target="https://www.pngall.com/linux-png" TargetMode="External"/><Relationship Id="rId5" Type="http://schemas.openxmlformats.org/officeDocument/2006/relationships/image" Target="../media/image53.png"/><Relationship Id="rId10" Type="http://schemas.openxmlformats.org/officeDocument/2006/relationships/hyperlink" Target="http://eloy-mp.com/wordpress262/?p=3117" TargetMode="External"/><Relationship Id="rId4" Type="http://schemas.microsoft.com/office/2007/relationships/hdphoto" Target="../media/hdphoto14.wdp"/><Relationship Id="rId9" Type="http://schemas.microsoft.com/office/2007/relationships/hdphoto" Target="../media/hdphoto15.wdp"/></Relationships>
</file>

<file path=ppt/slides/_rels/slide36.xml.rels><?xml version="1.0" encoding="UTF-8" standalone="yes"?>
<Relationships xmlns="http://schemas.openxmlformats.org/package/2006/relationships"><Relationship Id="rId8" Type="http://schemas.openxmlformats.org/officeDocument/2006/relationships/diagramData" Target="../diagrams/data8.xml"/><Relationship Id="rId13" Type="http://schemas.openxmlformats.org/officeDocument/2006/relationships/diagramData" Target="../diagrams/data9.xml"/><Relationship Id="rId18" Type="http://schemas.openxmlformats.org/officeDocument/2006/relationships/diagramData" Target="../diagrams/data10.xml"/><Relationship Id="rId3" Type="http://schemas.openxmlformats.org/officeDocument/2006/relationships/diagramData" Target="../diagrams/data7.xml"/><Relationship Id="rId21" Type="http://schemas.openxmlformats.org/officeDocument/2006/relationships/diagramColors" Target="../diagrams/colors10.xml"/><Relationship Id="rId7" Type="http://schemas.microsoft.com/office/2007/relationships/diagramDrawing" Target="../diagrams/drawing7.xml"/><Relationship Id="rId12" Type="http://schemas.microsoft.com/office/2007/relationships/diagramDrawing" Target="../diagrams/drawing8.xml"/><Relationship Id="rId17" Type="http://schemas.microsoft.com/office/2007/relationships/diagramDrawing" Target="../diagrams/drawing9.xml"/><Relationship Id="rId2" Type="http://schemas.openxmlformats.org/officeDocument/2006/relationships/notesSlide" Target="../notesSlides/notesSlide27.xml"/><Relationship Id="rId16" Type="http://schemas.openxmlformats.org/officeDocument/2006/relationships/diagramColors" Target="../diagrams/colors9.xml"/><Relationship Id="rId20" Type="http://schemas.openxmlformats.org/officeDocument/2006/relationships/diagramQuickStyle" Target="../diagrams/quickStyle10.xml"/><Relationship Id="rId1" Type="http://schemas.openxmlformats.org/officeDocument/2006/relationships/slideLayout" Target="../slideLayouts/slideLayout9.xml"/><Relationship Id="rId6" Type="http://schemas.openxmlformats.org/officeDocument/2006/relationships/diagramColors" Target="../diagrams/colors7.xml"/><Relationship Id="rId11" Type="http://schemas.openxmlformats.org/officeDocument/2006/relationships/diagramColors" Target="../diagrams/colors8.xml"/><Relationship Id="rId5" Type="http://schemas.openxmlformats.org/officeDocument/2006/relationships/diagramQuickStyle" Target="../diagrams/quickStyle7.xml"/><Relationship Id="rId15" Type="http://schemas.openxmlformats.org/officeDocument/2006/relationships/diagramQuickStyle" Target="../diagrams/quickStyle9.xml"/><Relationship Id="rId10" Type="http://schemas.openxmlformats.org/officeDocument/2006/relationships/diagramQuickStyle" Target="../diagrams/quickStyle8.xml"/><Relationship Id="rId19" Type="http://schemas.openxmlformats.org/officeDocument/2006/relationships/diagramLayout" Target="../diagrams/layout10.xml"/><Relationship Id="rId4" Type="http://schemas.openxmlformats.org/officeDocument/2006/relationships/diagramLayout" Target="../diagrams/layout7.xml"/><Relationship Id="rId9" Type="http://schemas.openxmlformats.org/officeDocument/2006/relationships/diagramLayout" Target="../diagrams/layout8.xml"/><Relationship Id="rId14" Type="http://schemas.openxmlformats.org/officeDocument/2006/relationships/diagramLayout" Target="../diagrams/layout9.xml"/><Relationship Id="rId22" Type="http://schemas.microsoft.com/office/2007/relationships/diagramDrawing" Target="../diagrams/drawing10.xml"/></Relationships>
</file>

<file path=ppt/slides/_rels/slide37.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52.png"/><Relationship Id="rId7" Type="http://schemas.openxmlformats.org/officeDocument/2006/relationships/hyperlink" Target="https://creativecommons.org/licenses/by-nc/3.0/" TargetMode="External"/><Relationship Id="rId2" Type="http://schemas.openxmlformats.org/officeDocument/2006/relationships/notesSlide" Target="../notesSlides/notesSlide28.xml"/><Relationship Id="rId1" Type="http://schemas.openxmlformats.org/officeDocument/2006/relationships/slideLayout" Target="../slideLayouts/slideLayout6.xml"/><Relationship Id="rId6" Type="http://schemas.openxmlformats.org/officeDocument/2006/relationships/hyperlink" Target="https://www.pngall.com/linux-png" TargetMode="External"/><Relationship Id="rId5" Type="http://schemas.openxmlformats.org/officeDocument/2006/relationships/image" Target="../media/image53.png"/><Relationship Id="rId10" Type="http://schemas.openxmlformats.org/officeDocument/2006/relationships/hyperlink" Target="http://eloy-mp.com/wordpress262/?p=3117" TargetMode="External"/><Relationship Id="rId4" Type="http://schemas.microsoft.com/office/2007/relationships/hdphoto" Target="../media/hdphoto14.wdp"/><Relationship Id="rId9" Type="http://schemas.microsoft.com/office/2007/relationships/hdphoto" Target="../media/hdphoto15.wdp"/></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8" Type="http://schemas.microsoft.com/office/2007/relationships/hdphoto" Target="../media/hdphoto16.wdp"/><Relationship Id="rId3" Type="http://schemas.openxmlformats.org/officeDocument/2006/relationships/image" Target="../media/image66.jpeg"/><Relationship Id="rId7" Type="http://schemas.openxmlformats.org/officeDocument/2006/relationships/image" Target="../media/image70.png"/><Relationship Id="rId2" Type="http://schemas.openxmlformats.org/officeDocument/2006/relationships/notesSlide" Target="../notesSlides/notesSlide30.xml"/><Relationship Id="rId1" Type="http://schemas.openxmlformats.org/officeDocument/2006/relationships/slideLayout" Target="../slideLayouts/slideLayout8.xml"/><Relationship Id="rId6" Type="http://schemas.openxmlformats.org/officeDocument/2006/relationships/image" Target="../media/image69.png"/><Relationship Id="rId5" Type="http://schemas.openxmlformats.org/officeDocument/2006/relationships/image" Target="../media/image68.jpeg"/><Relationship Id="rId4" Type="http://schemas.openxmlformats.org/officeDocument/2006/relationships/image" Target="../media/image67.jpeg"/><Relationship Id="rId9" Type="http://schemas.openxmlformats.org/officeDocument/2006/relationships/image" Target="../media/image71.jpe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22"/>
          <p:cNvSpPr txBox="1">
            <a:spLocks noGrp="1"/>
          </p:cNvSpPr>
          <p:nvPr>
            <p:ph type="ctrTitle"/>
          </p:nvPr>
        </p:nvSpPr>
        <p:spPr>
          <a:xfrm>
            <a:off x="4400908" y="3162871"/>
            <a:ext cx="4286048" cy="733864"/>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vi-VN" dirty="0" smtClean="0">
                <a:solidFill>
                  <a:schemeClr val="accent1"/>
                </a:solidFill>
                <a:latin typeface="Roboto Light" charset="0"/>
                <a:ea typeface="Roboto Light" charset="0"/>
              </a:rPr>
              <a:t>TÌM HIỂU VỀ HỆ ĐIỀU HÀNH WINDOWS</a:t>
            </a:r>
            <a:r>
              <a:rPr lang="en-US" dirty="0" smtClean="0">
                <a:solidFill>
                  <a:schemeClr val="accent1"/>
                </a:solidFill>
                <a:latin typeface="Roboto Light" charset="0"/>
                <a:ea typeface="Roboto Light" charset="0"/>
              </a:rPr>
              <a:t> </a:t>
            </a:r>
            <a:endParaRPr dirty="0">
              <a:solidFill>
                <a:schemeClr val="accent1"/>
              </a:solidFill>
              <a:latin typeface="Roboto Light" charset="0"/>
              <a:ea typeface="Roboto Light" charset="0"/>
            </a:endParaRPr>
          </a:p>
        </p:txBody>
      </p:sp>
      <p:sp>
        <p:nvSpPr>
          <p:cNvPr id="110" name="Google Shape;110;p22"/>
          <p:cNvSpPr txBox="1">
            <a:spLocks noGrp="1"/>
          </p:cNvSpPr>
          <p:nvPr>
            <p:ph type="subTitle" idx="1"/>
          </p:nvPr>
        </p:nvSpPr>
        <p:spPr>
          <a:xfrm>
            <a:off x="5017008" y="3925574"/>
            <a:ext cx="3593807" cy="606600"/>
          </a:xfrm>
          <a:prstGeom prst="rect">
            <a:avLst/>
          </a:prstGeom>
        </p:spPr>
        <p:txBody>
          <a:bodyPr spcFirstLastPara="1" wrap="square" lIns="91425" tIns="91425" rIns="91425" bIns="91425" anchor="t" anchorCtr="0">
            <a:noAutofit/>
          </a:bodyPr>
          <a:lstStyle/>
          <a:p>
            <a:r>
              <a:rPr lang="en-US" dirty="0" err="1">
                <a:solidFill>
                  <a:schemeClr val="bg1"/>
                </a:solidFill>
              </a:rPr>
              <a:t>Sinh</a:t>
            </a:r>
            <a:r>
              <a:rPr lang="en-US" dirty="0">
                <a:solidFill>
                  <a:schemeClr val="bg1"/>
                </a:solidFill>
              </a:rPr>
              <a:t> </a:t>
            </a:r>
            <a:r>
              <a:rPr lang="en-US" dirty="0" err="1">
                <a:solidFill>
                  <a:schemeClr val="bg1"/>
                </a:solidFill>
              </a:rPr>
              <a:t>viên</a:t>
            </a:r>
            <a:r>
              <a:rPr lang="en-US" dirty="0">
                <a:solidFill>
                  <a:schemeClr val="bg1"/>
                </a:solidFill>
              </a:rPr>
              <a:t>: </a:t>
            </a:r>
            <a:r>
              <a:rPr lang="en-US" dirty="0" err="1">
                <a:solidFill>
                  <a:schemeClr val="bg1"/>
                </a:solidFill>
              </a:rPr>
              <a:t>Nhật</a:t>
            </a:r>
            <a:r>
              <a:rPr lang="en-US" dirty="0">
                <a:solidFill>
                  <a:schemeClr val="bg1"/>
                </a:solidFill>
              </a:rPr>
              <a:t>, </a:t>
            </a:r>
            <a:r>
              <a:rPr lang="en-US" dirty="0" err="1">
                <a:solidFill>
                  <a:schemeClr val="bg1"/>
                </a:solidFill>
              </a:rPr>
              <a:t>Phúc</a:t>
            </a:r>
            <a:r>
              <a:rPr lang="en-US" dirty="0">
                <a:solidFill>
                  <a:schemeClr val="bg1"/>
                </a:solidFill>
              </a:rPr>
              <a:t>, </a:t>
            </a:r>
            <a:r>
              <a:rPr lang="en-US" dirty="0" err="1">
                <a:solidFill>
                  <a:schemeClr val="bg1"/>
                </a:solidFill>
              </a:rPr>
              <a:t>Mạnh</a:t>
            </a:r>
            <a:r>
              <a:rPr lang="en-US" dirty="0">
                <a:solidFill>
                  <a:schemeClr val="bg1"/>
                </a:solidFill>
              </a:rPr>
              <a:t>, </a:t>
            </a:r>
            <a:r>
              <a:rPr lang="en-US" dirty="0" err="1">
                <a:solidFill>
                  <a:schemeClr val="bg1"/>
                </a:solidFill>
              </a:rPr>
              <a:t>Trí</a:t>
            </a:r>
            <a:r>
              <a:rPr lang="en-US" dirty="0">
                <a:solidFill>
                  <a:schemeClr val="bg1"/>
                </a:solidFill>
              </a:rPr>
              <a:t> </a:t>
            </a:r>
            <a:r>
              <a:rPr lang="en-US" dirty="0" err="1">
                <a:solidFill>
                  <a:schemeClr val="bg1"/>
                </a:solidFill>
              </a:rPr>
              <a:t>Tuệ</a:t>
            </a:r>
            <a:r>
              <a:rPr lang="en-US" dirty="0">
                <a:solidFill>
                  <a:schemeClr val="bg1"/>
                </a:solidFill>
              </a:rPr>
              <a:t>, Minh </a:t>
            </a:r>
            <a:r>
              <a:rPr lang="en-US" dirty="0" err="1">
                <a:solidFill>
                  <a:schemeClr val="bg1"/>
                </a:solidFill>
              </a:rPr>
              <a:t>Tuệ</a:t>
            </a:r>
            <a:endParaRPr lang="en-US" dirty="0">
              <a:solidFill>
                <a:schemeClr val="bg1"/>
              </a:solidFill>
            </a:endParaRPr>
          </a:p>
          <a:p>
            <a:r>
              <a:rPr lang="en-US" dirty="0" err="1">
                <a:solidFill>
                  <a:schemeClr val="bg1"/>
                </a:solidFill>
              </a:rPr>
              <a:t>Lớp</a:t>
            </a:r>
            <a:r>
              <a:rPr lang="en-US" dirty="0">
                <a:solidFill>
                  <a:schemeClr val="bg1"/>
                </a:solidFill>
              </a:rPr>
              <a:t>: IT-TN</a:t>
            </a:r>
          </a:p>
        </p:txBody>
      </p:sp>
      <p:sp>
        <p:nvSpPr>
          <p:cNvPr id="111" name="Google Shape;111;p22"/>
          <p:cNvSpPr/>
          <p:nvPr/>
        </p:nvSpPr>
        <p:spPr>
          <a:xfrm>
            <a:off x="2238757" y="4488644"/>
            <a:ext cx="816022" cy="427879"/>
          </a:xfrm>
          <a:custGeom>
            <a:avLst/>
            <a:gdLst/>
            <a:ahLst/>
            <a:cxnLst/>
            <a:rect l="l" t="t" r="r" b="b"/>
            <a:pathLst>
              <a:path w="34008" h="17832" extrusionOk="0">
                <a:moveTo>
                  <a:pt x="4203" y="0"/>
                </a:moveTo>
                <a:cubicBezTo>
                  <a:pt x="1847" y="0"/>
                  <a:pt x="0" y="1847"/>
                  <a:pt x="0" y="4203"/>
                </a:cubicBezTo>
                <a:lnTo>
                  <a:pt x="0" y="13629"/>
                </a:lnTo>
                <a:cubicBezTo>
                  <a:pt x="0" y="15921"/>
                  <a:pt x="1847" y="17832"/>
                  <a:pt x="4203" y="17832"/>
                </a:cubicBezTo>
                <a:lnTo>
                  <a:pt x="29804" y="17832"/>
                </a:lnTo>
                <a:cubicBezTo>
                  <a:pt x="32160" y="17832"/>
                  <a:pt x="34007" y="15921"/>
                  <a:pt x="34007" y="13629"/>
                </a:cubicBezTo>
                <a:lnTo>
                  <a:pt x="34007" y="4203"/>
                </a:lnTo>
                <a:cubicBezTo>
                  <a:pt x="34007" y="1847"/>
                  <a:pt x="32160" y="0"/>
                  <a:pt x="298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22"/>
          <p:cNvSpPr/>
          <p:nvPr/>
        </p:nvSpPr>
        <p:spPr>
          <a:xfrm>
            <a:off x="3470397" y="1215078"/>
            <a:ext cx="406499" cy="127245"/>
          </a:xfrm>
          <a:custGeom>
            <a:avLst/>
            <a:gdLst/>
            <a:ahLst/>
            <a:cxnLst/>
            <a:rect l="l" t="t" r="r" b="b"/>
            <a:pathLst>
              <a:path w="16941" h="5303" extrusionOk="0">
                <a:moveTo>
                  <a:pt x="8470" y="0"/>
                </a:moveTo>
                <a:cubicBezTo>
                  <a:pt x="5413" y="0"/>
                  <a:pt x="2357" y="1131"/>
                  <a:pt x="0" y="3392"/>
                </a:cubicBezTo>
                <a:lnTo>
                  <a:pt x="1783" y="5302"/>
                </a:lnTo>
                <a:cubicBezTo>
                  <a:pt x="3662" y="3487"/>
                  <a:pt x="6082" y="2580"/>
                  <a:pt x="8502" y="2580"/>
                </a:cubicBezTo>
                <a:cubicBezTo>
                  <a:pt x="10922" y="2580"/>
                  <a:pt x="13342" y="3487"/>
                  <a:pt x="15221" y="5302"/>
                </a:cubicBezTo>
                <a:lnTo>
                  <a:pt x="16940" y="3392"/>
                </a:lnTo>
                <a:cubicBezTo>
                  <a:pt x="14584" y="1131"/>
                  <a:pt x="11527" y="0"/>
                  <a:pt x="84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22"/>
          <p:cNvSpPr/>
          <p:nvPr/>
        </p:nvSpPr>
        <p:spPr>
          <a:xfrm>
            <a:off x="3559034" y="1342660"/>
            <a:ext cx="229224" cy="91349"/>
          </a:xfrm>
          <a:custGeom>
            <a:avLst/>
            <a:gdLst/>
            <a:ahLst/>
            <a:cxnLst/>
            <a:rect l="l" t="t" r="r" b="b"/>
            <a:pathLst>
              <a:path w="9553" h="3807" extrusionOk="0">
                <a:moveTo>
                  <a:pt x="4752" y="1"/>
                </a:moveTo>
                <a:cubicBezTo>
                  <a:pt x="3025" y="1"/>
                  <a:pt x="1306" y="654"/>
                  <a:pt x="0" y="1959"/>
                </a:cubicBezTo>
                <a:lnTo>
                  <a:pt x="1783" y="3806"/>
                </a:lnTo>
                <a:cubicBezTo>
                  <a:pt x="2611" y="3010"/>
                  <a:pt x="3678" y="2612"/>
                  <a:pt x="4744" y="2612"/>
                </a:cubicBezTo>
                <a:cubicBezTo>
                  <a:pt x="5811" y="2612"/>
                  <a:pt x="6878" y="3010"/>
                  <a:pt x="7706" y="3806"/>
                </a:cubicBezTo>
                <a:lnTo>
                  <a:pt x="9553" y="1959"/>
                </a:lnTo>
                <a:cubicBezTo>
                  <a:pt x="8215" y="654"/>
                  <a:pt x="6480" y="1"/>
                  <a:pt x="47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22"/>
          <p:cNvSpPr/>
          <p:nvPr/>
        </p:nvSpPr>
        <p:spPr>
          <a:xfrm>
            <a:off x="3624733" y="1459947"/>
            <a:ext cx="114624" cy="98403"/>
          </a:xfrm>
          <a:custGeom>
            <a:avLst/>
            <a:gdLst/>
            <a:ahLst/>
            <a:cxnLst/>
            <a:rect l="l" t="t" r="r" b="b"/>
            <a:pathLst>
              <a:path w="4777" h="4101" extrusionOk="0">
                <a:moveTo>
                  <a:pt x="2038" y="1"/>
                </a:moveTo>
                <a:cubicBezTo>
                  <a:pt x="892" y="1"/>
                  <a:pt x="0" y="892"/>
                  <a:pt x="0" y="2039"/>
                </a:cubicBezTo>
                <a:cubicBezTo>
                  <a:pt x="0" y="3288"/>
                  <a:pt x="992" y="4101"/>
                  <a:pt x="2047" y="4101"/>
                </a:cubicBezTo>
                <a:cubicBezTo>
                  <a:pt x="2552" y="4101"/>
                  <a:pt x="3071" y="3915"/>
                  <a:pt x="3503" y="3503"/>
                </a:cubicBezTo>
                <a:cubicBezTo>
                  <a:pt x="4777" y="2166"/>
                  <a:pt x="3885" y="1"/>
                  <a:pt x="20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22"/>
          <p:cNvSpPr/>
          <p:nvPr/>
        </p:nvSpPr>
        <p:spPr>
          <a:xfrm>
            <a:off x="3378712" y="1082122"/>
            <a:ext cx="589869" cy="163910"/>
          </a:xfrm>
          <a:custGeom>
            <a:avLst/>
            <a:gdLst/>
            <a:ahLst/>
            <a:cxnLst/>
            <a:rect l="l" t="t" r="r" b="b"/>
            <a:pathLst>
              <a:path w="24583" h="6831" extrusionOk="0">
                <a:moveTo>
                  <a:pt x="12291" y="1"/>
                </a:moveTo>
                <a:cubicBezTo>
                  <a:pt x="7865" y="1"/>
                  <a:pt x="3439" y="1641"/>
                  <a:pt x="0" y="4920"/>
                </a:cubicBezTo>
                <a:lnTo>
                  <a:pt x="1783" y="6831"/>
                </a:lnTo>
                <a:cubicBezTo>
                  <a:pt x="4713" y="3997"/>
                  <a:pt x="8502" y="2580"/>
                  <a:pt x="12291" y="2580"/>
                </a:cubicBezTo>
                <a:cubicBezTo>
                  <a:pt x="16081" y="2580"/>
                  <a:pt x="19870" y="3997"/>
                  <a:pt x="22799" y="6831"/>
                </a:cubicBezTo>
                <a:lnTo>
                  <a:pt x="24582" y="4920"/>
                </a:lnTo>
                <a:cubicBezTo>
                  <a:pt x="21143" y="1641"/>
                  <a:pt x="16717" y="1"/>
                  <a:pt x="122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22"/>
          <p:cNvSpPr/>
          <p:nvPr/>
        </p:nvSpPr>
        <p:spPr>
          <a:xfrm>
            <a:off x="-226081" y="902208"/>
            <a:ext cx="3448945" cy="3969997"/>
          </a:xfrm>
          <a:custGeom>
            <a:avLst/>
            <a:gdLst/>
            <a:ahLst/>
            <a:cxnLst/>
            <a:rect l="l" t="t" r="r" b="b"/>
            <a:pathLst>
              <a:path w="143736" h="165451" extrusionOk="0">
                <a:moveTo>
                  <a:pt x="75084" y="96481"/>
                </a:moveTo>
                <a:cubicBezTo>
                  <a:pt x="75020" y="96545"/>
                  <a:pt x="74957" y="96609"/>
                  <a:pt x="74893" y="96609"/>
                </a:cubicBezTo>
                <a:cubicBezTo>
                  <a:pt x="74957" y="96545"/>
                  <a:pt x="75020" y="96545"/>
                  <a:pt x="75084" y="96481"/>
                </a:cubicBezTo>
                <a:close/>
                <a:moveTo>
                  <a:pt x="74000" y="97376"/>
                </a:moveTo>
                <a:cubicBezTo>
                  <a:pt x="73937" y="97501"/>
                  <a:pt x="73874" y="97565"/>
                  <a:pt x="73874" y="97691"/>
                </a:cubicBezTo>
                <a:lnTo>
                  <a:pt x="73874" y="97628"/>
                </a:lnTo>
                <a:cubicBezTo>
                  <a:pt x="73874" y="97564"/>
                  <a:pt x="73937" y="97501"/>
                  <a:pt x="74000" y="97376"/>
                </a:cubicBezTo>
                <a:close/>
                <a:moveTo>
                  <a:pt x="73618" y="98331"/>
                </a:moveTo>
                <a:lnTo>
                  <a:pt x="73618" y="98331"/>
                </a:lnTo>
                <a:cubicBezTo>
                  <a:pt x="73556" y="98458"/>
                  <a:pt x="73556" y="98648"/>
                  <a:pt x="73556" y="98838"/>
                </a:cubicBezTo>
                <a:lnTo>
                  <a:pt x="73556" y="98774"/>
                </a:lnTo>
                <a:cubicBezTo>
                  <a:pt x="73556" y="98648"/>
                  <a:pt x="73556" y="98458"/>
                  <a:pt x="73618" y="98331"/>
                </a:cubicBezTo>
                <a:close/>
                <a:moveTo>
                  <a:pt x="87375" y="108709"/>
                </a:moveTo>
                <a:cubicBezTo>
                  <a:pt x="87311" y="108709"/>
                  <a:pt x="87248" y="108772"/>
                  <a:pt x="87184" y="108836"/>
                </a:cubicBezTo>
                <a:lnTo>
                  <a:pt x="87120" y="108772"/>
                </a:lnTo>
                <a:cubicBezTo>
                  <a:pt x="87184" y="108772"/>
                  <a:pt x="87311" y="108709"/>
                  <a:pt x="87375" y="108709"/>
                </a:cubicBezTo>
                <a:close/>
                <a:moveTo>
                  <a:pt x="86929" y="108836"/>
                </a:moveTo>
                <a:cubicBezTo>
                  <a:pt x="86866" y="108900"/>
                  <a:pt x="86802" y="108963"/>
                  <a:pt x="86738" y="108963"/>
                </a:cubicBezTo>
                <a:lnTo>
                  <a:pt x="86675" y="108963"/>
                </a:lnTo>
                <a:cubicBezTo>
                  <a:pt x="86738" y="108963"/>
                  <a:pt x="86802" y="108900"/>
                  <a:pt x="86929" y="108836"/>
                </a:cubicBezTo>
                <a:close/>
                <a:moveTo>
                  <a:pt x="85783" y="109728"/>
                </a:moveTo>
                <a:cubicBezTo>
                  <a:pt x="85783" y="109855"/>
                  <a:pt x="85719" y="109919"/>
                  <a:pt x="85719" y="110046"/>
                </a:cubicBezTo>
                <a:lnTo>
                  <a:pt x="85656" y="110046"/>
                </a:lnTo>
                <a:cubicBezTo>
                  <a:pt x="85719" y="109919"/>
                  <a:pt x="85719" y="109855"/>
                  <a:pt x="85783" y="109728"/>
                </a:cubicBezTo>
                <a:close/>
                <a:moveTo>
                  <a:pt x="85592" y="110173"/>
                </a:moveTo>
                <a:cubicBezTo>
                  <a:pt x="85528" y="110301"/>
                  <a:pt x="85528" y="110428"/>
                  <a:pt x="85528" y="110492"/>
                </a:cubicBezTo>
                <a:lnTo>
                  <a:pt x="85465" y="110492"/>
                </a:lnTo>
                <a:cubicBezTo>
                  <a:pt x="85465" y="110428"/>
                  <a:pt x="85528" y="110301"/>
                  <a:pt x="85592" y="110173"/>
                </a:cubicBezTo>
                <a:close/>
                <a:moveTo>
                  <a:pt x="85401" y="110683"/>
                </a:moveTo>
                <a:cubicBezTo>
                  <a:pt x="85401" y="110810"/>
                  <a:pt x="85401" y="111001"/>
                  <a:pt x="85401" y="111192"/>
                </a:cubicBezTo>
                <a:lnTo>
                  <a:pt x="85337" y="111129"/>
                </a:lnTo>
                <a:cubicBezTo>
                  <a:pt x="85337" y="111001"/>
                  <a:pt x="85401" y="110810"/>
                  <a:pt x="85401" y="110683"/>
                </a:cubicBezTo>
                <a:close/>
                <a:moveTo>
                  <a:pt x="96291" y="112156"/>
                </a:moveTo>
                <a:cubicBezTo>
                  <a:pt x="96294" y="112284"/>
                  <a:pt x="96355" y="112469"/>
                  <a:pt x="96355" y="112593"/>
                </a:cubicBezTo>
                <a:lnTo>
                  <a:pt x="96355" y="112657"/>
                </a:lnTo>
                <a:cubicBezTo>
                  <a:pt x="96355" y="112470"/>
                  <a:pt x="96294" y="112284"/>
                  <a:pt x="96291" y="112156"/>
                </a:cubicBezTo>
                <a:close/>
                <a:moveTo>
                  <a:pt x="90432" y="113758"/>
                </a:moveTo>
                <a:lnTo>
                  <a:pt x="90432" y="113758"/>
                </a:lnTo>
                <a:cubicBezTo>
                  <a:pt x="90432" y="113879"/>
                  <a:pt x="90438" y="113997"/>
                  <a:pt x="90559" y="114058"/>
                </a:cubicBezTo>
                <a:lnTo>
                  <a:pt x="90559" y="114122"/>
                </a:lnTo>
                <a:cubicBezTo>
                  <a:pt x="90438" y="114001"/>
                  <a:pt x="90432" y="113879"/>
                  <a:pt x="90432" y="113758"/>
                </a:cubicBezTo>
                <a:close/>
                <a:moveTo>
                  <a:pt x="91260" y="113740"/>
                </a:moveTo>
                <a:cubicBezTo>
                  <a:pt x="91260" y="113994"/>
                  <a:pt x="91132" y="114185"/>
                  <a:pt x="90878" y="114185"/>
                </a:cubicBezTo>
                <a:lnTo>
                  <a:pt x="90814" y="114185"/>
                </a:lnTo>
                <a:cubicBezTo>
                  <a:pt x="91069" y="114185"/>
                  <a:pt x="91260" y="113994"/>
                  <a:pt x="91260" y="113740"/>
                </a:cubicBezTo>
                <a:close/>
                <a:moveTo>
                  <a:pt x="73556" y="122167"/>
                </a:moveTo>
                <a:cubicBezTo>
                  <a:pt x="73556" y="122287"/>
                  <a:pt x="73552" y="122408"/>
                  <a:pt x="73492" y="122528"/>
                </a:cubicBezTo>
                <a:lnTo>
                  <a:pt x="73492" y="122464"/>
                </a:lnTo>
                <a:cubicBezTo>
                  <a:pt x="73552" y="122404"/>
                  <a:pt x="73556" y="122287"/>
                  <a:pt x="73556" y="122167"/>
                </a:cubicBezTo>
                <a:close/>
                <a:moveTo>
                  <a:pt x="73236" y="122848"/>
                </a:moveTo>
                <a:cubicBezTo>
                  <a:pt x="73173" y="122911"/>
                  <a:pt x="73109" y="122974"/>
                  <a:pt x="72983" y="123037"/>
                </a:cubicBezTo>
                <a:lnTo>
                  <a:pt x="72983" y="122974"/>
                </a:lnTo>
                <a:cubicBezTo>
                  <a:pt x="73109" y="122974"/>
                  <a:pt x="73173" y="122911"/>
                  <a:pt x="73236" y="122848"/>
                </a:cubicBezTo>
                <a:close/>
                <a:moveTo>
                  <a:pt x="142143" y="18914"/>
                </a:moveTo>
                <a:lnTo>
                  <a:pt x="142143" y="121891"/>
                </a:lnTo>
                <a:cubicBezTo>
                  <a:pt x="142143" y="124884"/>
                  <a:pt x="139660" y="127368"/>
                  <a:pt x="136667" y="127368"/>
                </a:cubicBezTo>
                <a:lnTo>
                  <a:pt x="97947" y="127368"/>
                </a:lnTo>
                <a:lnTo>
                  <a:pt x="97947" y="117306"/>
                </a:lnTo>
                <a:lnTo>
                  <a:pt x="120172" y="117306"/>
                </a:lnTo>
                <a:lnTo>
                  <a:pt x="120172" y="115714"/>
                </a:lnTo>
                <a:lnTo>
                  <a:pt x="97947" y="115714"/>
                </a:lnTo>
                <a:lnTo>
                  <a:pt x="97947" y="112593"/>
                </a:lnTo>
                <a:cubicBezTo>
                  <a:pt x="97947" y="112339"/>
                  <a:pt x="97883" y="112084"/>
                  <a:pt x="97819" y="111829"/>
                </a:cubicBezTo>
                <a:lnTo>
                  <a:pt x="133673" y="111829"/>
                </a:lnTo>
                <a:lnTo>
                  <a:pt x="133673" y="110237"/>
                </a:lnTo>
                <a:lnTo>
                  <a:pt x="97119" y="110237"/>
                </a:lnTo>
                <a:cubicBezTo>
                  <a:pt x="96355" y="109154"/>
                  <a:pt x="95145" y="108581"/>
                  <a:pt x="93871" y="108581"/>
                </a:cubicBezTo>
                <a:lnTo>
                  <a:pt x="93744" y="108581"/>
                </a:lnTo>
                <a:cubicBezTo>
                  <a:pt x="92916" y="108581"/>
                  <a:pt x="92152" y="108836"/>
                  <a:pt x="91515" y="109345"/>
                </a:cubicBezTo>
                <a:cubicBezTo>
                  <a:pt x="90814" y="108008"/>
                  <a:pt x="89477" y="107180"/>
                  <a:pt x="88012" y="107116"/>
                </a:cubicBezTo>
                <a:lnTo>
                  <a:pt x="87885" y="107116"/>
                </a:lnTo>
                <a:cubicBezTo>
                  <a:pt x="87120" y="107116"/>
                  <a:pt x="86293" y="107371"/>
                  <a:pt x="85656" y="107817"/>
                </a:cubicBezTo>
                <a:cubicBezTo>
                  <a:pt x="84933" y="106371"/>
                  <a:pt x="83472" y="105534"/>
                  <a:pt x="81957" y="105534"/>
                </a:cubicBezTo>
                <a:cubicBezTo>
                  <a:pt x="81336" y="105534"/>
                  <a:pt x="80707" y="105674"/>
                  <a:pt x="80115" y="105970"/>
                </a:cubicBezTo>
                <a:lnTo>
                  <a:pt x="80115" y="98965"/>
                </a:lnTo>
                <a:cubicBezTo>
                  <a:pt x="80115" y="96736"/>
                  <a:pt x="78396" y="94889"/>
                  <a:pt x="76167" y="94762"/>
                </a:cubicBezTo>
                <a:lnTo>
                  <a:pt x="76039" y="94762"/>
                </a:lnTo>
                <a:cubicBezTo>
                  <a:pt x="73747" y="94762"/>
                  <a:pt x="71964" y="96609"/>
                  <a:pt x="71964" y="98838"/>
                </a:cubicBezTo>
                <a:lnTo>
                  <a:pt x="71964" y="121000"/>
                </a:lnTo>
                <a:lnTo>
                  <a:pt x="67824" y="118516"/>
                </a:lnTo>
                <a:cubicBezTo>
                  <a:pt x="67060" y="118134"/>
                  <a:pt x="66232" y="117879"/>
                  <a:pt x="65404" y="117879"/>
                </a:cubicBezTo>
                <a:cubicBezTo>
                  <a:pt x="61647" y="117879"/>
                  <a:pt x="59545" y="122337"/>
                  <a:pt x="62029" y="125203"/>
                </a:cubicBezTo>
                <a:lnTo>
                  <a:pt x="62093" y="125266"/>
                </a:lnTo>
                <a:lnTo>
                  <a:pt x="62156" y="125266"/>
                </a:lnTo>
                <a:lnTo>
                  <a:pt x="64258" y="127368"/>
                </a:lnTo>
                <a:lnTo>
                  <a:pt x="7070" y="127368"/>
                </a:lnTo>
                <a:cubicBezTo>
                  <a:pt x="4077" y="127368"/>
                  <a:pt x="1593" y="124948"/>
                  <a:pt x="1593" y="121891"/>
                </a:cubicBezTo>
                <a:lnTo>
                  <a:pt x="1593" y="18914"/>
                </a:lnTo>
                <a:close/>
                <a:moveTo>
                  <a:pt x="7070" y="0"/>
                </a:moveTo>
                <a:cubicBezTo>
                  <a:pt x="3185" y="0"/>
                  <a:pt x="1" y="3184"/>
                  <a:pt x="1" y="7069"/>
                </a:cubicBezTo>
                <a:lnTo>
                  <a:pt x="1" y="121891"/>
                </a:lnTo>
                <a:cubicBezTo>
                  <a:pt x="1" y="125776"/>
                  <a:pt x="3185" y="128960"/>
                  <a:pt x="7070" y="128960"/>
                </a:cubicBezTo>
                <a:lnTo>
                  <a:pt x="65914" y="128960"/>
                </a:lnTo>
                <a:lnTo>
                  <a:pt x="73811" y="136666"/>
                </a:lnTo>
                <a:cubicBezTo>
                  <a:pt x="74002" y="136857"/>
                  <a:pt x="74129" y="137112"/>
                  <a:pt x="74129" y="137366"/>
                </a:cubicBezTo>
                <a:lnTo>
                  <a:pt x="74129" y="143607"/>
                </a:lnTo>
                <a:lnTo>
                  <a:pt x="73365" y="143607"/>
                </a:lnTo>
                <a:lnTo>
                  <a:pt x="73365" y="163859"/>
                </a:lnTo>
                <a:lnTo>
                  <a:pt x="74129" y="163859"/>
                </a:lnTo>
                <a:lnTo>
                  <a:pt x="74129" y="165451"/>
                </a:lnTo>
                <a:lnTo>
                  <a:pt x="94699" y="165451"/>
                </a:lnTo>
                <a:lnTo>
                  <a:pt x="94699" y="163859"/>
                </a:lnTo>
                <a:lnTo>
                  <a:pt x="97055" y="163859"/>
                </a:lnTo>
                <a:lnTo>
                  <a:pt x="97055" y="143607"/>
                </a:lnTo>
                <a:lnTo>
                  <a:pt x="94699" y="143607"/>
                </a:lnTo>
                <a:lnTo>
                  <a:pt x="94699" y="137175"/>
                </a:lnTo>
                <a:cubicBezTo>
                  <a:pt x="94699" y="136857"/>
                  <a:pt x="94763" y="136602"/>
                  <a:pt x="94954" y="136347"/>
                </a:cubicBezTo>
                <a:lnTo>
                  <a:pt x="97183" y="132781"/>
                </a:lnTo>
                <a:cubicBezTo>
                  <a:pt x="97692" y="132017"/>
                  <a:pt x="97947" y="131189"/>
                  <a:pt x="97947" y="130297"/>
                </a:cubicBezTo>
                <a:lnTo>
                  <a:pt x="97947" y="128960"/>
                </a:lnTo>
                <a:lnTo>
                  <a:pt x="136667" y="128960"/>
                </a:lnTo>
                <a:cubicBezTo>
                  <a:pt x="140551" y="128960"/>
                  <a:pt x="143672" y="125776"/>
                  <a:pt x="143736" y="121891"/>
                </a:cubicBezTo>
                <a:lnTo>
                  <a:pt x="143736" y="7069"/>
                </a:lnTo>
                <a:cubicBezTo>
                  <a:pt x="143672" y="3121"/>
                  <a:pt x="140551" y="0"/>
                  <a:pt x="1366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22"/>
          <p:cNvSpPr/>
          <p:nvPr/>
        </p:nvSpPr>
        <p:spPr>
          <a:xfrm>
            <a:off x="36760" y="2657970"/>
            <a:ext cx="938276" cy="936765"/>
          </a:xfrm>
          <a:custGeom>
            <a:avLst/>
            <a:gdLst/>
            <a:ahLst/>
            <a:cxnLst/>
            <a:rect l="l" t="t" r="r" b="b"/>
            <a:pathLst>
              <a:path w="39103" h="39040" extrusionOk="0">
                <a:moveTo>
                  <a:pt x="19551" y="6369"/>
                </a:moveTo>
                <a:cubicBezTo>
                  <a:pt x="20761" y="6369"/>
                  <a:pt x="21971" y="6497"/>
                  <a:pt x="23118" y="6879"/>
                </a:cubicBezTo>
                <a:cubicBezTo>
                  <a:pt x="30123" y="8789"/>
                  <a:pt x="34199" y="16113"/>
                  <a:pt x="32225" y="23118"/>
                </a:cubicBezTo>
                <a:cubicBezTo>
                  <a:pt x="30632" y="28786"/>
                  <a:pt x="25474" y="32671"/>
                  <a:pt x="19551" y="32734"/>
                </a:cubicBezTo>
                <a:cubicBezTo>
                  <a:pt x="18341" y="32671"/>
                  <a:pt x="17131" y="32543"/>
                  <a:pt x="15985" y="32225"/>
                </a:cubicBezTo>
                <a:cubicBezTo>
                  <a:pt x="9617" y="30442"/>
                  <a:pt x="5605" y="24201"/>
                  <a:pt x="6496" y="17705"/>
                </a:cubicBezTo>
                <a:cubicBezTo>
                  <a:pt x="7388" y="11209"/>
                  <a:pt x="12992" y="6369"/>
                  <a:pt x="19551" y="6369"/>
                </a:cubicBezTo>
                <a:close/>
                <a:moveTo>
                  <a:pt x="18469" y="1"/>
                </a:moveTo>
                <a:lnTo>
                  <a:pt x="18596" y="2421"/>
                </a:lnTo>
                <a:cubicBezTo>
                  <a:pt x="16049" y="2548"/>
                  <a:pt x="13501" y="3249"/>
                  <a:pt x="11273" y="4523"/>
                </a:cubicBezTo>
                <a:lnTo>
                  <a:pt x="10063" y="2485"/>
                </a:lnTo>
                <a:cubicBezTo>
                  <a:pt x="8152" y="3504"/>
                  <a:pt x="6433" y="4905"/>
                  <a:pt x="4968" y="6560"/>
                </a:cubicBezTo>
                <a:lnTo>
                  <a:pt x="6751" y="8152"/>
                </a:lnTo>
                <a:cubicBezTo>
                  <a:pt x="5031" y="10063"/>
                  <a:pt x="3821" y="12356"/>
                  <a:pt x="3121" y="14776"/>
                </a:cubicBezTo>
                <a:lnTo>
                  <a:pt x="765" y="14139"/>
                </a:lnTo>
                <a:lnTo>
                  <a:pt x="765" y="14202"/>
                </a:lnTo>
                <a:cubicBezTo>
                  <a:pt x="255" y="15922"/>
                  <a:pt x="64" y="17705"/>
                  <a:pt x="0" y="19488"/>
                </a:cubicBezTo>
                <a:lnTo>
                  <a:pt x="0" y="20635"/>
                </a:lnTo>
                <a:lnTo>
                  <a:pt x="2420" y="20507"/>
                </a:lnTo>
                <a:cubicBezTo>
                  <a:pt x="2548" y="23055"/>
                  <a:pt x="3312" y="25538"/>
                  <a:pt x="4522" y="27831"/>
                </a:cubicBezTo>
                <a:lnTo>
                  <a:pt x="2420" y="28977"/>
                </a:lnTo>
                <a:cubicBezTo>
                  <a:pt x="3503" y="30888"/>
                  <a:pt x="4904" y="32607"/>
                  <a:pt x="6496" y="34072"/>
                </a:cubicBezTo>
                <a:lnTo>
                  <a:pt x="8088" y="32289"/>
                </a:lnTo>
                <a:cubicBezTo>
                  <a:pt x="9999" y="34008"/>
                  <a:pt x="12291" y="35282"/>
                  <a:pt x="14775" y="35982"/>
                </a:cubicBezTo>
                <a:lnTo>
                  <a:pt x="14202" y="38275"/>
                </a:lnTo>
                <a:lnTo>
                  <a:pt x="14266" y="38275"/>
                </a:lnTo>
                <a:cubicBezTo>
                  <a:pt x="15985" y="38784"/>
                  <a:pt x="17768" y="39039"/>
                  <a:pt x="19615" y="39039"/>
                </a:cubicBezTo>
                <a:lnTo>
                  <a:pt x="20761" y="39039"/>
                </a:lnTo>
                <a:lnTo>
                  <a:pt x="20634" y="36619"/>
                </a:lnTo>
                <a:cubicBezTo>
                  <a:pt x="23181" y="36492"/>
                  <a:pt x="25665" y="35728"/>
                  <a:pt x="27958" y="34454"/>
                </a:cubicBezTo>
                <a:lnTo>
                  <a:pt x="29104" y="36619"/>
                </a:lnTo>
                <a:cubicBezTo>
                  <a:pt x="31015" y="35537"/>
                  <a:pt x="32734" y="34136"/>
                  <a:pt x="34199" y="32480"/>
                </a:cubicBezTo>
                <a:lnTo>
                  <a:pt x="32416" y="30888"/>
                </a:lnTo>
                <a:cubicBezTo>
                  <a:pt x="34071" y="28977"/>
                  <a:pt x="35345" y="26685"/>
                  <a:pt x="36046" y="24265"/>
                </a:cubicBezTo>
                <a:lnTo>
                  <a:pt x="38402" y="24901"/>
                </a:lnTo>
                <a:cubicBezTo>
                  <a:pt x="38848" y="23182"/>
                  <a:pt x="39102" y="21399"/>
                  <a:pt x="39102" y="19552"/>
                </a:cubicBezTo>
                <a:cubicBezTo>
                  <a:pt x="39102" y="19170"/>
                  <a:pt x="39102" y="18788"/>
                  <a:pt x="39102" y="18406"/>
                </a:cubicBezTo>
                <a:lnTo>
                  <a:pt x="36619" y="18469"/>
                </a:lnTo>
                <a:cubicBezTo>
                  <a:pt x="36491" y="15922"/>
                  <a:pt x="35727" y="13438"/>
                  <a:pt x="34517" y="11209"/>
                </a:cubicBezTo>
                <a:lnTo>
                  <a:pt x="36619" y="10063"/>
                </a:lnTo>
                <a:cubicBezTo>
                  <a:pt x="35536" y="8089"/>
                  <a:pt x="34199" y="6369"/>
                  <a:pt x="32543" y="4905"/>
                </a:cubicBezTo>
                <a:lnTo>
                  <a:pt x="30951" y="6751"/>
                </a:lnTo>
                <a:cubicBezTo>
                  <a:pt x="29040" y="5032"/>
                  <a:pt x="26748" y="3758"/>
                  <a:pt x="24264" y="3058"/>
                </a:cubicBezTo>
                <a:lnTo>
                  <a:pt x="24901" y="765"/>
                </a:lnTo>
                <a:cubicBezTo>
                  <a:pt x="23181" y="256"/>
                  <a:pt x="21398" y="1"/>
                  <a:pt x="196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22"/>
          <p:cNvSpPr/>
          <p:nvPr/>
        </p:nvSpPr>
        <p:spPr>
          <a:xfrm>
            <a:off x="1655007" y="2725228"/>
            <a:ext cx="24" cy="24"/>
          </a:xfrm>
          <a:custGeom>
            <a:avLst/>
            <a:gdLst/>
            <a:ahLst/>
            <a:cxnLst/>
            <a:rect l="l" t="t" r="r" b="b"/>
            <a:pathLst>
              <a:path w="1" h="1" extrusionOk="0">
                <a:moveTo>
                  <a:pt x="1" y="0"/>
                </a:moveTo>
                <a:lnTo>
                  <a:pt x="1"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22"/>
          <p:cNvSpPr/>
          <p:nvPr/>
        </p:nvSpPr>
        <p:spPr>
          <a:xfrm>
            <a:off x="1031545" y="2553759"/>
            <a:ext cx="669341" cy="660798"/>
          </a:xfrm>
          <a:custGeom>
            <a:avLst/>
            <a:gdLst/>
            <a:ahLst/>
            <a:cxnLst/>
            <a:rect l="l" t="t" r="r" b="b"/>
            <a:pathLst>
              <a:path w="27895" h="27539" extrusionOk="0">
                <a:moveTo>
                  <a:pt x="13948" y="5618"/>
                </a:moveTo>
                <a:cubicBezTo>
                  <a:pt x="14712" y="5618"/>
                  <a:pt x="15412" y="5745"/>
                  <a:pt x="16176" y="5936"/>
                </a:cubicBezTo>
                <a:cubicBezTo>
                  <a:pt x="19679" y="6955"/>
                  <a:pt x="22099" y="10139"/>
                  <a:pt x="22099" y="13833"/>
                </a:cubicBezTo>
                <a:cubicBezTo>
                  <a:pt x="22099" y="14533"/>
                  <a:pt x="21972" y="15298"/>
                  <a:pt x="21781" y="16062"/>
                </a:cubicBezTo>
                <a:cubicBezTo>
                  <a:pt x="20802" y="19631"/>
                  <a:pt x="17534" y="22003"/>
                  <a:pt x="13953" y="22003"/>
                </a:cubicBezTo>
                <a:cubicBezTo>
                  <a:pt x="13572" y="22003"/>
                  <a:pt x="13187" y="21976"/>
                  <a:pt x="12801" y="21921"/>
                </a:cubicBezTo>
                <a:cubicBezTo>
                  <a:pt x="8725" y="21411"/>
                  <a:pt x="5732" y="17909"/>
                  <a:pt x="5732" y="13833"/>
                </a:cubicBezTo>
                <a:cubicBezTo>
                  <a:pt x="5732" y="13069"/>
                  <a:pt x="5860" y="12304"/>
                  <a:pt x="6051" y="11604"/>
                </a:cubicBezTo>
                <a:cubicBezTo>
                  <a:pt x="7070" y="8038"/>
                  <a:pt x="10254" y="5618"/>
                  <a:pt x="13948" y="5618"/>
                </a:cubicBezTo>
                <a:close/>
                <a:moveTo>
                  <a:pt x="13928" y="0"/>
                </a:moveTo>
                <a:cubicBezTo>
                  <a:pt x="13059" y="0"/>
                  <a:pt x="12192" y="87"/>
                  <a:pt x="11336" y="268"/>
                </a:cubicBezTo>
                <a:lnTo>
                  <a:pt x="11655" y="1860"/>
                </a:lnTo>
                <a:cubicBezTo>
                  <a:pt x="10381" y="2115"/>
                  <a:pt x="9171" y="2497"/>
                  <a:pt x="8089" y="3134"/>
                </a:cubicBezTo>
                <a:lnTo>
                  <a:pt x="7261" y="1733"/>
                </a:lnTo>
                <a:cubicBezTo>
                  <a:pt x="5350" y="2752"/>
                  <a:pt x="3758" y="4217"/>
                  <a:pt x="2484" y="6000"/>
                </a:cubicBezTo>
                <a:lnTo>
                  <a:pt x="3885" y="6955"/>
                </a:lnTo>
                <a:cubicBezTo>
                  <a:pt x="3121" y="7974"/>
                  <a:pt x="2612" y="9120"/>
                  <a:pt x="2293" y="10394"/>
                </a:cubicBezTo>
                <a:lnTo>
                  <a:pt x="701" y="9948"/>
                </a:lnTo>
                <a:lnTo>
                  <a:pt x="701" y="10012"/>
                </a:lnTo>
                <a:cubicBezTo>
                  <a:pt x="64" y="12050"/>
                  <a:pt x="1" y="14215"/>
                  <a:pt x="383" y="16317"/>
                </a:cubicBezTo>
                <a:lnTo>
                  <a:pt x="1975" y="15998"/>
                </a:lnTo>
                <a:cubicBezTo>
                  <a:pt x="2230" y="17272"/>
                  <a:pt x="2612" y="18482"/>
                  <a:pt x="3249" y="19564"/>
                </a:cubicBezTo>
                <a:lnTo>
                  <a:pt x="1848" y="20392"/>
                </a:lnTo>
                <a:cubicBezTo>
                  <a:pt x="2866" y="22303"/>
                  <a:pt x="4331" y="23959"/>
                  <a:pt x="6114" y="25169"/>
                </a:cubicBezTo>
                <a:lnTo>
                  <a:pt x="7070" y="23831"/>
                </a:lnTo>
                <a:cubicBezTo>
                  <a:pt x="8089" y="24532"/>
                  <a:pt x="9235" y="25041"/>
                  <a:pt x="10445" y="25423"/>
                </a:cubicBezTo>
                <a:lnTo>
                  <a:pt x="10063" y="27015"/>
                </a:lnTo>
                <a:lnTo>
                  <a:pt x="10190" y="27015"/>
                </a:lnTo>
                <a:cubicBezTo>
                  <a:pt x="11436" y="27355"/>
                  <a:pt x="12704" y="27538"/>
                  <a:pt x="13981" y="27538"/>
                </a:cubicBezTo>
                <a:cubicBezTo>
                  <a:pt x="14858" y="27538"/>
                  <a:pt x="15740" y="27452"/>
                  <a:pt x="16622" y="27270"/>
                </a:cubicBezTo>
                <a:lnTo>
                  <a:pt x="16304" y="25678"/>
                </a:lnTo>
                <a:cubicBezTo>
                  <a:pt x="17514" y="25423"/>
                  <a:pt x="18724" y="24978"/>
                  <a:pt x="19870" y="24404"/>
                </a:cubicBezTo>
                <a:lnTo>
                  <a:pt x="20634" y="25805"/>
                </a:lnTo>
                <a:cubicBezTo>
                  <a:pt x="22545" y="24723"/>
                  <a:pt x="24137" y="23258"/>
                  <a:pt x="25347" y="21475"/>
                </a:cubicBezTo>
                <a:lnTo>
                  <a:pt x="24010" y="20583"/>
                </a:lnTo>
                <a:cubicBezTo>
                  <a:pt x="24710" y="19501"/>
                  <a:pt x="25283" y="18354"/>
                  <a:pt x="25602" y="17144"/>
                </a:cubicBezTo>
                <a:lnTo>
                  <a:pt x="27194" y="17590"/>
                </a:lnTo>
                <a:cubicBezTo>
                  <a:pt x="27767" y="15489"/>
                  <a:pt x="27894" y="13323"/>
                  <a:pt x="27449" y="11222"/>
                </a:cubicBezTo>
                <a:lnTo>
                  <a:pt x="27449" y="11222"/>
                </a:lnTo>
                <a:lnTo>
                  <a:pt x="25856" y="11477"/>
                </a:lnTo>
                <a:cubicBezTo>
                  <a:pt x="25602" y="10267"/>
                  <a:pt x="25220" y="9057"/>
                  <a:pt x="24583" y="7910"/>
                </a:cubicBezTo>
                <a:lnTo>
                  <a:pt x="25984" y="7146"/>
                </a:lnTo>
                <a:cubicBezTo>
                  <a:pt x="24965" y="5236"/>
                  <a:pt x="23500" y="3580"/>
                  <a:pt x="21653" y="2370"/>
                </a:cubicBezTo>
                <a:lnTo>
                  <a:pt x="20762" y="3707"/>
                </a:lnTo>
                <a:cubicBezTo>
                  <a:pt x="19743" y="3007"/>
                  <a:pt x="18533" y="2497"/>
                  <a:pt x="17323" y="2115"/>
                </a:cubicBezTo>
                <a:lnTo>
                  <a:pt x="17769" y="523"/>
                </a:lnTo>
                <a:lnTo>
                  <a:pt x="17705" y="523"/>
                </a:lnTo>
                <a:cubicBezTo>
                  <a:pt x="16459" y="183"/>
                  <a:pt x="15191" y="0"/>
                  <a:pt x="1392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22"/>
          <p:cNvSpPr/>
          <p:nvPr/>
        </p:nvSpPr>
        <p:spPr>
          <a:xfrm>
            <a:off x="-1529537" y="1971857"/>
            <a:ext cx="426367" cy="424831"/>
          </a:xfrm>
          <a:custGeom>
            <a:avLst/>
            <a:gdLst/>
            <a:ahLst/>
            <a:cxnLst/>
            <a:rect l="l" t="t" r="r" b="b"/>
            <a:pathLst>
              <a:path w="17769" h="17705" extrusionOk="0">
                <a:moveTo>
                  <a:pt x="8916" y="2867"/>
                </a:moveTo>
                <a:cubicBezTo>
                  <a:pt x="9426" y="2867"/>
                  <a:pt x="9999" y="2930"/>
                  <a:pt x="10572" y="3058"/>
                </a:cubicBezTo>
                <a:cubicBezTo>
                  <a:pt x="13119" y="3822"/>
                  <a:pt x="14902" y="6178"/>
                  <a:pt x="14902" y="8853"/>
                </a:cubicBezTo>
                <a:cubicBezTo>
                  <a:pt x="14902" y="9426"/>
                  <a:pt x="14839" y="9936"/>
                  <a:pt x="14648" y="10509"/>
                </a:cubicBezTo>
                <a:cubicBezTo>
                  <a:pt x="13947" y="13056"/>
                  <a:pt x="11591" y="14839"/>
                  <a:pt x="8916" y="14839"/>
                </a:cubicBezTo>
                <a:cubicBezTo>
                  <a:pt x="5605" y="14839"/>
                  <a:pt x="2930" y="12164"/>
                  <a:pt x="2930" y="8853"/>
                </a:cubicBezTo>
                <a:cubicBezTo>
                  <a:pt x="2930" y="8280"/>
                  <a:pt x="2994" y="7770"/>
                  <a:pt x="3121" y="7197"/>
                </a:cubicBezTo>
                <a:cubicBezTo>
                  <a:pt x="3885" y="4650"/>
                  <a:pt x="6178" y="2867"/>
                  <a:pt x="8852" y="2867"/>
                </a:cubicBezTo>
                <a:close/>
                <a:moveTo>
                  <a:pt x="8343" y="1"/>
                </a:moveTo>
                <a:lnTo>
                  <a:pt x="8407" y="1083"/>
                </a:lnTo>
                <a:cubicBezTo>
                  <a:pt x="7260" y="1147"/>
                  <a:pt x="6114" y="1529"/>
                  <a:pt x="5095" y="2102"/>
                </a:cubicBezTo>
                <a:lnTo>
                  <a:pt x="4586" y="1083"/>
                </a:lnTo>
                <a:cubicBezTo>
                  <a:pt x="3694" y="1593"/>
                  <a:pt x="2930" y="2230"/>
                  <a:pt x="2293" y="2930"/>
                </a:cubicBezTo>
                <a:lnTo>
                  <a:pt x="3057" y="3695"/>
                </a:lnTo>
                <a:cubicBezTo>
                  <a:pt x="2293" y="4522"/>
                  <a:pt x="1720" y="5605"/>
                  <a:pt x="1401" y="6688"/>
                </a:cubicBezTo>
                <a:lnTo>
                  <a:pt x="319" y="6433"/>
                </a:lnTo>
                <a:cubicBezTo>
                  <a:pt x="128" y="7197"/>
                  <a:pt x="0" y="7961"/>
                  <a:pt x="0" y="8789"/>
                </a:cubicBezTo>
                <a:lnTo>
                  <a:pt x="0" y="9299"/>
                </a:lnTo>
                <a:lnTo>
                  <a:pt x="1083" y="9235"/>
                </a:lnTo>
                <a:cubicBezTo>
                  <a:pt x="1147" y="10445"/>
                  <a:pt x="1465" y="11528"/>
                  <a:pt x="2038" y="12610"/>
                </a:cubicBezTo>
                <a:lnTo>
                  <a:pt x="1083" y="13120"/>
                </a:lnTo>
                <a:cubicBezTo>
                  <a:pt x="1592" y="14011"/>
                  <a:pt x="2229" y="14776"/>
                  <a:pt x="2930" y="15412"/>
                </a:cubicBezTo>
                <a:lnTo>
                  <a:pt x="3694" y="14648"/>
                </a:lnTo>
                <a:cubicBezTo>
                  <a:pt x="4586" y="15412"/>
                  <a:pt x="5605" y="15986"/>
                  <a:pt x="6751" y="16304"/>
                </a:cubicBezTo>
                <a:lnTo>
                  <a:pt x="6432" y="17387"/>
                </a:lnTo>
                <a:cubicBezTo>
                  <a:pt x="7197" y="17578"/>
                  <a:pt x="8025" y="17705"/>
                  <a:pt x="8852" y="17705"/>
                </a:cubicBezTo>
                <a:lnTo>
                  <a:pt x="9362" y="17705"/>
                </a:lnTo>
                <a:lnTo>
                  <a:pt x="9298" y="16622"/>
                </a:lnTo>
                <a:cubicBezTo>
                  <a:pt x="10508" y="16559"/>
                  <a:pt x="11591" y="16177"/>
                  <a:pt x="12673" y="15603"/>
                </a:cubicBezTo>
                <a:lnTo>
                  <a:pt x="13183" y="16622"/>
                </a:lnTo>
                <a:cubicBezTo>
                  <a:pt x="14075" y="16113"/>
                  <a:pt x="14839" y="15476"/>
                  <a:pt x="15476" y="14712"/>
                </a:cubicBezTo>
                <a:lnTo>
                  <a:pt x="14711" y="14011"/>
                </a:lnTo>
                <a:cubicBezTo>
                  <a:pt x="15476" y="13120"/>
                  <a:pt x="16049" y="12101"/>
                  <a:pt x="16367" y="10954"/>
                </a:cubicBezTo>
                <a:lnTo>
                  <a:pt x="17450" y="11273"/>
                </a:lnTo>
                <a:cubicBezTo>
                  <a:pt x="17641" y="10509"/>
                  <a:pt x="17768" y="9681"/>
                  <a:pt x="17768" y="8853"/>
                </a:cubicBezTo>
                <a:lnTo>
                  <a:pt x="17768" y="8343"/>
                </a:lnTo>
                <a:lnTo>
                  <a:pt x="16686" y="8407"/>
                </a:lnTo>
                <a:cubicBezTo>
                  <a:pt x="16622" y="7261"/>
                  <a:pt x="16240" y="6115"/>
                  <a:pt x="15667" y="5096"/>
                </a:cubicBezTo>
                <a:lnTo>
                  <a:pt x="16686" y="4522"/>
                </a:lnTo>
                <a:cubicBezTo>
                  <a:pt x="16176" y="3695"/>
                  <a:pt x="15539" y="2867"/>
                  <a:pt x="14775" y="2230"/>
                </a:cubicBezTo>
                <a:lnTo>
                  <a:pt x="14075" y="2994"/>
                </a:lnTo>
                <a:cubicBezTo>
                  <a:pt x="13183" y="2230"/>
                  <a:pt x="12164" y="1657"/>
                  <a:pt x="11018" y="1338"/>
                </a:cubicBezTo>
                <a:lnTo>
                  <a:pt x="11336" y="319"/>
                </a:lnTo>
                <a:cubicBezTo>
                  <a:pt x="10508" y="65"/>
                  <a:pt x="9680" y="1"/>
                  <a:pt x="8852"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22"/>
          <p:cNvSpPr/>
          <p:nvPr/>
        </p:nvSpPr>
        <p:spPr>
          <a:xfrm>
            <a:off x="-1075696" y="1926026"/>
            <a:ext cx="301065" cy="297994"/>
          </a:xfrm>
          <a:custGeom>
            <a:avLst/>
            <a:gdLst/>
            <a:ahLst/>
            <a:cxnLst/>
            <a:rect l="l" t="t" r="r" b="b"/>
            <a:pathLst>
              <a:path w="12547" h="12419" extrusionOk="0">
                <a:moveTo>
                  <a:pt x="6242" y="2484"/>
                </a:moveTo>
                <a:cubicBezTo>
                  <a:pt x="6624" y="2484"/>
                  <a:pt x="6942" y="2484"/>
                  <a:pt x="7260" y="2611"/>
                </a:cubicBezTo>
                <a:cubicBezTo>
                  <a:pt x="8916" y="3057"/>
                  <a:pt x="9999" y="4522"/>
                  <a:pt x="9999" y="6178"/>
                </a:cubicBezTo>
                <a:cubicBezTo>
                  <a:pt x="9999" y="6560"/>
                  <a:pt x="9935" y="6878"/>
                  <a:pt x="9872" y="7197"/>
                </a:cubicBezTo>
                <a:cubicBezTo>
                  <a:pt x="9426" y="8789"/>
                  <a:pt x="7961" y="9935"/>
                  <a:pt x="6305" y="9935"/>
                </a:cubicBezTo>
                <a:cubicBezTo>
                  <a:pt x="5923" y="9935"/>
                  <a:pt x="5605" y="9871"/>
                  <a:pt x="5286" y="9808"/>
                </a:cubicBezTo>
                <a:cubicBezTo>
                  <a:pt x="3630" y="9298"/>
                  <a:pt x="2548" y="7833"/>
                  <a:pt x="2548" y="6178"/>
                </a:cubicBezTo>
                <a:cubicBezTo>
                  <a:pt x="2548" y="5859"/>
                  <a:pt x="2612" y="5477"/>
                  <a:pt x="2675" y="5159"/>
                </a:cubicBezTo>
                <a:cubicBezTo>
                  <a:pt x="3121" y="3567"/>
                  <a:pt x="4586" y="2484"/>
                  <a:pt x="6242" y="2484"/>
                </a:cubicBezTo>
                <a:close/>
                <a:moveTo>
                  <a:pt x="6242" y="0"/>
                </a:moveTo>
                <a:cubicBezTo>
                  <a:pt x="5859" y="0"/>
                  <a:pt x="5477" y="0"/>
                  <a:pt x="5095" y="64"/>
                </a:cubicBezTo>
                <a:lnTo>
                  <a:pt x="5223" y="828"/>
                </a:lnTo>
                <a:cubicBezTo>
                  <a:pt x="4649" y="956"/>
                  <a:pt x="4140" y="1147"/>
                  <a:pt x="3630" y="1401"/>
                </a:cubicBezTo>
                <a:lnTo>
                  <a:pt x="3248" y="701"/>
                </a:lnTo>
                <a:cubicBezTo>
                  <a:pt x="2357" y="1147"/>
                  <a:pt x="1656" y="1847"/>
                  <a:pt x="1083" y="2675"/>
                </a:cubicBezTo>
                <a:lnTo>
                  <a:pt x="1720" y="3057"/>
                </a:lnTo>
                <a:cubicBezTo>
                  <a:pt x="1338" y="3567"/>
                  <a:pt x="1147" y="4076"/>
                  <a:pt x="956" y="4649"/>
                </a:cubicBezTo>
                <a:lnTo>
                  <a:pt x="255" y="4458"/>
                </a:lnTo>
                <a:lnTo>
                  <a:pt x="255" y="4522"/>
                </a:lnTo>
                <a:cubicBezTo>
                  <a:pt x="128" y="5095"/>
                  <a:pt x="1" y="5668"/>
                  <a:pt x="1" y="6241"/>
                </a:cubicBezTo>
                <a:cubicBezTo>
                  <a:pt x="1" y="6623"/>
                  <a:pt x="64" y="7006"/>
                  <a:pt x="128" y="7388"/>
                </a:cubicBezTo>
                <a:lnTo>
                  <a:pt x="828" y="7260"/>
                </a:lnTo>
                <a:cubicBezTo>
                  <a:pt x="956" y="7833"/>
                  <a:pt x="1147" y="8343"/>
                  <a:pt x="1465" y="8852"/>
                </a:cubicBezTo>
                <a:lnTo>
                  <a:pt x="765" y="9171"/>
                </a:lnTo>
                <a:cubicBezTo>
                  <a:pt x="1274" y="10062"/>
                  <a:pt x="1911" y="10827"/>
                  <a:pt x="2739" y="11336"/>
                </a:cubicBezTo>
                <a:lnTo>
                  <a:pt x="3185" y="10763"/>
                </a:lnTo>
                <a:cubicBezTo>
                  <a:pt x="3630" y="11081"/>
                  <a:pt x="4204" y="11336"/>
                  <a:pt x="4777" y="11463"/>
                </a:cubicBezTo>
                <a:lnTo>
                  <a:pt x="4522" y="12228"/>
                </a:lnTo>
                <a:lnTo>
                  <a:pt x="4586" y="12228"/>
                </a:lnTo>
                <a:cubicBezTo>
                  <a:pt x="5159" y="12355"/>
                  <a:pt x="5732" y="12419"/>
                  <a:pt x="6305" y="12419"/>
                </a:cubicBezTo>
                <a:cubicBezTo>
                  <a:pt x="6751" y="12419"/>
                  <a:pt x="7133" y="12419"/>
                  <a:pt x="7515" y="12291"/>
                </a:cubicBezTo>
                <a:lnTo>
                  <a:pt x="7388" y="11591"/>
                </a:lnTo>
                <a:cubicBezTo>
                  <a:pt x="7961" y="11463"/>
                  <a:pt x="8470" y="11272"/>
                  <a:pt x="8980" y="11018"/>
                </a:cubicBezTo>
                <a:lnTo>
                  <a:pt x="9362" y="11654"/>
                </a:lnTo>
                <a:cubicBezTo>
                  <a:pt x="10190" y="11145"/>
                  <a:pt x="10954" y="10508"/>
                  <a:pt x="11464" y="9680"/>
                </a:cubicBezTo>
                <a:lnTo>
                  <a:pt x="10890" y="9234"/>
                </a:lnTo>
                <a:cubicBezTo>
                  <a:pt x="11209" y="8789"/>
                  <a:pt x="11464" y="8216"/>
                  <a:pt x="11591" y="7642"/>
                </a:cubicBezTo>
                <a:lnTo>
                  <a:pt x="12292" y="7897"/>
                </a:lnTo>
                <a:cubicBezTo>
                  <a:pt x="12483" y="7388"/>
                  <a:pt x="12546" y="6751"/>
                  <a:pt x="12546" y="6178"/>
                </a:cubicBezTo>
                <a:cubicBezTo>
                  <a:pt x="12546" y="5796"/>
                  <a:pt x="12483" y="5413"/>
                  <a:pt x="12419" y="5031"/>
                </a:cubicBezTo>
                <a:lnTo>
                  <a:pt x="11718" y="5159"/>
                </a:lnTo>
                <a:cubicBezTo>
                  <a:pt x="11591" y="4586"/>
                  <a:pt x="11400" y="4076"/>
                  <a:pt x="11082" y="3567"/>
                </a:cubicBezTo>
                <a:lnTo>
                  <a:pt x="11782" y="3185"/>
                </a:lnTo>
                <a:cubicBezTo>
                  <a:pt x="11273" y="2357"/>
                  <a:pt x="10572" y="1592"/>
                  <a:pt x="9808" y="1019"/>
                </a:cubicBezTo>
                <a:lnTo>
                  <a:pt x="9362" y="1656"/>
                </a:lnTo>
                <a:cubicBezTo>
                  <a:pt x="8853" y="1338"/>
                  <a:pt x="8343" y="1083"/>
                  <a:pt x="7770" y="956"/>
                </a:cubicBezTo>
                <a:lnTo>
                  <a:pt x="7961" y="191"/>
                </a:lnTo>
                <a:cubicBezTo>
                  <a:pt x="7452" y="64"/>
                  <a:pt x="6878" y="0"/>
                  <a:pt x="6242"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22"/>
          <p:cNvSpPr/>
          <p:nvPr/>
        </p:nvSpPr>
        <p:spPr>
          <a:xfrm>
            <a:off x="1994248" y="1967274"/>
            <a:ext cx="987178" cy="38224"/>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22"/>
          <p:cNvSpPr/>
          <p:nvPr/>
        </p:nvSpPr>
        <p:spPr>
          <a:xfrm>
            <a:off x="1994248" y="2098694"/>
            <a:ext cx="987178" cy="38224"/>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22"/>
          <p:cNvSpPr/>
          <p:nvPr/>
        </p:nvSpPr>
        <p:spPr>
          <a:xfrm>
            <a:off x="1994248" y="2230115"/>
            <a:ext cx="987178" cy="38224"/>
          </a:xfrm>
          <a:custGeom>
            <a:avLst/>
            <a:gdLst/>
            <a:ahLst/>
            <a:cxnLst/>
            <a:rect l="l" t="t" r="r" b="b"/>
            <a:pathLst>
              <a:path w="41141" h="1593" extrusionOk="0">
                <a:moveTo>
                  <a:pt x="1" y="0"/>
                </a:moveTo>
                <a:lnTo>
                  <a:pt x="1" y="1593"/>
                </a:lnTo>
                <a:lnTo>
                  <a:pt x="41140" y="1593"/>
                </a:lnTo>
                <a:lnTo>
                  <a:pt x="4114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22"/>
          <p:cNvSpPr/>
          <p:nvPr/>
        </p:nvSpPr>
        <p:spPr>
          <a:xfrm>
            <a:off x="1994248" y="2494468"/>
            <a:ext cx="987178" cy="38224"/>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22"/>
          <p:cNvSpPr/>
          <p:nvPr/>
        </p:nvSpPr>
        <p:spPr>
          <a:xfrm>
            <a:off x="1994248" y="2625888"/>
            <a:ext cx="987178" cy="38224"/>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22"/>
          <p:cNvSpPr/>
          <p:nvPr/>
        </p:nvSpPr>
        <p:spPr>
          <a:xfrm>
            <a:off x="1994248" y="2888730"/>
            <a:ext cx="987178" cy="38224"/>
          </a:xfrm>
          <a:custGeom>
            <a:avLst/>
            <a:gdLst/>
            <a:ahLst/>
            <a:cxnLst/>
            <a:rect l="l" t="t" r="r" b="b"/>
            <a:pathLst>
              <a:path w="41141" h="1593" extrusionOk="0">
                <a:moveTo>
                  <a:pt x="1" y="0"/>
                </a:moveTo>
                <a:lnTo>
                  <a:pt x="1" y="1592"/>
                </a:lnTo>
                <a:lnTo>
                  <a:pt x="41140" y="1592"/>
                </a:lnTo>
                <a:lnTo>
                  <a:pt x="4114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22"/>
          <p:cNvSpPr/>
          <p:nvPr/>
        </p:nvSpPr>
        <p:spPr>
          <a:xfrm>
            <a:off x="1994248" y="3020150"/>
            <a:ext cx="987178" cy="38224"/>
          </a:xfrm>
          <a:custGeom>
            <a:avLst/>
            <a:gdLst/>
            <a:ahLst/>
            <a:cxnLst/>
            <a:rect l="l" t="t" r="r" b="b"/>
            <a:pathLst>
              <a:path w="41141" h="1593" extrusionOk="0">
                <a:moveTo>
                  <a:pt x="1" y="0"/>
                </a:moveTo>
                <a:lnTo>
                  <a:pt x="1" y="1592"/>
                </a:lnTo>
                <a:lnTo>
                  <a:pt x="41140" y="1592"/>
                </a:lnTo>
                <a:lnTo>
                  <a:pt x="411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22"/>
          <p:cNvSpPr/>
          <p:nvPr/>
        </p:nvSpPr>
        <p:spPr>
          <a:xfrm>
            <a:off x="1994248" y="3282968"/>
            <a:ext cx="987178" cy="38224"/>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22"/>
          <p:cNvSpPr/>
          <p:nvPr/>
        </p:nvSpPr>
        <p:spPr>
          <a:xfrm>
            <a:off x="58164" y="1967274"/>
            <a:ext cx="1705373" cy="38224"/>
          </a:xfrm>
          <a:custGeom>
            <a:avLst/>
            <a:gdLst/>
            <a:ahLst/>
            <a:cxnLst/>
            <a:rect l="l" t="t" r="r" b="b"/>
            <a:pathLst>
              <a:path w="71072" h="1593" extrusionOk="0">
                <a:moveTo>
                  <a:pt x="0" y="1"/>
                </a:moveTo>
                <a:lnTo>
                  <a:pt x="0" y="1593"/>
                </a:lnTo>
                <a:lnTo>
                  <a:pt x="71071" y="1593"/>
                </a:lnTo>
                <a:lnTo>
                  <a:pt x="7107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22"/>
          <p:cNvSpPr/>
          <p:nvPr/>
        </p:nvSpPr>
        <p:spPr>
          <a:xfrm>
            <a:off x="58164" y="2098694"/>
            <a:ext cx="1705373" cy="38224"/>
          </a:xfrm>
          <a:custGeom>
            <a:avLst/>
            <a:gdLst/>
            <a:ahLst/>
            <a:cxnLst/>
            <a:rect l="l" t="t" r="r" b="b"/>
            <a:pathLst>
              <a:path w="71072" h="1593" extrusionOk="0">
                <a:moveTo>
                  <a:pt x="0" y="1"/>
                </a:moveTo>
                <a:lnTo>
                  <a:pt x="0" y="1593"/>
                </a:lnTo>
                <a:lnTo>
                  <a:pt x="71071" y="1593"/>
                </a:lnTo>
                <a:lnTo>
                  <a:pt x="7107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22"/>
          <p:cNvSpPr/>
          <p:nvPr/>
        </p:nvSpPr>
        <p:spPr>
          <a:xfrm>
            <a:off x="58164" y="2363047"/>
            <a:ext cx="1147609" cy="38248"/>
          </a:xfrm>
          <a:custGeom>
            <a:avLst/>
            <a:gdLst/>
            <a:ahLst/>
            <a:cxnLst/>
            <a:rect l="l" t="t" r="r" b="b"/>
            <a:pathLst>
              <a:path w="47827" h="1594" extrusionOk="0">
                <a:moveTo>
                  <a:pt x="0" y="1"/>
                </a:moveTo>
                <a:lnTo>
                  <a:pt x="0" y="1593"/>
                </a:lnTo>
                <a:lnTo>
                  <a:pt x="47827" y="1593"/>
                </a:lnTo>
                <a:lnTo>
                  <a:pt x="4782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22"/>
          <p:cNvSpPr/>
          <p:nvPr/>
        </p:nvSpPr>
        <p:spPr>
          <a:xfrm>
            <a:off x="2108848" y="1701385"/>
            <a:ext cx="701422" cy="114648"/>
          </a:xfrm>
          <a:custGeom>
            <a:avLst/>
            <a:gdLst/>
            <a:ahLst/>
            <a:cxnLst/>
            <a:rect l="l" t="t" r="r" b="b"/>
            <a:pathLst>
              <a:path w="29232" h="4778" extrusionOk="0">
                <a:moveTo>
                  <a:pt x="1" y="1"/>
                </a:moveTo>
                <a:lnTo>
                  <a:pt x="1" y="4777"/>
                </a:lnTo>
                <a:lnTo>
                  <a:pt x="29232" y="4777"/>
                </a:lnTo>
                <a:lnTo>
                  <a:pt x="2923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22"/>
          <p:cNvSpPr/>
          <p:nvPr/>
        </p:nvSpPr>
        <p:spPr>
          <a:xfrm>
            <a:off x="560907" y="1701385"/>
            <a:ext cx="699886" cy="114648"/>
          </a:xfrm>
          <a:custGeom>
            <a:avLst/>
            <a:gdLst/>
            <a:ahLst/>
            <a:cxnLst/>
            <a:rect l="l" t="t" r="r" b="b"/>
            <a:pathLst>
              <a:path w="29168" h="4778" extrusionOk="0">
                <a:moveTo>
                  <a:pt x="0" y="1"/>
                </a:moveTo>
                <a:lnTo>
                  <a:pt x="0" y="4777"/>
                </a:lnTo>
                <a:lnTo>
                  <a:pt x="29167" y="4777"/>
                </a:lnTo>
                <a:lnTo>
                  <a:pt x="291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22"/>
          <p:cNvSpPr/>
          <p:nvPr/>
        </p:nvSpPr>
        <p:spPr>
          <a:xfrm>
            <a:off x="-1540239" y="2988045"/>
            <a:ext cx="735039" cy="1488386"/>
          </a:xfrm>
          <a:custGeom>
            <a:avLst/>
            <a:gdLst/>
            <a:ahLst/>
            <a:cxnLst/>
            <a:rect l="l" t="t" r="r" b="b"/>
            <a:pathLst>
              <a:path w="30633" h="62029" extrusionOk="0">
                <a:moveTo>
                  <a:pt x="17705" y="42924"/>
                </a:moveTo>
                <a:lnTo>
                  <a:pt x="17705" y="60437"/>
                </a:lnTo>
                <a:lnTo>
                  <a:pt x="12928" y="60437"/>
                </a:lnTo>
                <a:lnTo>
                  <a:pt x="12928" y="42924"/>
                </a:lnTo>
                <a:close/>
                <a:moveTo>
                  <a:pt x="15348" y="1"/>
                </a:moveTo>
                <a:cubicBezTo>
                  <a:pt x="7133" y="1"/>
                  <a:pt x="446" y="6496"/>
                  <a:pt x="192" y="14712"/>
                </a:cubicBezTo>
                <a:cubicBezTo>
                  <a:pt x="1" y="22927"/>
                  <a:pt x="6369" y="29741"/>
                  <a:pt x="14521" y="30187"/>
                </a:cubicBezTo>
                <a:lnTo>
                  <a:pt x="14521" y="41332"/>
                </a:lnTo>
                <a:lnTo>
                  <a:pt x="12164" y="41332"/>
                </a:lnTo>
                <a:cubicBezTo>
                  <a:pt x="11718" y="41332"/>
                  <a:pt x="11336" y="41714"/>
                  <a:pt x="11336" y="42159"/>
                </a:cubicBezTo>
                <a:lnTo>
                  <a:pt x="11336" y="61265"/>
                </a:lnTo>
                <a:cubicBezTo>
                  <a:pt x="11336" y="61710"/>
                  <a:pt x="11718" y="62029"/>
                  <a:pt x="12164" y="62029"/>
                </a:cubicBezTo>
                <a:lnTo>
                  <a:pt x="18533" y="62029"/>
                </a:lnTo>
                <a:cubicBezTo>
                  <a:pt x="18978" y="62029"/>
                  <a:pt x="19297" y="61710"/>
                  <a:pt x="19297" y="61265"/>
                </a:cubicBezTo>
                <a:lnTo>
                  <a:pt x="19297" y="42159"/>
                </a:lnTo>
                <a:cubicBezTo>
                  <a:pt x="19297" y="41714"/>
                  <a:pt x="18978" y="41332"/>
                  <a:pt x="18533" y="41332"/>
                </a:cubicBezTo>
                <a:lnTo>
                  <a:pt x="16113" y="41332"/>
                </a:lnTo>
                <a:lnTo>
                  <a:pt x="16113" y="30187"/>
                </a:lnTo>
                <a:cubicBezTo>
                  <a:pt x="24328" y="29741"/>
                  <a:pt x="30633" y="22927"/>
                  <a:pt x="30442" y="14712"/>
                </a:cubicBezTo>
                <a:cubicBezTo>
                  <a:pt x="30250" y="6496"/>
                  <a:pt x="23500" y="1"/>
                  <a:pt x="15348"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22"/>
          <p:cNvSpPr/>
          <p:nvPr/>
        </p:nvSpPr>
        <p:spPr>
          <a:xfrm>
            <a:off x="-1210164" y="4037850"/>
            <a:ext cx="76424" cy="382048"/>
          </a:xfrm>
          <a:custGeom>
            <a:avLst/>
            <a:gdLst/>
            <a:ahLst/>
            <a:cxnLst/>
            <a:rect l="l" t="t" r="r" b="b"/>
            <a:pathLst>
              <a:path w="3185" h="15922" extrusionOk="0">
                <a:moveTo>
                  <a:pt x="0" y="1"/>
                </a:moveTo>
                <a:lnTo>
                  <a:pt x="0" y="15922"/>
                </a:lnTo>
                <a:lnTo>
                  <a:pt x="3185" y="15922"/>
                </a:lnTo>
                <a:lnTo>
                  <a:pt x="3185"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22"/>
          <p:cNvSpPr/>
          <p:nvPr/>
        </p:nvSpPr>
        <p:spPr>
          <a:xfrm>
            <a:off x="24523" y="394881"/>
            <a:ext cx="1228616" cy="426343"/>
          </a:xfrm>
          <a:custGeom>
            <a:avLst/>
            <a:gdLst/>
            <a:ahLst/>
            <a:cxnLst/>
            <a:rect l="l" t="t" r="r" b="b"/>
            <a:pathLst>
              <a:path w="51203" h="17768" extrusionOk="0">
                <a:moveTo>
                  <a:pt x="49611" y="1592"/>
                </a:moveTo>
                <a:lnTo>
                  <a:pt x="49611" y="16176"/>
                </a:lnTo>
                <a:lnTo>
                  <a:pt x="1593" y="16176"/>
                </a:lnTo>
                <a:lnTo>
                  <a:pt x="1593" y="1592"/>
                </a:lnTo>
                <a:close/>
                <a:moveTo>
                  <a:pt x="1" y="0"/>
                </a:moveTo>
                <a:lnTo>
                  <a:pt x="1" y="17768"/>
                </a:lnTo>
                <a:lnTo>
                  <a:pt x="51203" y="17768"/>
                </a:lnTo>
                <a:lnTo>
                  <a:pt x="512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22"/>
          <p:cNvSpPr/>
          <p:nvPr/>
        </p:nvSpPr>
        <p:spPr>
          <a:xfrm>
            <a:off x="2605497" y="99575"/>
            <a:ext cx="1101778" cy="368659"/>
          </a:xfrm>
          <a:custGeom>
            <a:avLst/>
            <a:gdLst/>
            <a:ahLst/>
            <a:cxnLst/>
            <a:rect l="l" t="t" r="r" b="b"/>
            <a:pathLst>
              <a:path w="45917" h="15364" extrusionOk="0">
                <a:moveTo>
                  <a:pt x="18787" y="1927"/>
                </a:moveTo>
                <a:lnTo>
                  <a:pt x="18787" y="1927"/>
                </a:lnTo>
                <a:cubicBezTo>
                  <a:pt x="15539" y="5557"/>
                  <a:pt x="18150" y="11288"/>
                  <a:pt x="22990" y="11288"/>
                </a:cubicBezTo>
                <a:cubicBezTo>
                  <a:pt x="27830" y="11288"/>
                  <a:pt x="30377" y="5557"/>
                  <a:pt x="27193" y="1927"/>
                </a:cubicBezTo>
                <a:lnTo>
                  <a:pt x="27193" y="1927"/>
                </a:lnTo>
                <a:cubicBezTo>
                  <a:pt x="27639" y="1990"/>
                  <a:pt x="28149" y="2054"/>
                  <a:pt x="28594" y="2118"/>
                </a:cubicBezTo>
                <a:cubicBezTo>
                  <a:pt x="31396" y="6512"/>
                  <a:pt x="28212" y="12307"/>
                  <a:pt x="22990" y="12307"/>
                </a:cubicBezTo>
                <a:cubicBezTo>
                  <a:pt x="17768" y="12307"/>
                  <a:pt x="14584" y="6512"/>
                  <a:pt x="17386" y="2118"/>
                </a:cubicBezTo>
                <a:cubicBezTo>
                  <a:pt x="17832" y="2054"/>
                  <a:pt x="18278" y="1990"/>
                  <a:pt x="18787" y="1927"/>
                </a:cubicBezTo>
                <a:close/>
                <a:moveTo>
                  <a:pt x="30569" y="2500"/>
                </a:moveTo>
                <a:cubicBezTo>
                  <a:pt x="35026" y="3455"/>
                  <a:pt x="39293" y="5238"/>
                  <a:pt x="43114" y="7722"/>
                </a:cubicBezTo>
                <a:cubicBezTo>
                  <a:pt x="37641" y="11329"/>
                  <a:pt x="31317" y="13418"/>
                  <a:pt x="24736" y="13692"/>
                </a:cubicBezTo>
                <a:lnTo>
                  <a:pt x="24736" y="13692"/>
                </a:lnTo>
                <a:cubicBezTo>
                  <a:pt x="29704" y="12588"/>
                  <a:pt x="32491" y="7212"/>
                  <a:pt x="30569" y="2500"/>
                </a:cubicBezTo>
                <a:close/>
                <a:moveTo>
                  <a:pt x="15348" y="2500"/>
                </a:moveTo>
                <a:lnTo>
                  <a:pt x="15348" y="2500"/>
                </a:lnTo>
                <a:cubicBezTo>
                  <a:pt x="13310" y="7340"/>
                  <a:pt x="16367" y="12880"/>
                  <a:pt x="21589" y="13772"/>
                </a:cubicBezTo>
                <a:cubicBezTo>
                  <a:pt x="14902" y="13517"/>
                  <a:pt x="8406" y="11415"/>
                  <a:pt x="2802" y="7722"/>
                </a:cubicBezTo>
                <a:cubicBezTo>
                  <a:pt x="6623" y="5174"/>
                  <a:pt x="10890" y="3455"/>
                  <a:pt x="15348" y="2500"/>
                </a:cubicBezTo>
                <a:close/>
                <a:moveTo>
                  <a:pt x="22958" y="0"/>
                </a:moveTo>
                <a:cubicBezTo>
                  <a:pt x="22608" y="0"/>
                  <a:pt x="22258" y="48"/>
                  <a:pt x="21907" y="143"/>
                </a:cubicBezTo>
                <a:cubicBezTo>
                  <a:pt x="14393" y="334"/>
                  <a:pt x="7069" y="2754"/>
                  <a:pt x="892" y="7085"/>
                </a:cubicBezTo>
                <a:lnTo>
                  <a:pt x="0" y="7722"/>
                </a:lnTo>
                <a:lnTo>
                  <a:pt x="892" y="8359"/>
                </a:lnTo>
                <a:cubicBezTo>
                  <a:pt x="7388" y="12944"/>
                  <a:pt x="15030" y="15364"/>
                  <a:pt x="22926" y="15364"/>
                </a:cubicBezTo>
                <a:cubicBezTo>
                  <a:pt x="30823" y="15364"/>
                  <a:pt x="38529" y="12944"/>
                  <a:pt x="44961" y="8359"/>
                </a:cubicBezTo>
                <a:lnTo>
                  <a:pt x="45916" y="7722"/>
                </a:lnTo>
                <a:lnTo>
                  <a:pt x="44961" y="7085"/>
                </a:lnTo>
                <a:cubicBezTo>
                  <a:pt x="38847" y="2754"/>
                  <a:pt x="31524" y="334"/>
                  <a:pt x="24009" y="143"/>
                </a:cubicBezTo>
                <a:cubicBezTo>
                  <a:pt x="23659" y="48"/>
                  <a:pt x="23309" y="0"/>
                  <a:pt x="229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22"/>
          <p:cNvSpPr/>
          <p:nvPr/>
        </p:nvSpPr>
        <p:spPr>
          <a:xfrm>
            <a:off x="-742573" y="2272898"/>
            <a:ext cx="233831" cy="200046"/>
          </a:xfrm>
          <a:custGeom>
            <a:avLst/>
            <a:gdLst/>
            <a:ahLst/>
            <a:cxnLst/>
            <a:rect l="l" t="t" r="r" b="b"/>
            <a:pathLst>
              <a:path w="9745" h="8337" extrusionOk="0">
                <a:moveTo>
                  <a:pt x="5559" y="1576"/>
                </a:moveTo>
                <a:cubicBezTo>
                  <a:pt x="6878" y="1576"/>
                  <a:pt x="8152" y="2615"/>
                  <a:pt x="8152" y="4204"/>
                </a:cubicBezTo>
                <a:cubicBezTo>
                  <a:pt x="8152" y="5605"/>
                  <a:pt x="7006" y="6751"/>
                  <a:pt x="5541" y="6751"/>
                </a:cubicBezTo>
                <a:cubicBezTo>
                  <a:pt x="3248" y="6751"/>
                  <a:pt x="2102" y="3949"/>
                  <a:pt x="3758" y="2357"/>
                </a:cubicBezTo>
                <a:cubicBezTo>
                  <a:pt x="4276" y="1818"/>
                  <a:pt x="4923" y="1576"/>
                  <a:pt x="5559" y="1576"/>
                </a:cubicBezTo>
                <a:close/>
                <a:moveTo>
                  <a:pt x="5541" y="1"/>
                </a:moveTo>
                <a:cubicBezTo>
                  <a:pt x="1847" y="1"/>
                  <a:pt x="1" y="4458"/>
                  <a:pt x="2612" y="7070"/>
                </a:cubicBezTo>
                <a:cubicBezTo>
                  <a:pt x="3467" y="7945"/>
                  <a:pt x="4527" y="8336"/>
                  <a:pt x="5566" y="8336"/>
                </a:cubicBezTo>
                <a:cubicBezTo>
                  <a:pt x="7699" y="8336"/>
                  <a:pt x="9744" y="6688"/>
                  <a:pt x="9744" y="4204"/>
                </a:cubicBezTo>
                <a:cubicBezTo>
                  <a:pt x="9744" y="1847"/>
                  <a:pt x="7897" y="1"/>
                  <a:pt x="5541"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22"/>
          <p:cNvSpPr/>
          <p:nvPr/>
        </p:nvSpPr>
        <p:spPr>
          <a:xfrm>
            <a:off x="2385439" y="1418388"/>
            <a:ext cx="233831" cy="200502"/>
          </a:xfrm>
          <a:custGeom>
            <a:avLst/>
            <a:gdLst/>
            <a:ahLst/>
            <a:cxnLst/>
            <a:rect l="l" t="t" r="r" b="b"/>
            <a:pathLst>
              <a:path w="9745" h="8356" extrusionOk="0">
                <a:moveTo>
                  <a:pt x="4034" y="1603"/>
                </a:moveTo>
                <a:cubicBezTo>
                  <a:pt x="4070" y="1603"/>
                  <a:pt x="4105" y="1604"/>
                  <a:pt x="4140" y="1605"/>
                </a:cubicBezTo>
                <a:cubicBezTo>
                  <a:pt x="6433" y="1605"/>
                  <a:pt x="7579" y="4344"/>
                  <a:pt x="5987" y="6000"/>
                </a:cubicBezTo>
                <a:cubicBezTo>
                  <a:pt x="5456" y="6531"/>
                  <a:pt x="4813" y="6767"/>
                  <a:pt x="4185" y="6767"/>
                </a:cubicBezTo>
                <a:cubicBezTo>
                  <a:pt x="2856" y="6767"/>
                  <a:pt x="1593" y="5710"/>
                  <a:pt x="1593" y="4153"/>
                </a:cubicBezTo>
                <a:cubicBezTo>
                  <a:pt x="1593" y="2787"/>
                  <a:pt x="2682" y="1603"/>
                  <a:pt x="4034" y="1603"/>
                </a:cubicBezTo>
                <a:close/>
                <a:moveTo>
                  <a:pt x="4189" y="0"/>
                </a:moveTo>
                <a:cubicBezTo>
                  <a:pt x="2041" y="0"/>
                  <a:pt x="1" y="1654"/>
                  <a:pt x="1" y="4153"/>
                </a:cubicBezTo>
                <a:cubicBezTo>
                  <a:pt x="1" y="6509"/>
                  <a:pt x="1848" y="8356"/>
                  <a:pt x="4140" y="8356"/>
                </a:cubicBezTo>
                <a:cubicBezTo>
                  <a:pt x="7898" y="8356"/>
                  <a:pt x="9744" y="3834"/>
                  <a:pt x="7133" y="1223"/>
                </a:cubicBezTo>
                <a:cubicBezTo>
                  <a:pt x="6268" y="379"/>
                  <a:pt x="5216" y="0"/>
                  <a:pt x="41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22"/>
          <p:cNvSpPr/>
          <p:nvPr/>
        </p:nvSpPr>
        <p:spPr>
          <a:xfrm>
            <a:off x="3338976" y="2473808"/>
            <a:ext cx="189513" cy="161270"/>
          </a:xfrm>
          <a:custGeom>
            <a:avLst/>
            <a:gdLst/>
            <a:ahLst/>
            <a:cxnLst/>
            <a:rect l="l" t="t" r="r" b="b"/>
            <a:pathLst>
              <a:path w="7898" h="6721" extrusionOk="0">
                <a:moveTo>
                  <a:pt x="4472" y="0"/>
                </a:moveTo>
                <a:cubicBezTo>
                  <a:pt x="3635" y="0"/>
                  <a:pt x="2785" y="307"/>
                  <a:pt x="2102" y="989"/>
                </a:cubicBezTo>
                <a:cubicBezTo>
                  <a:pt x="1" y="3091"/>
                  <a:pt x="1465" y="6721"/>
                  <a:pt x="4522" y="6721"/>
                </a:cubicBezTo>
                <a:cubicBezTo>
                  <a:pt x="6369" y="6721"/>
                  <a:pt x="7897" y="5256"/>
                  <a:pt x="7897" y="3345"/>
                </a:cubicBezTo>
                <a:cubicBezTo>
                  <a:pt x="7897" y="1324"/>
                  <a:pt x="6213" y="0"/>
                  <a:pt x="4472"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22"/>
          <p:cNvSpPr/>
          <p:nvPr/>
        </p:nvSpPr>
        <p:spPr>
          <a:xfrm>
            <a:off x="742741" y="4509280"/>
            <a:ext cx="189513" cy="162758"/>
          </a:xfrm>
          <a:custGeom>
            <a:avLst/>
            <a:gdLst/>
            <a:ahLst/>
            <a:cxnLst/>
            <a:rect l="l" t="t" r="r" b="b"/>
            <a:pathLst>
              <a:path w="7898" h="6783" extrusionOk="0">
                <a:moveTo>
                  <a:pt x="4464" y="0"/>
                </a:moveTo>
                <a:cubicBezTo>
                  <a:pt x="3629" y="0"/>
                  <a:pt x="2782" y="307"/>
                  <a:pt x="2102" y="987"/>
                </a:cubicBezTo>
                <a:cubicBezTo>
                  <a:pt x="0" y="3089"/>
                  <a:pt x="1465" y="6782"/>
                  <a:pt x="4522" y="6782"/>
                </a:cubicBezTo>
                <a:cubicBezTo>
                  <a:pt x="6369" y="6782"/>
                  <a:pt x="7897" y="5254"/>
                  <a:pt x="7897" y="3407"/>
                </a:cubicBezTo>
                <a:cubicBezTo>
                  <a:pt x="7897" y="1340"/>
                  <a:pt x="6207" y="0"/>
                  <a:pt x="446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2"/>
          <p:cNvSpPr/>
          <p:nvPr/>
        </p:nvSpPr>
        <p:spPr>
          <a:xfrm>
            <a:off x="3910489" y="755070"/>
            <a:ext cx="187977" cy="162422"/>
          </a:xfrm>
          <a:custGeom>
            <a:avLst/>
            <a:gdLst/>
            <a:ahLst/>
            <a:cxnLst/>
            <a:rect l="l" t="t" r="r" b="b"/>
            <a:pathLst>
              <a:path w="7834" h="6769" extrusionOk="0">
                <a:moveTo>
                  <a:pt x="4420" y="0"/>
                </a:moveTo>
                <a:cubicBezTo>
                  <a:pt x="3604" y="0"/>
                  <a:pt x="2774" y="301"/>
                  <a:pt x="2102" y="974"/>
                </a:cubicBezTo>
                <a:cubicBezTo>
                  <a:pt x="0" y="3139"/>
                  <a:pt x="1465" y="6769"/>
                  <a:pt x="4458" y="6769"/>
                </a:cubicBezTo>
                <a:cubicBezTo>
                  <a:pt x="6369" y="6769"/>
                  <a:pt x="7833" y="5241"/>
                  <a:pt x="7833" y="3394"/>
                </a:cubicBezTo>
                <a:cubicBezTo>
                  <a:pt x="7833" y="1358"/>
                  <a:pt x="6155" y="0"/>
                  <a:pt x="442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22"/>
          <p:cNvSpPr/>
          <p:nvPr/>
        </p:nvSpPr>
        <p:spPr>
          <a:xfrm>
            <a:off x="1221034" y="4212030"/>
            <a:ext cx="276182" cy="199518"/>
          </a:xfrm>
          <a:custGeom>
            <a:avLst/>
            <a:gdLst/>
            <a:ahLst/>
            <a:cxnLst/>
            <a:rect l="l" t="t" r="r" b="b"/>
            <a:pathLst>
              <a:path w="11510" h="8315" extrusionOk="0">
                <a:moveTo>
                  <a:pt x="6004" y="1555"/>
                </a:moveTo>
                <a:cubicBezTo>
                  <a:pt x="7334" y="1555"/>
                  <a:pt x="8598" y="2583"/>
                  <a:pt x="8598" y="4141"/>
                </a:cubicBezTo>
                <a:cubicBezTo>
                  <a:pt x="8598" y="5542"/>
                  <a:pt x="7452" y="6688"/>
                  <a:pt x="6051" y="6752"/>
                </a:cubicBezTo>
                <a:cubicBezTo>
                  <a:pt x="3758" y="6752"/>
                  <a:pt x="2612" y="3950"/>
                  <a:pt x="4204" y="2294"/>
                </a:cubicBezTo>
                <a:cubicBezTo>
                  <a:pt x="4734" y="1784"/>
                  <a:pt x="5377" y="1555"/>
                  <a:pt x="6004" y="1555"/>
                </a:cubicBezTo>
                <a:close/>
                <a:moveTo>
                  <a:pt x="6130" y="1"/>
                </a:moveTo>
                <a:cubicBezTo>
                  <a:pt x="6104" y="1"/>
                  <a:pt x="6077" y="1"/>
                  <a:pt x="6051" y="2"/>
                </a:cubicBezTo>
                <a:cubicBezTo>
                  <a:pt x="4013" y="2"/>
                  <a:pt x="2293" y="1403"/>
                  <a:pt x="1975" y="3377"/>
                </a:cubicBezTo>
                <a:lnTo>
                  <a:pt x="1083" y="3377"/>
                </a:lnTo>
                <a:cubicBezTo>
                  <a:pt x="1" y="3377"/>
                  <a:pt x="1" y="4969"/>
                  <a:pt x="1083" y="4969"/>
                </a:cubicBezTo>
                <a:lnTo>
                  <a:pt x="1975" y="4969"/>
                </a:lnTo>
                <a:cubicBezTo>
                  <a:pt x="2367" y="7090"/>
                  <a:pt x="4189" y="8314"/>
                  <a:pt x="6051" y="8314"/>
                </a:cubicBezTo>
                <a:cubicBezTo>
                  <a:pt x="7208" y="8314"/>
                  <a:pt x="8380" y="7841"/>
                  <a:pt x="9235" y="6816"/>
                </a:cubicBezTo>
                <a:cubicBezTo>
                  <a:pt x="11510" y="4098"/>
                  <a:pt x="9583" y="1"/>
                  <a:pt x="61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22"/>
          <p:cNvSpPr/>
          <p:nvPr/>
        </p:nvSpPr>
        <p:spPr>
          <a:xfrm>
            <a:off x="-707421" y="2509753"/>
            <a:ext cx="195607" cy="1401284"/>
          </a:xfrm>
          <a:custGeom>
            <a:avLst/>
            <a:gdLst/>
            <a:ahLst/>
            <a:cxnLst/>
            <a:rect l="l" t="t" r="r" b="b"/>
            <a:pathLst>
              <a:path w="8152" h="58399" extrusionOk="0">
                <a:moveTo>
                  <a:pt x="5859" y="13438"/>
                </a:moveTo>
                <a:lnTo>
                  <a:pt x="6369" y="20634"/>
                </a:lnTo>
                <a:lnTo>
                  <a:pt x="1783" y="20634"/>
                </a:lnTo>
                <a:lnTo>
                  <a:pt x="2293" y="13438"/>
                </a:lnTo>
                <a:close/>
                <a:moveTo>
                  <a:pt x="4076" y="1"/>
                </a:moveTo>
                <a:lnTo>
                  <a:pt x="3376" y="1593"/>
                </a:lnTo>
                <a:cubicBezTo>
                  <a:pt x="2611" y="3312"/>
                  <a:pt x="0" y="8980"/>
                  <a:pt x="0" y="10254"/>
                </a:cubicBezTo>
                <a:cubicBezTo>
                  <a:pt x="64" y="11082"/>
                  <a:pt x="319" y="11909"/>
                  <a:pt x="765" y="12610"/>
                </a:cubicBezTo>
                <a:lnTo>
                  <a:pt x="191" y="20634"/>
                </a:lnTo>
                <a:lnTo>
                  <a:pt x="128" y="20634"/>
                </a:lnTo>
                <a:lnTo>
                  <a:pt x="128" y="21462"/>
                </a:lnTo>
                <a:lnTo>
                  <a:pt x="64" y="22226"/>
                </a:lnTo>
                <a:lnTo>
                  <a:pt x="128" y="22226"/>
                </a:lnTo>
                <a:lnTo>
                  <a:pt x="765" y="58399"/>
                </a:lnTo>
                <a:lnTo>
                  <a:pt x="7388" y="58399"/>
                </a:lnTo>
                <a:lnTo>
                  <a:pt x="8025" y="22163"/>
                </a:lnTo>
                <a:lnTo>
                  <a:pt x="8088" y="22163"/>
                </a:lnTo>
                <a:lnTo>
                  <a:pt x="8025" y="21398"/>
                </a:lnTo>
                <a:lnTo>
                  <a:pt x="8025" y="20571"/>
                </a:lnTo>
                <a:lnTo>
                  <a:pt x="7961" y="20571"/>
                </a:lnTo>
                <a:lnTo>
                  <a:pt x="7388" y="12546"/>
                </a:lnTo>
                <a:cubicBezTo>
                  <a:pt x="7833" y="11846"/>
                  <a:pt x="8088" y="11018"/>
                  <a:pt x="8152" y="10254"/>
                </a:cubicBezTo>
                <a:cubicBezTo>
                  <a:pt x="8152" y="8980"/>
                  <a:pt x="5605" y="3312"/>
                  <a:pt x="4840" y="1593"/>
                </a:cubicBezTo>
                <a:lnTo>
                  <a:pt x="4076"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22"/>
          <p:cNvSpPr/>
          <p:nvPr/>
        </p:nvSpPr>
        <p:spPr>
          <a:xfrm>
            <a:off x="3578878" y="1713623"/>
            <a:ext cx="779358" cy="716707"/>
          </a:xfrm>
          <a:custGeom>
            <a:avLst/>
            <a:gdLst/>
            <a:ahLst/>
            <a:cxnLst/>
            <a:rect l="l" t="t" r="r" b="b"/>
            <a:pathLst>
              <a:path w="32480" h="29869" extrusionOk="0">
                <a:moveTo>
                  <a:pt x="27258" y="1592"/>
                </a:moveTo>
                <a:cubicBezTo>
                  <a:pt x="29232" y="1592"/>
                  <a:pt x="30888" y="3248"/>
                  <a:pt x="30888" y="5222"/>
                </a:cubicBezTo>
                <a:lnTo>
                  <a:pt x="30888" y="16112"/>
                </a:lnTo>
                <a:cubicBezTo>
                  <a:pt x="30888" y="18086"/>
                  <a:pt x="29232" y="19679"/>
                  <a:pt x="27258" y="19679"/>
                </a:cubicBezTo>
                <a:lnTo>
                  <a:pt x="24328" y="19679"/>
                </a:lnTo>
                <a:lnTo>
                  <a:pt x="18151" y="25856"/>
                </a:lnTo>
                <a:lnTo>
                  <a:pt x="18406" y="19679"/>
                </a:lnTo>
                <a:lnTo>
                  <a:pt x="5223" y="19679"/>
                </a:lnTo>
                <a:cubicBezTo>
                  <a:pt x="3249" y="19679"/>
                  <a:pt x="1593" y="18086"/>
                  <a:pt x="1593" y="16112"/>
                </a:cubicBezTo>
                <a:lnTo>
                  <a:pt x="1593" y="5222"/>
                </a:lnTo>
                <a:cubicBezTo>
                  <a:pt x="1593" y="3248"/>
                  <a:pt x="3249" y="1592"/>
                  <a:pt x="5223" y="1592"/>
                </a:cubicBezTo>
                <a:close/>
                <a:moveTo>
                  <a:pt x="5223" y="0"/>
                </a:moveTo>
                <a:cubicBezTo>
                  <a:pt x="2357" y="0"/>
                  <a:pt x="1" y="2357"/>
                  <a:pt x="1" y="5222"/>
                </a:cubicBezTo>
                <a:lnTo>
                  <a:pt x="1" y="16112"/>
                </a:lnTo>
                <a:cubicBezTo>
                  <a:pt x="1" y="18978"/>
                  <a:pt x="2357" y="21271"/>
                  <a:pt x="5223" y="21271"/>
                </a:cubicBezTo>
                <a:lnTo>
                  <a:pt x="16750" y="21271"/>
                </a:lnTo>
                <a:lnTo>
                  <a:pt x="16431" y="29868"/>
                </a:lnTo>
                <a:lnTo>
                  <a:pt x="25029" y="21271"/>
                </a:lnTo>
                <a:lnTo>
                  <a:pt x="27258" y="21271"/>
                </a:lnTo>
                <a:cubicBezTo>
                  <a:pt x="30187" y="21271"/>
                  <a:pt x="32480" y="18978"/>
                  <a:pt x="32480" y="16112"/>
                </a:cubicBezTo>
                <a:lnTo>
                  <a:pt x="32480" y="5222"/>
                </a:lnTo>
                <a:cubicBezTo>
                  <a:pt x="32480" y="2357"/>
                  <a:pt x="30123" y="0"/>
                  <a:pt x="272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22"/>
          <p:cNvSpPr/>
          <p:nvPr/>
        </p:nvSpPr>
        <p:spPr>
          <a:xfrm>
            <a:off x="-1387439" y="827319"/>
            <a:ext cx="932182" cy="716707"/>
          </a:xfrm>
          <a:custGeom>
            <a:avLst/>
            <a:gdLst/>
            <a:ahLst/>
            <a:cxnLst/>
            <a:rect l="l" t="t" r="r" b="b"/>
            <a:pathLst>
              <a:path w="38849" h="29869" extrusionOk="0">
                <a:moveTo>
                  <a:pt x="33626" y="1593"/>
                </a:moveTo>
                <a:cubicBezTo>
                  <a:pt x="35600" y="1593"/>
                  <a:pt x="37256" y="3248"/>
                  <a:pt x="37256" y="5223"/>
                </a:cubicBezTo>
                <a:lnTo>
                  <a:pt x="37256" y="16113"/>
                </a:lnTo>
                <a:cubicBezTo>
                  <a:pt x="37256" y="18087"/>
                  <a:pt x="35600" y="19679"/>
                  <a:pt x="33626" y="19743"/>
                </a:cubicBezTo>
                <a:lnTo>
                  <a:pt x="30697" y="19743"/>
                </a:lnTo>
                <a:lnTo>
                  <a:pt x="24519" y="25856"/>
                </a:lnTo>
                <a:lnTo>
                  <a:pt x="24774" y="19679"/>
                </a:lnTo>
                <a:lnTo>
                  <a:pt x="5223" y="19679"/>
                </a:lnTo>
                <a:cubicBezTo>
                  <a:pt x="3249" y="19679"/>
                  <a:pt x="1593" y="18087"/>
                  <a:pt x="1593" y="16113"/>
                </a:cubicBezTo>
                <a:lnTo>
                  <a:pt x="1593" y="5223"/>
                </a:lnTo>
                <a:cubicBezTo>
                  <a:pt x="1593" y="3248"/>
                  <a:pt x="3249" y="1593"/>
                  <a:pt x="5223" y="1593"/>
                </a:cubicBezTo>
                <a:close/>
                <a:moveTo>
                  <a:pt x="5223" y="1"/>
                </a:moveTo>
                <a:cubicBezTo>
                  <a:pt x="2357" y="1"/>
                  <a:pt x="1" y="2357"/>
                  <a:pt x="1" y="5223"/>
                </a:cubicBezTo>
                <a:lnTo>
                  <a:pt x="1" y="16113"/>
                </a:lnTo>
                <a:cubicBezTo>
                  <a:pt x="1" y="18978"/>
                  <a:pt x="2357" y="21335"/>
                  <a:pt x="5223" y="21335"/>
                </a:cubicBezTo>
                <a:lnTo>
                  <a:pt x="23118" y="21335"/>
                </a:lnTo>
                <a:lnTo>
                  <a:pt x="22800" y="29868"/>
                </a:lnTo>
                <a:lnTo>
                  <a:pt x="31397" y="21335"/>
                </a:lnTo>
                <a:lnTo>
                  <a:pt x="33626" y="21335"/>
                </a:lnTo>
                <a:cubicBezTo>
                  <a:pt x="36556" y="21271"/>
                  <a:pt x="38848" y="18978"/>
                  <a:pt x="38848" y="16113"/>
                </a:cubicBezTo>
                <a:lnTo>
                  <a:pt x="38848" y="5223"/>
                </a:lnTo>
                <a:cubicBezTo>
                  <a:pt x="38848" y="2357"/>
                  <a:pt x="36556" y="1"/>
                  <a:pt x="33626"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22"/>
          <p:cNvSpPr/>
          <p:nvPr/>
        </p:nvSpPr>
        <p:spPr>
          <a:xfrm>
            <a:off x="3328274" y="2971248"/>
            <a:ext cx="236879" cy="1473101"/>
          </a:xfrm>
          <a:custGeom>
            <a:avLst/>
            <a:gdLst/>
            <a:ahLst/>
            <a:cxnLst/>
            <a:rect l="l" t="t" r="r" b="b"/>
            <a:pathLst>
              <a:path w="9872" h="61392" extrusionOk="0">
                <a:moveTo>
                  <a:pt x="6751" y="16431"/>
                </a:moveTo>
                <a:lnTo>
                  <a:pt x="7261" y="23563"/>
                </a:lnTo>
                <a:lnTo>
                  <a:pt x="2675" y="23563"/>
                </a:lnTo>
                <a:lnTo>
                  <a:pt x="3121" y="16431"/>
                </a:lnTo>
                <a:close/>
                <a:moveTo>
                  <a:pt x="4522" y="0"/>
                </a:moveTo>
                <a:cubicBezTo>
                  <a:pt x="3312" y="2229"/>
                  <a:pt x="1" y="8661"/>
                  <a:pt x="1" y="10890"/>
                </a:cubicBezTo>
                <a:cubicBezTo>
                  <a:pt x="1" y="12482"/>
                  <a:pt x="765" y="13947"/>
                  <a:pt x="1975" y="14902"/>
                </a:cubicBezTo>
                <a:lnTo>
                  <a:pt x="1657" y="14902"/>
                </a:lnTo>
                <a:lnTo>
                  <a:pt x="1020" y="23627"/>
                </a:lnTo>
                <a:lnTo>
                  <a:pt x="956" y="23627"/>
                </a:lnTo>
                <a:lnTo>
                  <a:pt x="956" y="24455"/>
                </a:lnTo>
                <a:lnTo>
                  <a:pt x="956" y="25219"/>
                </a:lnTo>
                <a:lnTo>
                  <a:pt x="1020" y="25219"/>
                </a:lnTo>
                <a:lnTo>
                  <a:pt x="1593" y="61391"/>
                </a:lnTo>
                <a:lnTo>
                  <a:pt x="8216" y="61391"/>
                </a:lnTo>
                <a:lnTo>
                  <a:pt x="8853" y="25219"/>
                </a:lnTo>
                <a:lnTo>
                  <a:pt x="8916" y="25219"/>
                </a:lnTo>
                <a:lnTo>
                  <a:pt x="8853" y="24455"/>
                </a:lnTo>
                <a:lnTo>
                  <a:pt x="8853" y="23627"/>
                </a:lnTo>
                <a:lnTo>
                  <a:pt x="8789" y="23627"/>
                </a:lnTo>
                <a:lnTo>
                  <a:pt x="8216" y="14902"/>
                </a:lnTo>
                <a:lnTo>
                  <a:pt x="7834" y="14902"/>
                </a:lnTo>
                <a:cubicBezTo>
                  <a:pt x="9108" y="13947"/>
                  <a:pt x="9872" y="12482"/>
                  <a:pt x="9872" y="10890"/>
                </a:cubicBezTo>
                <a:cubicBezTo>
                  <a:pt x="9872" y="8661"/>
                  <a:pt x="6560" y="2229"/>
                  <a:pt x="5350" y="0"/>
                </a:cubicBezTo>
                <a:lnTo>
                  <a:pt x="5350" y="9553"/>
                </a:lnTo>
                <a:cubicBezTo>
                  <a:pt x="7261" y="10062"/>
                  <a:pt x="6879" y="12801"/>
                  <a:pt x="4904" y="12801"/>
                </a:cubicBezTo>
                <a:cubicBezTo>
                  <a:pt x="2994" y="12801"/>
                  <a:pt x="2612" y="10062"/>
                  <a:pt x="4522" y="9553"/>
                </a:cubicBezTo>
                <a:lnTo>
                  <a:pt x="452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22"/>
          <p:cNvSpPr/>
          <p:nvPr/>
        </p:nvSpPr>
        <p:spPr>
          <a:xfrm>
            <a:off x="3759681" y="2919947"/>
            <a:ext cx="126382" cy="71193"/>
          </a:xfrm>
          <a:custGeom>
            <a:avLst/>
            <a:gdLst/>
            <a:ahLst/>
            <a:cxnLst/>
            <a:rect l="l" t="t" r="r" b="b"/>
            <a:pathLst>
              <a:path w="5267" h="2967" extrusionOk="0">
                <a:moveTo>
                  <a:pt x="1179" y="1"/>
                </a:moveTo>
                <a:cubicBezTo>
                  <a:pt x="396" y="1"/>
                  <a:pt x="0" y="1235"/>
                  <a:pt x="936" y="1565"/>
                </a:cubicBezTo>
                <a:cubicBezTo>
                  <a:pt x="1891" y="1947"/>
                  <a:pt x="2846" y="2329"/>
                  <a:pt x="3802" y="2839"/>
                </a:cubicBezTo>
                <a:cubicBezTo>
                  <a:pt x="3865" y="2902"/>
                  <a:pt x="3993" y="2966"/>
                  <a:pt x="4120" y="2966"/>
                </a:cubicBezTo>
                <a:cubicBezTo>
                  <a:pt x="4948" y="2966"/>
                  <a:pt x="5266" y="1820"/>
                  <a:pt x="4502" y="1438"/>
                </a:cubicBezTo>
                <a:cubicBezTo>
                  <a:pt x="3547" y="928"/>
                  <a:pt x="2528" y="482"/>
                  <a:pt x="1573" y="100"/>
                </a:cubicBezTo>
                <a:cubicBezTo>
                  <a:pt x="1434" y="31"/>
                  <a:pt x="1302" y="1"/>
                  <a:pt x="117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22"/>
          <p:cNvSpPr/>
          <p:nvPr/>
        </p:nvSpPr>
        <p:spPr>
          <a:xfrm>
            <a:off x="4206947" y="3632911"/>
            <a:ext cx="151288" cy="169645"/>
          </a:xfrm>
          <a:custGeom>
            <a:avLst/>
            <a:gdLst/>
            <a:ahLst/>
            <a:cxnLst/>
            <a:rect l="l" t="t" r="r" b="b"/>
            <a:pathLst>
              <a:path w="6305" h="7070" extrusionOk="0">
                <a:moveTo>
                  <a:pt x="3121" y="0"/>
                </a:moveTo>
                <a:cubicBezTo>
                  <a:pt x="2675" y="0"/>
                  <a:pt x="2293" y="319"/>
                  <a:pt x="2293" y="765"/>
                </a:cubicBezTo>
                <a:lnTo>
                  <a:pt x="0" y="765"/>
                </a:lnTo>
                <a:lnTo>
                  <a:pt x="0" y="7069"/>
                </a:lnTo>
                <a:lnTo>
                  <a:pt x="6305" y="7069"/>
                </a:lnTo>
                <a:lnTo>
                  <a:pt x="6305" y="828"/>
                </a:lnTo>
                <a:lnTo>
                  <a:pt x="3885" y="828"/>
                </a:lnTo>
                <a:lnTo>
                  <a:pt x="3885" y="765"/>
                </a:lnTo>
                <a:cubicBezTo>
                  <a:pt x="3885" y="319"/>
                  <a:pt x="3566" y="0"/>
                  <a:pt x="31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22"/>
          <p:cNvSpPr/>
          <p:nvPr/>
        </p:nvSpPr>
        <p:spPr>
          <a:xfrm>
            <a:off x="3902835" y="2990972"/>
            <a:ext cx="301065" cy="314934"/>
          </a:xfrm>
          <a:custGeom>
            <a:avLst/>
            <a:gdLst/>
            <a:ahLst/>
            <a:cxnLst/>
            <a:rect l="l" t="t" r="r" b="b"/>
            <a:pathLst>
              <a:path w="12547" h="13125" extrusionOk="0">
                <a:moveTo>
                  <a:pt x="920" y="1"/>
                </a:moveTo>
                <a:cubicBezTo>
                  <a:pt x="664" y="1"/>
                  <a:pt x="420" y="141"/>
                  <a:pt x="256" y="388"/>
                </a:cubicBezTo>
                <a:cubicBezTo>
                  <a:pt x="1" y="707"/>
                  <a:pt x="128" y="1216"/>
                  <a:pt x="510" y="1471"/>
                </a:cubicBezTo>
                <a:cubicBezTo>
                  <a:pt x="1338" y="2044"/>
                  <a:pt x="2166" y="2617"/>
                  <a:pt x="2994" y="3318"/>
                </a:cubicBezTo>
                <a:cubicBezTo>
                  <a:pt x="3121" y="3381"/>
                  <a:pt x="3312" y="3445"/>
                  <a:pt x="3504" y="3445"/>
                </a:cubicBezTo>
                <a:lnTo>
                  <a:pt x="3567" y="3445"/>
                </a:lnTo>
                <a:lnTo>
                  <a:pt x="3567" y="9049"/>
                </a:lnTo>
                <a:lnTo>
                  <a:pt x="9490" y="9049"/>
                </a:lnTo>
                <a:cubicBezTo>
                  <a:pt x="9171" y="9304"/>
                  <a:pt x="9108" y="9750"/>
                  <a:pt x="9299" y="10068"/>
                </a:cubicBezTo>
                <a:cubicBezTo>
                  <a:pt x="9936" y="10960"/>
                  <a:pt x="10445" y="11851"/>
                  <a:pt x="10955" y="12743"/>
                </a:cubicBezTo>
                <a:cubicBezTo>
                  <a:pt x="11082" y="12998"/>
                  <a:pt x="11337" y="13125"/>
                  <a:pt x="11655" y="13125"/>
                </a:cubicBezTo>
                <a:cubicBezTo>
                  <a:pt x="11782" y="13125"/>
                  <a:pt x="11910" y="13125"/>
                  <a:pt x="12037" y="12998"/>
                </a:cubicBezTo>
                <a:cubicBezTo>
                  <a:pt x="12419" y="12807"/>
                  <a:pt x="12547" y="12361"/>
                  <a:pt x="12356" y="11915"/>
                </a:cubicBezTo>
                <a:cubicBezTo>
                  <a:pt x="11846" y="11023"/>
                  <a:pt x="11273" y="10068"/>
                  <a:pt x="10636" y="9177"/>
                </a:cubicBezTo>
                <a:cubicBezTo>
                  <a:pt x="10445" y="8922"/>
                  <a:pt x="10190" y="8858"/>
                  <a:pt x="9872" y="8858"/>
                </a:cubicBezTo>
                <a:lnTo>
                  <a:pt x="9872" y="2744"/>
                </a:lnTo>
                <a:lnTo>
                  <a:pt x="4268" y="2744"/>
                </a:lnTo>
                <a:cubicBezTo>
                  <a:pt x="4268" y="2490"/>
                  <a:pt x="4204" y="2235"/>
                  <a:pt x="4013" y="2044"/>
                </a:cubicBezTo>
                <a:cubicBezTo>
                  <a:pt x="3121" y="1407"/>
                  <a:pt x="2230" y="707"/>
                  <a:pt x="1338" y="133"/>
                </a:cubicBezTo>
                <a:cubicBezTo>
                  <a:pt x="1203" y="43"/>
                  <a:pt x="1060" y="1"/>
                  <a:pt x="92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22"/>
          <p:cNvSpPr/>
          <p:nvPr/>
        </p:nvSpPr>
        <p:spPr>
          <a:xfrm>
            <a:off x="3358844" y="2801628"/>
            <a:ext cx="234863" cy="151288"/>
          </a:xfrm>
          <a:custGeom>
            <a:avLst/>
            <a:gdLst/>
            <a:ahLst/>
            <a:cxnLst/>
            <a:rect l="l" t="t" r="r" b="b"/>
            <a:pathLst>
              <a:path w="9788" h="6305" extrusionOk="0">
                <a:moveTo>
                  <a:pt x="0" y="0"/>
                </a:moveTo>
                <a:lnTo>
                  <a:pt x="0" y="6305"/>
                </a:lnTo>
                <a:lnTo>
                  <a:pt x="6305" y="6305"/>
                </a:lnTo>
                <a:lnTo>
                  <a:pt x="6305" y="4140"/>
                </a:lnTo>
                <a:cubicBezTo>
                  <a:pt x="7133" y="4140"/>
                  <a:pt x="7834" y="4203"/>
                  <a:pt x="8598" y="4267"/>
                </a:cubicBezTo>
                <a:lnTo>
                  <a:pt x="8725" y="4267"/>
                </a:lnTo>
                <a:cubicBezTo>
                  <a:pt x="8745" y="4268"/>
                  <a:pt x="8765" y="4269"/>
                  <a:pt x="8784" y="4269"/>
                </a:cubicBezTo>
                <a:cubicBezTo>
                  <a:pt x="9746" y="4269"/>
                  <a:pt x="9788" y="2737"/>
                  <a:pt x="8789" y="2675"/>
                </a:cubicBezTo>
                <a:cubicBezTo>
                  <a:pt x="7961" y="2611"/>
                  <a:pt x="7133" y="2548"/>
                  <a:pt x="6305" y="2548"/>
                </a:cubicBezTo>
                <a:lnTo>
                  <a:pt x="630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22"/>
          <p:cNvSpPr/>
          <p:nvPr/>
        </p:nvSpPr>
        <p:spPr>
          <a:xfrm>
            <a:off x="4240660" y="3481406"/>
            <a:ext cx="56460" cy="113328"/>
          </a:xfrm>
          <a:custGeom>
            <a:avLst/>
            <a:gdLst/>
            <a:ahLst/>
            <a:cxnLst/>
            <a:rect l="l" t="t" r="r" b="b"/>
            <a:pathLst>
              <a:path w="2353" h="4723" extrusionOk="0">
                <a:moveTo>
                  <a:pt x="968" y="1"/>
                </a:moveTo>
                <a:cubicBezTo>
                  <a:pt x="491" y="1"/>
                  <a:pt x="1" y="395"/>
                  <a:pt x="187" y="1029"/>
                </a:cubicBezTo>
                <a:cubicBezTo>
                  <a:pt x="378" y="1984"/>
                  <a:pt x="569" y="3003"/>
                  <a:pt x="697" y="4022"/>
                </a:cubicBezTo>
                <a:cubicBezTo>
                  <a:pt x="760" y="4404"/>
                  <a:pt x="1079" y="4722"/>
                  <a:pt x="1524" y="4722"/>
                </a:cubicBezTo>
                <a:lnTo>
                  <a:pt x="1588" y="4722"/>
                </a:lnTo>
                <a:cubicBezTo>
                  <a:pt x="2034" y="4659"/>
                  <a:pt x="2352" y="4276"/>
                  <a:pt x="2289" y="3831"/>
                </a:cubicBezTo>
                <a:cubicBezTo>
                  <a:pt x="2161" y="2748"/>
                  <a:pt x="1970" y="1729"/>
                  <a:pt x="1716" y="646"/>
                </a:cubicBezTo>
                <a:cubicBezTo>
                  <a:pt x="1636" y="198"/>
                  <a:pt x="1306" y="1"/>
                  <a:pt x="96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2"/>
          <p:cNvSpPr/>
          <p:nvPr/>
        </p:nvSpPr>
        <p:spPr>
          <a:xfrm>
            <a:off x="3623197" y="2875820"/>
            <a:ext cx="116160" cy="57252"/>
          </a:xfrm>
          <a:custGeom>
            <a:avLst/>
            <a:gdLst/>
            <a:ahLst/>
            <a:cxnLst/>
            <a:rect l="l" t="t" r="r" b="b"/>
            <a:pathLst>
              <a:path w="4841" h="2386" extrusionOk="0">
                <a:moveTo>
                  <a:pt x="759" y="0"/>
                </a:moveTo>
                <a:cubicBezTo>
                  <a:pt x="402" y="0"/>
                  <a:pt x="118" y="287"/>
                  <a:pt x="64" y="666"/>
                </a:cubicBezTo>
                <a:cubicBezTo>
                  <a:pt x="1" y="1111"/>
                  <a:pt x="255" y="1557"/>
                  <a:pt x="701" y="1621"/>
                </a:cubicBezTo>
                <a:cubicBezTo>
                  <a:pt x="1720" y="1812"/>
                  <a:pt x="2739" y="2067"/>
                  <a:pt x="3694" y="2385"/>
                </a:cubicBezTo>
                <a:lnTo>
                  <a:pt x="3949" y="2385"/>
                </a:lnTo>
                <a:cubicBezTo>
                  <a:pt x="4268" y="2321"/>
                  <a:pt x="4586" y="2130"/>
                  <a:pt x="4713" y="1812"/>
                </a:cubicBezTo>
                <a:cubicBezTo>
                  <a:pt x="4841" y="1366"/>
                  <a:pt x="4586" y="920"/>
                  <a:pt x="4140" y="793"/>
                </a:cubicBezTo>
                <a:cubicBezTo>
                  <a:pt x="3121" y="475"/>
                  <a:pt x="2102" y="220"/>
                  <a:pt x="956" y="29"/>
                </a:cubicBezTo>
                <a:cubicBezTo>
                  <a:pt x="889" y="10"/>
                  <a:pt x="823" y="0"/>
                  <a:pt x="75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22"/>
          <p:cNvSpPr/>
          <p:nvPr/>
        </p:nvSpPr>
        <p:spPr>
          <a:xfrm>
            <a:off x="4191423" y="3335613"/>
            <a:ext cx="73593" cy="110881"/>
          </a:xfrm>
          <a:custGeom>
            <a:avLst/>
            <a:gdLst/>
            <a:ahLst/>
            <a:cxnLst/>
            <a:rect l="l" t="t" r="r" b="b"/>
            <a:pathLst>
              <a:path w="3067" h="4621" extrusionOk="0">
                <a:moveTo>
                  <a:pt x="1048" y="1"/>
                </a:moveTo>
                <a:cubicBezTo>
                  <a:pt x="518" y="1"/>
                  <a:pt x="0" y="525"/>
                  <a:pt x="329" y="1182"/>
                </a:cubicBezTo>
                <a:cubicBezTo>
                  <a:pt x="711" y="2074"/>
                  <a:pt x="1093" y="3092"/>
                  <a:pt x="1411" y="4048"/>
                </a:cubicBezTo>
                <a:cubicBezTo>
                  <a:pt x="1539" y="4366"/>
                  <a:pt x="1857" y="4621"/>
                  <a:pt x="2175" y="4621"/>
                </a:cubicBezTo>
                <a:cubicBezTo>
                  <a:pt x="2239" y="4621"/>
                  <a:pt x="2366" y="4621"/>
                  <a:pt x="2430" y="4557"/>
                </a:cubicBezTo>
                <a:cubicBezTo>
                  <a:pt x="2812" y="4430"/>
                  <a:pt x="3067" y="3984"/>
                  <a:pt x="2940" y="3538"/>
                </a:cubicBezTo>
                <a:cubicBezTo>
                  <a:pt x="2621" y="2519"/>
                  <a:pt x="2239" y="1500"/>
                  <a:pt x="1793" y="545"/>
                </a:cubicBezTo>
                <a:cubicBezTo>
                  <a:pt x="1635" y="160"/>
                  <a:pt x="1340" y="1"/>
                  <a:pt x="104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22"/>
          <p:cNvSpPr/>
          <p:nvPr/>
        </p:nvSpPr>
        <p:spPr>
          <a:xfrm>
            <a:off x="-1914609" y="1987070"/>
            <a:ext cx="215475" cy="415737"/>
          </a:xfrm>
          <a:custGeom>
            <a:avLst/>
            <a:gdLst/>
            <a:ahLst/>
            <a:cxnLst/>
            <a:rect l="l" t="t" r="r" b="b"/>
            <a:pathLst>
              <a:path w="8980" h="17326" extrusionOk="0">
                <a:moveTo>
                  <a:pt x="5509" y="0"/>
                </a:moveTo>
                <a:cubicBezTo>
                  <a:pt x="5187" y="0"/>
                  <a:pt x="4877" y="174"/>
                  <a:pt x="4776" y="577"/>
                </a:cubicBezTo>
                <a:cubicBezTo>
                  <a:pt x="4458" y="1659"/>
                  <a:pt x="4267" y="2742"/>
                  <a:pt x="4076" y="3761"/>
                </a:cubicBezTo>
                <a:cubicBezTo>
                  <a:pt x="4012" y="4079"/>
                  <a:pt x="4076" y="4334"/>
                  <a:pt x="4331" y="4525"/>
                </a:cubicBezTo>
                <a:lnTo>
                  <a:pt x="0" y="8856"/>
                </a:lnTo>
                <a:lnTo>
                  <a:pt x="4012" y="12868"/>
                </a:lnTo>
                <a:cubicBezTo>
                  <a:pt x="3757" y="12995"/>
                  <a:pt x="3694" y="13250"/>
                  <a:pt x="3694" y="13505"/>
                </a:cubicBezTo>
                <a:cubicBezTo>
                  <a:pt x="3821" y="14587"/>
                  <a:pt x="4012" y="15670"/>
                  <a:pt x="4203" y="16689"/>
                </a:cubicBezTo>
                <a:cubicBezTo>
                  <a:pt x="4267" y="17071"/>
                  <a:pt x="4585" y="17326"/>
                  <a:pt x="4967" y="17326"/>
                </a:cubicBezTo>
                <a:lnTo>
                  <a:pt x="5158" y="17326"/>
                </a:lnTo>
                <a:cubicBezTo>
                  <a:pt x="5541" y="17262"/>
                  <a:pt x="5859" y="16816"/>
                  <a:pt x="5732" y="16434"/>
                </a:cubicBezTo>
                <a:cubicBezTo>
                  <a:pt x="5541" y="15415"/>
                  <a:pt x="5413" y="14396"/>
                  <a:pt x="5286" y="13377"/>
                </a:cubicBezTo>
                <a:cubicBezTo>
                  <a:pt x="5222" y="13123"/>
                  <a:pt x="5158" y="12932"/>
                  <a:pt x="4967" y="12804"/>
                </a:cubicBezTo>
                <a:lnTo>
                  <a:pt x="8979" y="8856"/>
                </a:lnTo>
                <a:lnTo>
                  <a:pt x="4776" y="4716"/>
                </a:lnTo>
                <a:lnTo>
                  <a:pt x="4840" y="4716"/>
                </a:lnTo>
                <a:cubicBezTo>
                  <a:pt x="5222" y="4716"/>
                  <a:pt x="5541" y="4462"/>
                  <a:pt x="5668" y="4079"/>
                </a:cubicBezTo>
                <a:cubicBezTo>
                  <a:pt x="5859" y="3061"/>
                  <a:pt x="6050" y="2042"/>
                  <a:pt x="6368" y="1023"/>
                </a:cubicBezTo>
                <a:cubicBezTo>
                  <a:pt x="6522" y="407"/>
                  <a:pt x="6001" y="0"/>
                  <a:pt x="5509"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22"/>
          <p:cNvSpPr/>
          <p:nvPr/>
        </p:nvSpPr>
        <p:spPr>
          <a:xfrm>
            <a:off x="-1742565" y="2580202"/>
            <a:ext cx="87750" cy="103778"/>
          </a:xfrm>
          <a:custGeom>
            <a:avLst/>
            <a:gdLst/>
            <a:ahLst/>
            <a:cxnLst/>
            <a:rect l="l" t="t" r="r" b="b"/>
            <a:pathLst>
              <a:path w="3657" h="4325" extrusionOk="0">
                <a:moveTo>
                  <a:pt x="1064" y="1"/>
                </a:moveTo>
                <a:cubicBezTo>
                  <a:pt x="528" y="1"/>
                  <a:pt x="1" y="559"/>
                  <a:pt x="345" y="1204"/>
                </a:cubicBezTo>
                <a:cubicBezTo>
                  <a:pt x="918" y="2159"/>
                  <a:pt x="1427" y="3051"/>
                  <a:pt x="2064" y="3942"/>
                </a:cubicBezTo>
                <a:cubicBezTo>
                  <a:pt x="2192" y="4197"/>
                  <a:pt x="2446" y="4325"/>
                  <a:pt x="2701" y="4325"/>
                </a:cubicBezTo>
                <a:cubicBezTo>
                  <a:pt x="2892" y="4325"/>
                  <a:pt x="3019" y="4261"/>
                  <a:pt x="3147" y="4197"/>
                </a:cubicBezTo>
                <a:cubicBezTo>
                  <a:pt x="3529" y="3942"/>
                  <a:pt x="3656" y="3433"/>
                  <a:pt x="3402" y="3051"/>
                </a:cubicBezTo>
                <a:cubicBezTo>
                  <a:pt x="2828" y="2223"/>
                  <a:pt x="2255" y="1331"/>
                  <a:pt x="1746" y="440"/>
                </a:cubicBezTo>
                <a:cubicBezTo>
                  <a:pt x="1580" y="130"/>
                  <a:pt x="1321" y="1"/>
                  <a:pt x="1064"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22"/>
          <p:cNvSpPr/>
          <p:nvPr/>
        </p:nvSpPr>
        <p:spPr>
          <a:xfrm>
            <a:off x="-1796962" y="2440191"/>
            <a:ext cx="68794" cy="109321"/>
          </a:xfrm>
          <a:custGeom>
            <a:avLst/>
            <a:gdLst/>
            <a:ahLst/>
            <a:cxnLst/>
            <a:rect l="l" t="t" r="r" b="b"/>
            <a:pathLst>
              <a:path w="2867" h="4556" extrusionOk="0">
                <a:moveTo>
                  <a:pt x="908" y="1"/>
                </a:moveTo>
                <a:cubicBezTo>
                  <a:pt x="839" y="1"/>
                  <a:pt x="769" y="11"/>
                  <a:pt x="701" y="34"/>
                </a:cubicBezTo>
                <a:cubicBezTo>
                  <a:pt x="255" y="161"/>
                  <a:pt x="1" y="607"/>
                  <a:pt x="128" y="989"/>
                </a:cubicBezTo>
                <a:cubicBezTo>
                  <a:pt x="446" y="2072"/>
                  <a:pt x="829" y="3091"/>
                  <a:pt x="1274" y="4046"/>
                </a:cubicBezTo>
                <a:cubicBezTo>
                  <a:pt x="1402" y="4364"/>
                  <a:pt x="1656" y="4555"/>
                  <a:pt x="1975" y="4555"/>
                </a:cubicBezTo>
                <a:cubicBezTo>
                  <a:pt x="2102" y="4555"/>
                  <a:pt x="2230" y="4555"/>
                  <a:pt x="2293" y="4492"/>
                </a:cubicBezTo>
                <a:cubicBezTo>
                  <a:pt x="2675" y="4301"/>
                  <a:pt x="2866" y="3855"/>
                  <a:pt x="2675" y="3473"/>
                </a:cubicBezTo>
                <a:cubicBezTo>
                  <a:pt x="2293" y="2517"/>
                  <a:pt x="1911" y="1499"/>
                  <a:pt x="1656" y="543"/>
                </a:cubicBezTo>
                <a:cubicBezTo>
                  <a:pt x="1552" y="229"/>
                  <a:pt x="1231" y="1"/>
                  <a:pt x="908"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2"/>
          <p:cNvSpPr/>
          <p:nvPr/>
        </p:nvSpPr>
        <p:spPr>
          <a:xfrm>
            <a:off x="-1778629" y="1845187"/>
            <a:ext cx="77552" cy="108361"/>
          </a:xfrm>
          <a:custGeom>
            <a:avLst/>
            <a:gdLst/>
            <a:ahLst/>
            <a:cxnLst/>
            <a:rect l="l" t="t" r="r" b="b"/>
            <a:pathLst>
              <a:path w="3232" h="4516" extrusionOk="0">
                <a:moveTo>
                  <a:pt x="2170" y="1"/>
                </a:moveTo>
                <a:cubicBezTo>
                  <a:pt x="1919" y="1"/>
                  <a:pt x="1674" y="130"/>
                  <a:pt x="1529" y="440"/>
                </a:cubicBezTo>
                <a:cubicBezTo>
                  <a:pt x="1020" y="1395"/>
                  <a:pt x="574" y="2414"/>
                  <a:pt x="192" y="3433"/>
                </a:cubicBezTo>
                <a:cubicBezTo>
                  <a:pt x="1" y="3815"/>
                  <a:pt x="192" y="4325"/>
                  <a:pt x="638" y="4516"/>
                </a:cubicBezTo>
                <a:lnTo>
                  <a:pt x="892" y="4516"/>
                </a:lnTo>
                <a:cubicBezTo>
                  <a:pt x="1211" y="4516"/>
                  <a:pt x="1529" y="4325"/>
                  <a:pt x="1657" y="4006"/>
                </a:cubicBezTo>
                <a:cubicBezTo>
                  <a:pt x="2039" y="3051"/>
                  <a:pt x="2421" y="2096"/>
                  <a:pt x="2930" y="1204"/>
                </a:cubicBezTo>
                <a:cubicBezTo>
                  <a:pt x="3231" y="559"/>
                  <a:pt x="2690" y="1"/>
                  <a:pt x="2170"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22"/>
          <p:cNvSpPr/>
          <p:nvPr/>
        </p:nvSpPr>
        <p:spPr>
          <a:xfrm>
            <a:off x="-1647209" y="1518015"/>
            <a:ext cx="213963" cy="213963"/>
          </a:xfrm>
          <a:custGeom>
            <a:avLst/>
            <a:gdLst/>
            <a:ahLst/>
            <a:cxnLst/>
            <a:rect l="l" t="t" r="r" b="b"/>
            <a:pathLst>
              <a:path w="8917" h="8917" extrusionOk="0">
                <a:moveTo>
                  <a:pt x="4459" y="1"/>
                </a:moveTo>
                <a:lnTo>
                  <a:pt x="1" y="4459"/>
                </a:lnTo>
                <a:lnTo>
                  <a:pt x="1656" y="6114"/>
                </a:lnTo>
                <a:lnTo>
                  <a:pt x="1656" y="6178"/>
                </a:lnTo>
                <a:cubicBezTo>
                  <a:pt x="1338" y="6496"/>
                  <a:pt x="1338" y="7006"/>
                  <a:pt x="1656" y="7324"/>
                </a:cubicBezTo>
                <a:cubicBezTo>
                  <a:pt x="1784" y="7452"/>
                  <a:pt x="1975" y="7515"/>
                  <a:pt x="2230" y="7515"/>
                </a:cubicBezTo>
                <a:cubicBezTo>
                  <a:pt x="2421" y="7515"/>
                  <a:pt x="2612" y="7452"/>
                  <a:pt x="2803" y="7261"/>
                </a:cubicBezTo>
                <a:lnTo>
                  <a:pt x="4459" y="8916"/>
                </a:lnTo>
                <a:lnTo>
                  <a:pt x="8916" y="4459"/>
                </a:lnTo>
                <a:lnTo>
                  <a:pt x="4459"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2"/>
          <p:cNvSpPr/>
          <p:nvPr/>
        </p:nvSpPr>
        <p:spPr>
          <a:xfrm>
            <a:off x="-1709860" y="1717486"/>
            <a:ext cx="87126" cy="100059"/>
          </a:xfrm>
          <a:custGeom>
            <a:avLst/>
            <a:gdLst/>
            <a:ahLst/>
            <a:cxnLst/>
            <a:rect l="l" t="t" r="r" b="b"/>
            <a:pathLst>
              <a:path w="3631" h="4170" extrusionOk="0">
                <a:moveTo>
                  <a:pt x="2782" y="0"/>
                </a:moveTo>
                <a:cubicBezTo>
                  <a:pt x="2549" y="0"/>
                  <a:pt x="2314" y="100"/>
                  <a:pt x="2166" y="285"/>
                </a:cubicBezTo>
                <a:cubicBezTo>
                  <a:pt x="1465" y="1113"/>
                  <a:pt x="829" y="2005"/>
                  <a:pt x="255" y="2960"/>
                </a:cubicBezTo>
                <a:cubicBezTo>
                  <a:pt x="1" y="3342"/>
                  <a:pt x="128" y="3788"/>
                  <a:pt x="510" y="4042"/>
                </a:cubicBezTo>
                <a:cubicBezTo>
                  <a:pt x="637" y="4106"/>
                  <a:pt x="765" y="4170"/>
                  <a:pt x="892" y="4170"/>
                </a:cubicBezTo>
                <a:cubicBezTo>
                  <a:pt x="1211" y="4170"/>
                  <a:pt x="1465" y="4042"/>
                  <a:pt x="1593" y="3788"/>
                </a:cubicBezTo>
                <a:cubicBezTo>
                  <a:pt x="2166" y="2960"/>
                  <a:pt x="2739" y="2068"/>
                  <a:pt x="3376" y="1304"/>
                </a:cubicBezTo>
                <a:cubicBezTo>
                  <a:pt x="3631" y="922"/>
                  <a:pt x="3567" y="412"/>
                  <a:pt x="3249" y="158"/>
                </a:cubicBezTo>
                <a:cubicBezTo>
                  <a:pt x="3116" y="51"/>
                  <a:pt x="2949" y="0"/>
                  <a:pt x="2782"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22"/>
          <p:cNvSpPr/>
          <p:nvPr/>
        </p:nvSpPr>
        <p:spPr>
          <a:xfrm>
            <a:off x="-1658918" y="2705552"/>
            <a:ext cx="222626" cy="225985"/>
          </a:xfrm>
          <a:custGeom>
            <a:avLst/>
            <a:gdLst/>
            <a:ahLst/>
            <a:cxnLst/>
            <a:rect l="l" t="t" r="r" b="b"/>
            <a:pathLst>
              <a:path w="9278" h="9418" extrusionOk="0">
                <a:moveTo>
                  <a:pt x="1102" y="1"/>
                </a:moveTo>
                <a:cubicBezTo>
                  <a:pt x="511" y="1"/>
                  <a:pt x="0" y="732"/>
                  <a:pt x="552" y="1330"/>
                </a:cubicBezTo>
                <a:cubicBezTo>
                  <a:pt x="1062" y="1966"/>
                  <a:pt x="1635" y="2603"/>
                  <a:pt x="2144" y="3176"/>
                </a:cubicBezTo>
                <a:lnTo>
                  <a:pt x="361" y="4959"/>
                </a:lnTo>
                <a:lnTo>
                  <a:pt x="4819" y="9417"/>
                </a:lnTo>
                <a:lnTo>
                  <a:pt x="9277" y="4959"/>
                </a:lnTo>
                <a:lnTo>
                  <a:pt x="4819" y="502"/>
                </a:lnTo>
                <a:lnTo>
                  <a:pt x="3291" y="2094"/>
                </a:lnTo>
                <a:cubicBezTo>
                  <a:pt x="2781" y="1521"/>
                  <a:pt x="2272" y="947"/>
                  <a:pt x="1762" y="374"/>
                </a:cubicBezTo>
                <a:cubicBezTo>
                  <a:pt x="1568" y="109"/>
                  <a:pt x="1329" y="1"/>
                  <a:pt x="1102"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2"/>
          <p:cNvSpPr/>
          <p:nvPr/>
        </p:nvSpPr>
        <p:spPr>
          <a:xfrm>
            <a:off x="-828907" y="4537210"/>
            <a:ext cx="309464" cy="315150"/>
          </a:xfrm>
          <a:custGeom>
            <a:avLst/>
            <a:gdLst/>
            <a:ahLst/>
            <a:cxnLst/>
            <a:rect l="l" t="t" r="r" b="b"/>
            <a:pathLst>
              <a:path w="12897" h="13134" extrusionOk="0">
                <a:moveTo>
                  <a:pt x="1070" y="1"/>
                </a:moveTo>
                <a:cubicBezTo>
                  <a:pt x="523" y="1"/>
                  <a:pt x="0" y="567"/>
                  <a:pt x="351" y="1224"/>
                </a:cubicBezTo>
                <a:cubicBezTo>
                  <a:pt x="860" y="2179"/>
                  <a:pt x="1433" y="3071"/>
                  <a:pt x="2070" y="3963"/>
                </a:cubicBezTo>
                <a:cubicBezTo>
                  <a:pt x="2198" y="4154"/>
                  <a:pt x="2452" y="4281"/>
                  <a:pt x="2707" y="4345"/>
                </a:cubicBezTo>
                <a:lnTo>
                  <a:pt x="2834" y="4345"/>
                </a:lnTo>
                <a:lnTo>
                  <a:pt x="2834" y="10458"/>
                </a:lnTo>
                <a:lnTo>
                  <a:pt x="8439" y="10458"/>
                </a:lnTo>
                <a:cubicBezTo>
                  <a:pt x="8439" y="10713"/>
                  <a:pt x="8502" y="10968"/>
                  <a:pt x="8693" y="11095"/>
                </a:cubicBezTo>
                <a:cubicBezTo>
                  <a:pt x="9585" y="11796"/>
                  <a:pt x="10476" y="12433"/>
                  <a:pt x="11368" y="13006"/>
                </a:cubicBezTo>
                <a:cubicBezTo>
                  <a:pt x="11495" y="13133"/>
                  <a:pt x="11623" y="13133"/>
                  <a:pt x="11814" y="13133"/>
                </a:cubicBezTo>
                <a:cubicBezTo>
                  <a:pt x="12578" y="13133"/>
                  <a:pt x="12896" y="12114"/>
                  <a:pt x="12196" y="11732"/>
                </a:cubicBezTo>
                <a:lnTo>
                  <a:pt x="12196" y="11668"/>
                </a:lnTo>
                <a:cubicBezTo>
                  <a:pt x="11368" y="11095"/>
                  <a:pt x="10540" y="10458"/>
                  <a:pt x="9712" y="9822"/>
                </a:cubicBezTo>
                <a:cubicBezTo>
                  <a:pt x="9572" y="9728"/>
                  <a:pt x="9433" y="9669"/>
                  <a:pt x="9268" y="9669"/>
                </a:cubicBezTo>
                <a:cubicBezTo>
                  <a:pt x="9207" y="9669"/>
                  <a:pt x="9144" y="9677"/>
                  <a:pt x="9075" y="9694"/>
                </a:cubicBezTo>
                <a:lnTo>
                  <a:pt x="9075" y="4090"/>
                </a:lnTo>
                <a:lnTo>
                  <a:pt x="3217" y="4090"/>
                </a:lnTo>
                <a:cubicBezTo>
                  <a:pt x="3535" y="3835"/>
                  <a:pt x="3599" y="3389"/>
                  <a:pt x="3408" y="3071"/>
                </a:cubicBezTo>
                <a:cubicBezTo>
                  <a:pt x="2771" y="2179"/>
                  <a:pt x="2261" y="1288"/>
                  <a:pt x="1752" y="396"/>
                </a:cubicBezTo>
                <a:cubicBezTo>
                  <a:pt x="1573" y="118"/>
                  <a:pt x="1319" y="1"/>
                  <a:pt x="1070"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22"/>
          <p:cNvSpPr/>
          <p:nvPr/>
        </p:nvSpPr>
        <p:spPr>
          <a:xfrm>
            <a:off x="-368419" y="4909037"/>
            <a:ext cx="125566" cy="57924"/>
          </a:xfrm>
          <a:custGeom>
            <a:avLst/>
            <a:gdLst/>
            <a:ahLst/>
            <a:cxnLst/>
            <a:rect l="l" t="t" r="r" b="b"/>
            <a:pathLst>
              <a:path w="5233" h="2414" extrusionOk="0">
                <a:moveTo>
                  <a:pt x="1161" y="0"/>
                </a:moveTo>
                <a:cubicBezTo>
                  <a:pt x="305" y="0"/>
                  <a:pt x="0" y="1357"/>
                  <a:pt x="1029" y="1586"/>
                </a:cubicBezTo>
                <a:cubicBezTo>
                  <a:pt x="2048" y="1904"/>
                  <a:pt x="3131" y="2159"/>
                  <a:pt x="4213" y="2413"/>
                </a:cubicBezTo>
                <a:lnTo>
                  <a:pt x="4341" y="2413"/>
                </a:lnTo>
                <a:cubicBezTo>
                  <a:pt x="4723" y="2413"/>
                  <a:pt x="5041" y="2095"/>
                  <a:pt x="5105" y="1713"/>
                </a:cubicBezTo>
                <a:cubicBezTo>
                  <a:pt x="5232" y="1331"/>
                  <a:pt x="4914" y="885"/>
                  <a:pt x="4468" y="821"/>
                </a:cubicBezTo>
                <a:cubicBezTo>
                  <a:pt x="3449" y="630"/>
                  <a:pt x="2430" y="376"/>
                  <a:pt x="1475" y="57"/>
                </a:cubicBezTo>
                <a:cubicBezTo>
                  <a:pt x="1364" y="18"/>
                  <a:pt x="1259" y="0"/>
                  <a:pt x="1161"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22"/>
          <p:cNvSpPr/>
          <p:nvPr/>
        </p:nvSpPr>
        <p:spPr>
          <a:xfrm>
            <a:off x="-918433" y="4248190"/>
            <a:ext cx="53629" cy="112105"/>
          </a:xfrm>
          <a:custGeom>
            <a:avLst/>
            <a:gdLst/>
            <a:ahLst/>
            <a:cxnLst/>
            <a:rect l="l" t="t" r="r" b="b"/>
            <a:pathLst>
              <a:path w="2235" h="4672" extrusionOk="0">
                <a:moveTo>
                  <a:pt x="875" y="1"/>
                </a:moveTo>
                <a:cubicBezTo>
                  <a:pt x="440" y="1"/>
                  <a:pt x="0" y="326"/>
                  <a:pt x="70" y="915"/>
                </a:cubicBezTo>
                <a:cubicBezTo>
                  <a:pt x="197" y="1933"/>
                  <a:pt x="388" y="3016"/>
                  <a:pt x="643" y="4099"/>
                </a:cubicBezTo>
                <a:cubicBezTo>
                  <a:pt x="706" y="4417"/>
                  <a:pt x="1025" y="4672"/>
                  <a:pt x="1407" y="4672"/>
                </a:cubicBezTo>
                <a:lnTo>
                  <a:pt x="1598" y="4672"/>
                </a:lnTo>
                <a:cubicBezTo>
                  <a:pt x="1980" y="4608"/>
                  <a:pt x="2235" y="4162"/>
                  <a:pt x="2171" y="3780"/>
                </a:cubicBezTo>
                <a:cubicBezTo>
                  <a:pt x="1916" y="2761"/>
                  <a:pt x="1789" y="1742"/>
                  <a:pt x="1662" y="723"/>
                </a:cubicBezTo>
                <a:cubicBezTo>
                  <a:pt x="1604" y="230"/>
                  <a:pt x="1241" y="1"/>
                  <a:pt x="875"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22"/>
          <p:cNvSpPr/>
          <p:nvPr/>
        </p:nvSpPr>
        <p:spPr>
          <a:xfrm>
            <a:off x="-887767" y="4396863"/>
            <a:ext cx="71865" cy="110137"/>
          </a:xfrm>
          <a:custGeom>
            <a:avLst/>
            <a:gdLst/>
            <a:ahLst/>
            <a:cxnLst/>
            <a:rect l="l" t="t" r="r" b="b"/>
            <a:pathLst>
              <a:path w="2995" h="4590" extrusionOk="0">
                <a:moveTo>
                  <a:pt x="965" y="1"/>
                </a:moveTo>
                <a:cubicBezTo>
                  <a:pt x="483" y="1"/>
                  <a:pt x="0" y="407"/>
                  <a:pt x="193" y="1023"/>
                </a:cubicBezTo>
                <a:cubicBezTo>
                  <a:pt x="511" y="2106"/>
                  <a:pt x="893" y="3125"/>
                  <a:pt x="1339" y="4080"/>
                </a:cubicBezTo>
                <a:cubicBezTo>
                  <a:pt x="1466" y="4398"/>
                  <a:pt x="1785" y="4590"/>
                  <a:pt x="2103" y="4590"/>
                </a:cubicBezTo>
                <a:cubicBezTo>
                  <a:pt x="2167" y="4590"/>
                  <a:pt x="2294" y="4526"/>
                  <a:pt x="2422" y="4526"/>
                </a:cubicBezTo>
                <a:cubicBezTo>
                  <a:pt x="2804" y="4335"/>
                  <a:pt x="2995" y="3889"/>
                  <a:pt x="2804" y="3443"/>
                </a:cubicBezTo>
                <a:cubicBezTo>
                  <a:pt x="2422" y="2488"/>
                  <a:pt x="2040" y="1533"/>
                  <a:pt x="1721" y="577"/>
                </a:cubicBezTo>
                <a:cubicBezTo>
                  <a:pt x="1595" y="175"/>
                  <a:pt x="1280" y="1"/>
                  <a:pt x="965"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22"/>
          <p:cNvSpPr/>
          <p:nvPr/>
        </p:nvSpPr>
        <p:spPr>
          <a:xfrm>
            <a:off x="-977892" y="4039386"/>
            <a:ext cx="151288" cy="171156"/>
          </a:xfrm>
          <a:custGeom>
            <a:avLst/>
            <a:gdLst/>
            <a:ahLst/>
            <a:cxnLst/>
            <a:rect l="l" t="t" r="r" b="b"/>
            <a:pathLst>
              <a:path w="6305" h="7133" extrusionOk="0">
                <a:moveTo>
                  <a:pt x="0" y="0"/>
                </a:moveTo>
                <a:lnTo>
                  <a:pt x="0" y="6305"/>
                </a:lnTo>
                <a:lnTo>
                  <a:pt x="2357" y="6305"/>
                </a:lnTo>
                <a:cubicBezTo>
                  <a:pt x="2357" y="6751"/>
                  <a:pt x="2739" y="7133"/>
                  <a:pt x="3184" y="7133"/>
                </a:cubicBezTo>
                <a:cubicBezTo>
                  <a:pt x="3567" y="7133"/>
                  <a:pt x="3949" y="6751"/>
                  <a:pt x="3949" y="6305"/>
                </a:cubicBezTo>
                <a:lnTo>
                  <a:pt x="6305" y="6305"/>
                </a:lnTo>
                <a:lnTo>
                  <a:pt x="6305"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2"/>
          <p:cNvSpPr/>
          <p:nvPr/>
        </p:nvSpPr>
        <p:spPr>
          <a:xfrm>
            <a:off x="-509462" y="4852241"/>
            <a:ext cx="126022" cy="70401"/>
          </a:xfrm>
          <a:custGeom>
            <a:avLst/>
            <a:gdLst/>
            <a:ahLst/>
            <a:cxnLst/>
            <a:rect l="l" t="t" r="r" b="b"/>
            <a:pathLst>
              <a:path w="5252" h="2934" extrusionOk="0">
                <a:moveTo>
                  <a:pt x="1122" y="1"/>
                </a:moveTo>
                <a:cubicBezTo>
                  <a:pt x="404" y="1"/>
                  <a:pt x="0" y="1104"/>
                  <a:pt x="857" y="1533"/>
                </a:cubicBezTo>
                <a:cubicBezTo>
                  <a:pt x="1812" y="2042"/>
                  <a:pt x="2768" y="2488"/>
                  <a:pt x="3787" y="2870"/>
                </a:cubicBezTo>
                <a:cubicBezTo>
                  <a:pt x="3914" y="2934"/>
                  <a:pt x="3978" y="2934"/>
                  <a:pt x="4105" y="2934"/>
                </a:cubicBezTo>
                <a:cubicBezTo>
                  <a:pt x="4997" y="2934"/>
                  <a:pt x="5251" y="1724"/>
                  <a:pt x="4423" y="1405"/>
                </a:cubicBezTo>
                <a:cubicBezTo>
                  <a:pt x="3468" y="1023"/>
                  <a:pt x="2513" y="641"/>
                  <a:pt x="1558" y="131"/>
                </a:cubicBezTo>
                <a:cubicBezTo>
                  <a:pt x="1406" y="40"/>
                  <a:pt x="1258" y="1"/>
                  <a:pt x="1122"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2"/>
          <p:cNvSpPr/>
          <p:nvPr/>
        </p:nvSpPr>
        <p:spPr>
          <a:xfrm>
            <a:off x="-209260" y="4890537"/>
            <a:ext cx="227713" cy="151288"/>
          </a:xfrm>
          <a:custGeom>
            <a:avLst/>
            <a:gdLst/>
            <a:ahLst/>
            <a:cxnLst/>
            <a:rect l="l" t="t" r="r" b="b"/>
            <a:pathLst>
              <a:path w="9490" h="6305" extrusionOk="0">
                <a:moveTo>
                  <a:pt x="3185" y="0"/>
                </a:moveTo>
                <a:lnTo>
                  <a:pt x="3185" y="2165"/>
                </a:lnTo>
                <a:cubicBezTo>
                  <a:pt x="2420" y="2165"/>
                  <a:pt x="1656" y="2102"/>
                  <a:pt x="892" y="2038"/>
                </a:cubicBezTo>
                <a:cubicBezTo>
                  <a:pt x="854" y="2033"/>
                  <a:pt x="816" y="2030"/>
                  <a:pt x="779" y="2030"/>
                </a:cubicBezTo>
                <a:cubicBezTo>
                  <a:pt x="383" y="2030"/>
                  <a:pt x="64" y="2331"/>
                  <a:pt x="64" y="2739"/>
                </a:cubicBezTo>
                <a:cubicBezTo>
                  <a:pt x="0" y="3184"/>
                  <a:pt x="319" y="3566"/>
                  <a:pt x="765" y="3630"/>
                </a:cubicBezTo>
                <a:cubicBezTo>
                  <a:pt x="1529" y="3694"/>
                  <a:pt x="2357" y="3758"/>
                  <a:pt x="3185" y="3758"/>
                </a:cubicBezTo>
                <a:lnTo>
                  <a:pt x="3185" y="6305"/>
                </a:lnTo>
                <a:lnTo>
                  <a:pt x="9489" y="6305"/>
                </a:lnTo>
                <a:lnTo>
                  <a:pt x="9489"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2"/>
          <p:cNvSpPr/>
          <p:nvPr/>
        </p:nvSpPr>
        <p:spPr>
          <a:xfrm>
            <a:off x="1331051" y="1643317"/>
            <a:ext cx="230784" cy="230784"/>
          </a:xfrm>
          <a:custGeom>
            <a:avLst/>
            <a:gdLst/>
            <a:ahLst/>
            <a:cxnLst/>
            <a:rect l="l" t="t" r="r" b="b"/>
            <a:pathLst>
              <a:path w="9618" h="9618" extrusionOk="0">
                <a:moveTo>
                  <a:pt x="1" y="1"/>
                </a:moveTo>
                <a:lnTo>
                  <a:pt x="1"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2"/>
          <p:cNvSpPr/>
          <p:nvPr/>
        </p:nvSpPr>
        <p:spPr>
          <a:xfrm>
            <a:off x="2385439" y="588929"/>
            <a:ext cx="230760" cy="230784"/>
          </a:xfrm>
          <a:custGeom>
            <a:avLst/>
            <a:gdLst/>
            <a:ahLst/>
            <a:cxnLst/>
            <a:rect l="l" t="t" r="r" b="b"/>
            <a:pathLst>
              <a:path w="9617" h="9618" extrusionOk="0">
                <a:moveTo>
                  <a:pt x="1" y="1"/>
                </a:moveTo>
                <a:lnTo>
                  <a:pt x="1" y="9617"/>
                </a:lnTo>
                <a:lnTo>
                  <a:pt x="9617" y="9617"/>
                </a:lnTo>
                <a:lnTo>
                  <a:pt x="96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22"/>
          <p:cNvSpPr/>
          <p:nvPr/>
        </p:nvSpPr>
        <p:spPr>
          <a:xfrm>
            <a:off x="2963071" y="588929"/>
            <a:ext cx="230760" cy="230784"/>
          </a:xfrm>
          <a:custGeom>
            <a:avLst/>
            <a:gdLst/>
            <a:ahLst/>
            <a:cxnLst/>
            <a:rect l="l" t="t" r="r" b="b"/>
            <a:pathLst>
              <a:path w="9617" h="9618" extrusionOk="0">
                <a:moveTo>
                  <a:pt x="0" y="1"/>
                </a:moveTo>
                <a:lnTo>
                  <a:pt x="0"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2"/>
          <p:cNvSpPr/>
          <p:nvPr/>
        </p:nvSpPr>
        <p:spPr>
          <a:xfrm>
            <a:off x="-493481" y="4066884"/>
            <a:ext cx="453865" cy="583750"/>
          </a:xfrm>
          <a:custGeom>
            <a:avLst/>
            <a:gdLst/>
            <a:ahLst/>
            <a:cxnLst/>
            <a:rect l="l" t="t" r="r" b="b"/>
            <a:pathLst>
              <a:path w="18915" h="24328" extrusionOk="0">
                <a:moveTo>
                  <a:pt x="16494" y="16749"/>
                </a:moveTo>
                <a:lnTo>
                  <a:pt x="12992" y="21207"/>
                </a:lnTo>
                <a:lnTo>
                  <a:pt x="12992" y="16749"/>
                </a:lnTo>
                <a:close/>
                <a:moveTo>
                  <a:pt x="17322" y="1593"/>
                </a:moveTo>
                <a:lnTo>
                  <a:pt x="17322" y="15157"/>
                </a:lnTo>
                <a:lnTo>
                  <a:pt x="12164" y="15157"/>
                </a:lnTo>
                <a:cubicBezTo>
                  <a:pt x="11718" y="15157"/>
                  <a:pt x="11400" y="15476"/>
                  <a:pt x="11400" y="15922"/>
                </a:cubicBezTo>
                <a:lnTo>
                  <a:pt x="11400" y="22672"/>
                </a:lnTo>
                <a:lnTo>
                  <a:pt x="1592" y="22672"/>
                </a:lnTo>
                <a:lnTo>
                  <a:pt x="1592" y="1593"/>
                </a:lnTo>
                <a:close/>
                <a:moveTo>
                  <a:pt x="764" y="1"/>
                </a:moveTo>
                <a:cubicBezTo>
                  <a:pt x="319" y="1"/>
                  <a:pt x="0" y="383"/>
                  <a:pt x="0" y="828"/>
                </a:cubicBezTo>
                <a:lnTo>
                  <a:pt x="0" y="23500"/>
                </a:lnTo>
                <a:cubicBezTo>
                  <a:pt x="0" y="23946"/>
                  <a:pt x="319" y="24328"/>
                  <a:pt x="764" y="24328"/>
                </a:cubicBezTo>
                <a:lnTo>
                  <a:pt x="12164" y="24328"/>
                </a:lnTo>
                <a:cubicBezTo>
                  <a:pt x="12291" y="24328"/>
                  <a:pt x="12418" y="24264"/>
                  <a:pt x="12482" y="24200"/>
                </a:cubicBezTo>
                <a:cubicBezTo>
                  <a:pt x="12610" y="24137"/>
                  <a:pt x="12737" y="24073"/>
                  <a:pt x="12801" y="24009"/>
                </a:cubicBezTo>
                <a:lnTo>
                  <a:pt x="18787" y="16431"/>
                </a:lnTo>
                <a:cubicBezTo>
                  <a:pt x="18787" y="16367"/>
                  <a:pt x="18851" y="16304"/>
                  <a:pt x="18851" y="16240"/>
                </a:cubicBezTo>
                <a:lnTo>
                  <a:pt x="18851" y="16176"/>
                </a:lnTo>
                <a:cubicBezTo>
                  <a:pt x="18914" y="16113"/>
                  <a:pt x="18914" y="16049"/>
                  <a:pt x="18851" y="15985"/>
                </a:cubicBezTo>
                <a:lnTo>
                  <a:pt x="18914" y="828"/>
                </a:lnTo>
                <a:cubicBezTo>
                  <a:pt x="18914" y="383"/>
                  <a:pt x="18596" y="1"/>
                  <a:pt x="18150"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2"/>
          <p:cNvSpPr/>
          <p:nvPr/>
        </p:nvSpPr>
        <p:spPr>
          <a:xfrm>
            <a:off x="-398749" y="4164688"/>
            <a:ext cx="268960" cy="38224"/>
          </a:xfrm>
          <a:custGeom>
            <a:avLst/>
            <a:gdLst/>
            <a:ahLst/>
            <a:cxnLst/>
            <a:rect l="l" t="t" r="r" b="b"/>
            <a:pathLst>
              <a:path w="11209" h="1593" extrusionOk="0">
                <a:moveTo>
                  <a:pt x="1" y="0"/>
                </a:moveTo>
                <a:lnTo>
                  <a:pt x="1" y="1592"/>
                </a:lnTo>
                <a:lnTo>
                  <a:pt x="11209" y="1592"/>
                </a:lnTo>
                <a:lnTo>
                  <a:pt x="11209"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22"/>
          <p:cNvSpPr/>
          <p:nvPr/>
        </p:nvSpPr>
        <p:spPr>
          <a:xfrm>
            <a:off x="-398749" y="4238040"/>
            <a:ext cx="268960" cy="38224"/>
          </a:xfrm>
          <a:custGeom>
            <a:avLst/>
            <a:gdLst/>
            <a:ahLst/>
            <a:cxnLst/>
            <a:rect l="l" t="t" r="r" b="b"/>
            <a:pathLst>
              <a:path w="11209" h="1593" extrusionOk="0">
                <a:moveTo>
                  <a:pt x="1" y="0"/>
                </a:moveTo>
                <a:lnTo>
                  <a:pt x="1" y="1592"/>
                </a:lnTo>
                <a:lnTo>
                  <a:pt x="11209" y="1592"/>
                </a:lnTo>
                <a:lnTo>
                  <a:pt x="11209"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2"/>
          <p:cNvSpPr/>
          <p:nvPr/>
        </p:nvSpPr>
        <p:spPr>
          <a:xfrm>
            <a:off x="-398749" y="4311369"/>
            <a:ext cx="212428" cy="38248"/>
          </a:xfrm>
          <a:custGeom>
            <a:avLst/>
            <a:gdLst/>
            <a:ahLst/>
            <a:cxnLst/>
            <a:rect l="l" t="t" r="r" b="b"/>
            <a:pathLst>
              <a:path w="8853" h="1594" extrusionOk="0">
                <a:moveTo>
                  <a:pt x="1" y="1"/>
                </a:moveTo>
                <a:lnTo>
                  <a:pt x="1" y="1593"/>
                </a:lnTo>
                <a:lnTo>
                  <a:pt x="8853" y="1593"/>
                </a:lnTo>
                <a:lnTo>
                  <a:pt x="8853"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2"/>
          <p:cNvSpPr/>
          <p:nvPr/>
        </p:nvSpPr>
        <p:spPr>
          <a:xfrm>
            <a:off x="3959391" y="2384451"/>
            <a:ext cx="385096" cy="427903"/>
          </a:xfrm>
          <a:custGeom>
            <a:avLst/>
            <a:gdLst/>
            <a:ahLst/>
            <a:cxnLst/>
            <a:rect l="l" t="t" r="r" b="b"/>
            <a:pathLst>
              <a:path w="16049" h="17833" extrusionOk="0">
                <a:moveTo>
                  <a:pt x="8024" y="2166"/>
                </a:moveTo>
                <a:lnTo>
                  <a:pt x="14456" y="8216"/>
                </a:lnTo>
                <a:lnTo>
                  <a:pt x="14456" y="16240"/>
                </a:lnTo>
                <a:lnTo>
                  <a:pt x="11081" y="16240"/>
                </a:lnTo>
                <a:lnTo>
                  <a:pt x="11081" y="9872"/>
                </a:lnTo>
                <a:lnTo>
                  <a:pt x="4968" y="9872"/>
                </a:lnTo>
                <a:lnTo>
                  <a:pt x="4968" y="16240"/>
                </a:lnTo>
                <a:lnTo>
                  <a:pt x="1592" y="16240"/>
                </a:lnTo>
                <a:lnTo>
                  <a:pt x="1592" y="8216"/>
                </a:lnTo>
                <a:lnTo>
                  <a:pt x="8024" y="2166"/>
                </a:lnTo>
                <a:close/>
                <a:moveTo>
                  <a:pt x="8024" y="1"/>
                </a:moveTo>
                <a:lnTo>
                  <a:pt x="0" y="7515"/>
                </a:lnTo>
                <a:lnTo>
                  <a:pt x="0" y="17832"/>
                </a:lnTo>
                <a:lnTo>
                  <a:pt x="6560" y="17832"/>
                </a:lnTo>
                <a:lnTo>
                  <a:pt x="6560" y="11464"/>
                </a:lnTo>
                <a:lnTo>
                  <a:pt x="9489" y="11464"/>
                </a:lnTo>
                <a:lnTo>
                  <a:pt x="9489" y="17832"/>
                </a:lnTo>
                <a:lnTo>
                  <a:pt x="16049" y="17832"/>
                </a:lnTo>
                <a:lnTo>
                  <a:pt x="16049" y="7515"/>
                </a:lnTo>
                <a:lnTo>
                  <a:pt x="80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2"/>
          <p:cNvSpPr/>
          <p:nvPr/>
        </p:nvSpPr>
        <p:spPr>
          <a:xfrm>
            <a:off x="1338705" y="153948"/>
            <a:ext cx="504279" cy="431958"/>
          </a:xfrm>
          <a:custGeom>
            <a:avLst/>
            <a:gdLst/>
            <a:ahLst/>
            <a:cxnLst/>
            <a:rect l="l" t="t" r="r" b="b"/>
            <a:pathLst>
              <a:path w="21016" h="18002" extrusionOk="0">
                <a:moveTo>
                  <a:pt x="8980" y="1635"/>
                </a:moveTo>
                <a:cubicBezTo>
                  <a:pt x="15603" y="1635"/>
                  <a:pt x="18851" y="9595"/>
                  <a:pt x="14202" y="14244"/>
                </a:cubicBezTo>
                <a:cubicBezTo>
                  <a:pt x="12701" y="15745"/>
                  <a:pt x="10855" y="16416"/>
                  <a:pt x="9043" y="16416"/>
                </a:cubicBezTo>
                <a:cubicBezTo>
                  <a:pt x="5242" y="16416"/>
                  <a:pt x="1592" y="13464"/>
                  <a:pt x="1592" y="9022"/>
                </a:cubicBezTo>
                <a:cubicBezTo>
                  <a:pt x="1592" y="4883"/>
                  <a:pt x="4904" y="1635"/>
                  <a:pt x="8980" y="1635"/>
                </a:cubicBezTo>
                <a:close/>
                <a:moveTo>
                  <a:pt x="9054" y="0"/>
                </a:moveTo>
                <a:cubicBezTo>
                  <a:pt x="4432" y="0"/>
                  <a:pt x="0" y="3593"/>
                  <a:pt x="0" y="9022"/>
                </a:cubicBezTo>
                <a:cubicBezTo>
                  <a:pt x="0" y="13926"/>
                  <a:pt x="4012" y="18001"/>
                  <a:pt x="8980" y="18001"/>
                </a:cubicBezTo>
                <a:cubicBezTo>
                  <a:pt x="17004" y="18001"/>
                  <a:pt x="21016" y="8322"/>
                  <a:pt x="15348" y="2654"/>
                </a:cubicBezTo>
                <a:cubicBezTo>
                  <a:pt x="13515" y="821"/>
                  <a:pt x="11263" y="0"/>
                  <a:pt x="90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22"/>
          <p:cNvSpPr/>
          <p:nvPr/>
        </p:nvSpPr>
        <p:spPr>
          <a:xfrm>
            <a:off x="1483875" y="232891"/>
            <a:ext cx="97804" cy="226177"/>
          </a:xfrm>
          <a:custGeom>
            <a:avLst/>
            <a:gdLst/>
            <a:ahLst/>
            <a:cxnLst/>
            <a:rect l="l" t="t" r="r" b="b"/>
            <a:pathLst>
              <a:path w="4076" h="9426" extrusionOk="0">
                <a:moveTo>
                  <a:pt x="2484" y="1"/>
                </a:moveTo>
                <a:lnTo>
                  <a:pt x="2484" y="5668"/>
                </a:lnTo>
                <a:lnTo>
                  <a:pt x="0" y="8279"/>
                </a:lnTo>
                <a:lnTo>
                  <a:pt x="1146" y="9426"/>
                </a:lnTo>
                <a:lnTo>
                  <a:pt x="4076" y="6305"/>
                </a:lnTo>
                <a:lnTo>
                  <a:pt x="407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22"/>
          <p:cNvSpPr/>
          <p:nvPr/>
        </p:nvSpPr>
        <p:spPr>
          <a:xfrm>
            <a:off x="-1092516" y="2430305"/>
            <a:ext cx="165062" cy="166573"/>
          </a:xfrm>
          <a:custGeom>
            <a:avLst/>
            <a:gdLst/>
            <a:ahLst/>
            <a:cxnLst/>
            <a:rect l="l" t="t" r="r" b="b"/>
            <a:pathLst>
              <a:path w="6879" h="6942" extrusionOk="0">
                <a:moveTo>
                  <a:pt x="2612" y="0"/>
                </a:moveTo>
                <a:lnTo>
                  <a:pt x="2612" y="2675"/>
                </a:lnTo>
                <a:lnTo>
                  <a:pt x="1" y="2675"/>
                </a:lnTo>
                <a:lnTo>
                  <a:pt x="1" y="4267"/>
                </a:lnTo>
                <a:lnTo>
                  <a:pt x="2612" y="4267"/>
                </a:lnTo>
                <a:lnTo>
                  <a:pt x="2612" y="6942"/>
                </a:lnTo>
                <a:lnTo>
                  <a:pt x="4204" y="6942"/>
                </a:lnTo>
                <a:lnTo>
                  <a:pt x="4204" y="4267"/>
                </a:lnTo>
                <a:lnTo>
                  <a:pt x="6879" y="4267"/>
                </a:lnTo>
                <a:lnTo>
                  <a:pt x="6879" y="2675"/>
                </a:lnTo>
                <a:lnTo>
                  <a:pt x="4204" y="2675"/>
                </a:lnTo>
                <a:lnTo>
                  <a:pt x="4204"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22"/>
          <p:cNvSpPr/>
          <p:nvPr/>
        </p:nvSpPr>
        <p:spPr>
          <a:xfrm>
            <a:off x="-488898" y="1446198"/>
            <a:ext cx="145194" cy="145194"/>
          </a:xfrm>
          <a:custGeom>
            <a:avLst/>
            <a:gdLst/>
            <a:ahLst/>
            <a:cxnLst/>
            <a:rect l="l" t="t" r="r" b="b"/>
            <a:pathLst>
              <a:path w="6051" h="6051" extrusionOk="0">
                <a:moveTo>
                  <a:pt x="1146" y="1"/>
                </a:moveTo>
                <a:lnTo>
                  <a:pt x="0" y="1147"/>
                </a:lnTo>
                <a:lnTo>
                  <a:pt x="1911" y="3057"/>
                </a:lnTo>
                <a:lnTo>
                  <a:pt x="0" y="4904"/>
                </a:lnTo>
                <a:lnTo>
                  <a:pt x="1146" y="6051"/>
                </a:lnTo>
                <a:lnTo>
                  <a:pt x="3057" y="4140"/>
                </a:lnTo>
                <a:lnTo>
                  <a:pt x="4904" y="6051"/>
                </a:lnTo>
                <a:lnTo>
                  <a:pt x="6050" y="4904"/>
                </a:lnTo>
                <a:lnTo>
                  <a:pt x="4140" y="3057"/>
                </a:lnTo>
                <a:lnTo>
                  <a:pt x="6050" y="1147"/>
                </a:lnTo>
                <a:lnTo>
                  <a:pt x="4904" y="1"/>
                </a:lnTo>
                <a:lnTo>
                  <a:pt x="3057" y="1911"/>
                </a:lnTo>
                <a:lnTo>
                  <a:pt x="1146"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22"/>
          <p:cNvSpPr/>
          <p:nvPr/>
        </p:nvSpPr>
        <p:spPr>
          <a:xfrm>
            <a:off x="3936452" y="266508"/>
            <a:ext cx="143682" cy="145194"/>
          </a:xfrm>
          <a:custGeom>
            <a:avLst/>
            <a:gdLst/>
            <a:ahLst/>
            <a:cxnLst/>
            <a:rect l="l" t="t" r="r" b="b"/>
            <a:pathLst>
              <a:path w="5988" h="6051" extrusionOk="0">
                <a:moveTo>
                  <a:pt x="1084" y="1"/>
                </a:moveTo>
                <a:lnTo>
                  <a:pt x="1" y="1147"/>
                </a:lnTo>
                <a:lnTo>
                  <a:pt x="1848" y="3057"/>
                </a:lnTo>
                <a:lnTo>
                  <a:pt x="1" y="4904"/>
                </a:lnTo>
                <a:lnTo>
                  <a:pt x="1084" y="6051"/>
                </a:lnTo>
                <a:lnTo>
                  <a:pt x="2994" y="4140"/>
                </a:lnTo>
                <a:lnTo>
                  <a:pt x="4905" y="6051"/>
                </a:lnTo>
                <a:lnTo>
                  <a:pt x="5987" y="4904"/>
                </a:lnTo>
                <a:lnTo>
                  <a:pt x="4140" y="3057"/>
                </a:lnTo>
                <a:lnTo>
                  <a:pt x="5987" y="1147"/>
                </a:lnTo>
                <a:lnTo>
                  <a:pt x="4905" y="1"/>
                </a:lnTo>
                <a:lnTo>
                  <a:pt x="2994" y="1911"/>
                </a:lnTo>
                <a:lnTo>
                  <a:pt x="108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22"/>
          <p:cNvSpPr/>
          <p:nvPr/>
        </p:nvSpPr>
        <p:spPr>
          <a:xfrm>
            <a:off x="-1092516" y="2699241"/>
            <a:ext cx="165062" cy="166573"/>
          </a:xfrm>
          <a:custGeom>
            <a:avLst/>
            <a:gdLst/>
            <a:ahLst/>
            <a:cxnLst/>
            <a:rect l="l" t="t" r="r" b="b"/>
            <a:pathLst>
              <a:path w="6879" h="6942" extrusionOk="0">
                <a:moveTo>
                  <a:pt x="2612" y="0"/>
                </a:moveTo>
                <a:lnTo>
                  <a:pt x="2612" y="2675"/>
                </a:lnTo>
                <a:lnTo>
                  <a:pt x="1" y="2675"/>
                </a:lnTo>
                <a:lnTo>
                  <a:pt x="1" y="4267"/>
                </a:lnTo>
                <a:lnTo>
                  <a:pt x="2612" y="4267"/>
                </a:lnTo>
                <a:lnTo>
                  <a:pt x="2612" y="6942"/>
                </a:lnTo>
                <a:lnTo>
                  <a:pt x="4204" y="6942"/>
                </a:lnTo>
                <a:lnTo>
                  <a:pt x="4204" y="4267"/>
                </a:lnTo>
                <a:lnTo>
                  <a:pt x="6879" y="4267"/>
                </a:lnTo>
                <a:lnTo>
                  <a:pt x="6879" y="2675"/>
                </a:lnTo>
                <a:lnTo>
                  <a:pt x="4204" y="2675"/>
                </a:lnTo>
                <a:lnTo>
                  <a:pt x="4204"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22"/>
          <p:cNvSpPr/>
          <p:nvPr/>
        </p:nvSpPr>
        <p:spPr>
          <a:xfrm>
            <a:off x="169693" y="1435496"/>
            <a:ext cx="165062" cy="166597"/>
          </a:xfrm>
          <a:custGeom>
            <a:avLst/>
            <a:gdLst/>
            <a:ahLst/>
            <a:cxnLst/>
            <a:rect l="l" t="t" r="r" b="b"/>
            <a:pathLst>
              <a:path w="6879" h="6943" extrusionOk="0">
                <a:moveTo>
                  <a:pt x="2612" y="1"/>
                </a:moveTo>
                <a:lnTo>
                  <a:pt x="2612" y="2676"/>
                </a:lnTo>
                <a:lnTo>
                  <a:pt x="1" y="2676"/>
                </a:lnTo>
                <a:lnTo>
                  <a:pt x="1" y="4268"/>
                </a:lnTo>
                <a:lnTo>
                  <a:pt x="2612" y="4268"/>
                </a:lnTo>
                <a:lnTo>
                  <a:pt x="2612" y="6942"/>
                </a:lnTo>
                <a:lnTo>
                  <a:pt x="4204" y="6942"/>
                </a:lnTo>
                <a:lnTo>
                  <a:pt x="4204" y="4268"/>
                </a:lnTo>
                <a:lnTo>
                  <a:pt x="6879" y="4268"/>
                </a:lnTo>
                <a:lnTo>
                  <a:pt x="6879" y="2676"/>
                </a:lnTo>
                <a:lnTo>
                  <a:pt x="4204" y="2676"/>
                </a:lnTo>
                <a:lnTo>
                  <a:pt x="420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22"/>
          <p:cNvSpPr/>
          <p:nvPr/>
        </p:nvSpPr>
        <p:spPr>
          <a:xfrm>
            <a:off x="849711" y="1453829"/>
            <a:ext cx="1453233" cy="129933"/>
          </a:xfrm>
          <a:custGeom>
            <a:avLst/>
            <a:gdLst/>
            <a:ahLst/>
            <a:cxnLst/>
            <a:rect l="l" t="t" r="r" b="b"/>
            <a:pathLst>
              <a:path w="60564" h="5415" extrusionOk="0">
                <a:moveTo>
                  <a:pt x="55851" y="1"/>
                </a:moveTo>
                <a:lnTo>
                  <a:pt x="55851" y="1912"/>
                </a:lnTo>
                <a:lnTo>
                  <a:pt x="1083" y="1912"/>
                </a:lnTo>
                <a:cubicBezTo>
                  <a:pt x="0" y="1912"/>
                  <a:pt x="0" y="3504"/>
                  <a:pt x="1083" y="3504"/>
                </a:cubicBezTo>
                <a:lnTo>
                  <a:pt x="55851" y="3504"/>
                </a:lnTo>
                <a:lnTo>
                  <a:pt x="55851" y="5414"/>
                </a:lnTo>
                <a:lnTo>
                  <a:pt x="60564" y="2676"/>
                </a:lnTo>
                <a:lnTo>
                  <a:pt x="5585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2"/>
          <p:cNvSpPr/>
          <p:nvPr/>
        </p:nvSpPr>
        <p:spPr>
          <a:xfrm>
            <a:off x="-848007" y="158003"/>
            <a:ext cx="2017116" cy="591405"/>
          </a:xfrm>
          <a:custGeom>
            <a:avLst/>
            <a:gdLst/>
            <a:ahLst/>
            <a:cxnLst/>
            <a:rect l="l" t="t" r="r" b="b"/>
            <a:pathLst>
              <a:path w="84064" h="24647" extrusionOk="0">
                <a:moveTo>
                  <a:pt x="23563" y="1"/>
                </a:moveTo>
                <a:lnTo>
                  <a:pt x="23563" y="2357"/>
                </a:lnTo>
                <a:lnTo>
                  <a:pt x="7897" y="2357"/>
                </a:lnTo>
                <a:cubicBezTo>
                  <a:pt x="3503" y="2357"/>
                  <a:pt x="0" y="5860"/>
                  <a:pt x="0" y="10254"/>
                </a:cubicBezTo>
                <a:lnTo>
                  <a:pt x="0" y="23882"/>
                </a:lnTo>
                <a:cubicBezTo>
                  <a:pt x="0" y="24265"/>
                  <a:pt x="383" y="24647"/>
                  <a:pt x="828" y="24647"/>
                </a:cubicBezTo>
                <a:cubicBezTo>
                  <a:pt x="1274" y="24647"/>
                  <a:pt x="1593" y="24265"/>
                  <a:pt x="1593" y="23882"/>
                </a:cubicBezTo>
                <a:lnTo>
                  <a:pt x="1593" y="10190"/>
                </a:lnTo>
                <a:cubicBezTo>
                  <a:pt x="1593" y="6751"/>
                  <a:pt x="4395" y="3949"/>
                  <a:pt x="7897" y="3949"/>
                </a:cubicBezTo>
                <a:lnTo>
                  <a:pt x="23563" y="3949"/>
                </a:lnTo>
                <a:lnTo>
                  <a:pt x="23563" y="6369"/>
                </a:lnTo>
                <a:lnTo>
                  <a:pt x="29868" y="6369"/>
                </a:lnTo>
                <a:lnTo>
                  <a:pt x="29868" y="3949"/>
                </a:lnTo>
                <a:lnTo>
                  <a:pt x="79414" y="3949"/>
                </a:lnTo>
                <a:lnTo>
                  <a:pt x="79414" y="5860"/>
                </a:lnTo>
                <a:lnTo>
                  <a:pt x="84063" y="3185"/>
                </a:lnTo>
                <a:lnTo>
                  <a:pt x="79414" y="447"/>
                </a:lnTo>
                <a:lnTo>
                  <a:pt x="79414" y="2357"/>
                </a:lnTo>
                <a:lnTo>
                  <a:pt x="29868" y="2357"/>
                </a:lnTo>
                <a:lnTo>
                  <a:pt x="2986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2"/>
          <p:cNvSpPr/>
          <p:nvPr/>
        </p:nvSpPr>
        <p:spPr>
          <a:xfrm>
            <a:off x="3445946" y="532397"/>
            <a:ext cx="809903" cy="1066626"/>
          </a:xfrm>
          <a:custGeom>
            <a:avLst/>
            <a:gdLst/>
            <a:ahLst/>
            <a:cxnLst/>
            <a:rect l="l" t="t" r="r" b="b"/>
            <a:pathLst>
              <a:path w="33753" h="44452" extrusionOk="0">
                <a:moveTo>
                  <a:pt x="0" y="1"/>
                </a:moveTo>
                <a:lnTo>
                  <a:pt x="0" y="6305"/>
                </a:lnTo>
                <a:lnTo>
                  <a:pt x="6305" y="6305"/>
                </a:lnTo>
                <a:lnTo>
                  <a:pt x="6305" y="3885"/>
                </a:lnTo>
                <a:lnTo>
                  <a:pt x="24264" y="3885"/>
                </a:lnTo>
                <a:cubicBezTo>
                  <a:pt x="27576" y="3885"/>
                  <a:pt x="30250" y="6560"/>
                  <a:pt x="30314" y="9935"/>
                </a:cubicBezTo>
                <a:lnTo>
                  <a:pt x="30314" y="39803"/>
                </a:lnTo>
                <a:lnTo>
                  <a:pt x="28403" y="39803"/>
                </a:lnTo>
                <a:lnTo>
                  <a:pt x="31078" y="44452"/>
                </a:lnTo>
                <a:lnTo>
                  <a:pt x="33753" y="39803"/>
                </a:lnTo>
                <a:lnTo>
                  <a:pt x="31906" y="39803"/>
                </a:lnTo>
                <a:lnTo>
                  <a:pt x="31906" y="9935"/>
                </a:lnTo>
                <a:cubicBezTo>
                  <a:pt x="31842" y="5796"/>
                  <a:pt x="28467" y="2357"/>
                  <a:pt x="24264" y="2357"/>
                </a:cubicBezTo>
                <a:lnTo>
                  <a:pt x="6305" y="2357"/>
                </a:lnTo>
                <a:lnTo>
                  <a:pt x="630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2"/>
          <p:cNvSpPr/>
          <p:nvPr/>
        </p:nvSpPr>
        <p:spPr>
          <a:xfrm>
            <a:off x="-1256018" y="481959"/>
            <a:ext cx="129909" cy="302217"/>
          </a:xfrm>
          <a:custGeom>
            <a:avLst/>
            <a:gdLst/>
            <a:ahLst/>
            <a:cxnLst/>
            <a:rect l="l" t="t" r="r" b="b"/>
            <a:pathLst>
              <a:path w="5414" h="12595" extrusionOk="0">
                <a:moveTo>
                  <a:pt x="2676" y="1"/>
                </a:moveTo>
                <a:lnTo>
                  <a:pt x="1" y="4714"/>
                </a:lnTo>
                <a:lnTo>
                  <a:pt x="1911" y="4714"/>
                </a:lnTo>
                <a:lnTo>
                  <a:pt x="1911" y="11783"/>
                </a:lnTo>
                <a:cubicBezTo>
                  <a:pt x="1911" y="12324"/>
                  <a:pt x="2309" y="12594"/>
                  <a:pt x="2707" y="12594"/>
                </a:cubicBezTo>
                <a:cubicBezTo>
                  <a:pt x="3105" y="12594"/>
                  <a:pt x="3503" y="12324"/>
                  <a:pt x="3503" y="11783"/>
                </a:cubicBezTo>
                <a:lnTo>
                  <a:pt x="3503" y="4714"/>
                </a:lnTo>
                <a:lnTo>
                  <a:pt x="5414" y="4714"/>
                </a:lnTo>
                <a:lnTo>
                  <a:pt x="2676"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2"/>
          <p:cNvSpPr/>
          <p:nvPr/>
        </p:nvSpPr>
        <p:spPr>
          <a:xfrm>
            <a:off x="-432366" y="3597758"/>
            <a:ext cx="129909" cy="302577"/>
          </a:xfrm>
          <a:custGeom>
            <a:avLst/>
            <a:gdLst/>
            <a:ahLst/>
            <a:cxnLst/>
            <a:rect l="l" t="t" r="r" b="b"/>
            <a:pathLst>
              <a:path w="5414" h="12610" extrusionOk="0">
                <a:moveTo>
                  <a:pt x="2739" y="1"/>
                </a:moveTo>
                <a:cubicBezTo>
                  <a:pt x="2293" y="1"/>
                  <a:pt x="1911" y="383"/>
                  <a:pt x="1911" y="828"/>
                </a:cubicBezTo>
                <a:lnTo>
                  <a:pt x="1911" y="7897"/>
                </a:lnTo>
                <a:lnTo>
                  <a:pt x="0" y="7897"/>
                </a:lnTo>
                <a:lnTo>
                  <a:pt x="2739" y="12610"/>
                </a:lnTo>
                <a:lnTo>
                  <a:pt x="5414" y="7897"/>
                </a:lnTo>
                <a:lnTo>
                  <a:pt x="3503" y="7897"/>
                </a:lnTo>
                <a:lnTo>
                  <a:pt x="3503" y="828"/>
                </a:lnTo>
                <a:cubicBezTo>
                  <a:pt x="3503" y="383"/>
                  <a:pt x="3121" y="1"/>
                  <a:pt x="2739"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2"/>
          <p:cNvSpPr/>
          <p:nvPr/>
        </p:nvSpPr>
        <p:spPr>
          <a:xfrm>
            <a:off x="-1074160" y="481959"/>
            <a:ext cx="128373" cy="302217"/>
          </a:xfrm>
          <a:custGeom>
            <a:avLst/>
            <a:gdLst/>
            <a:ahLst/>
            <a:cxnLst/>
            <a:rect l="l" t="t" r="r" b="b"/>
            <a:pathLst>
              <a:path w="5350" h="12595" extrusionOk="0">
                <a:moveTo>
                  <a:pt x="2675" y="1"/>
                </a:moveTo>
                <a:lnTo>
                  <a:pt x="0" y="4714"/>
                </a:lnTo>
                <a:lnTo>
                  <a:pt x="1911" y="4714"/>
                </a:lnTo>
                <a:lnTo>
                  <a:pt x="1847" y="11783"/>
                </a:lnTo>
                <a:cubicBezTo>
                  <a:pt x="1847" y="12324"/>
                  <a:pt x="2245" y="12594"/>
                  <a:pt x="2643" y="12594"/>
                </a:cubicBezTo>
                <a:cubicBezTo>
                  <a:pt x="3041" y="12594"/>
                  <a:pt x="3439" y="12324"/>
                  <a:pt x="3439" y="11783"/>
                </a:cubicBezTo>
                <a:lnTo>
                  <a:pt x="3439" y="4714"/>
                </a:lnTo>
                <a:lnTo>
                  <a:pt x="5350" y="4714"/>
                </a:lnTo>
                <a:lnTo>
                  <a:pt x="2675"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22"/>
          <p:cNvSpPr/>
          <p:nvPr/>
        </p:nvSpPr>
        <p:spPr>
          <a:xfrm>
            <a:off x="-432366" y="1941311"/>
            <a:ext cx="129909" cy="1601450"/>
          </a:xfrm>
          <a:custGeom>
            <a:avLst/>
            <a:gdLst/>
            <a:ahLst/>
            <a:cxnLst/>
            <a:rect l="l" t="t" r="r" b="b"/>
            <a:pathLst>
              <a:path w="5414" h="66741" extrusionOk="0">
                <a:moveTo>
                  <a:pt x="2739" y="0"/>
                </a:moveTo>
                <a:lnTo>
                  <a:pt x="0" y="4649"/>
                </a:lnTo>
                <a:lnTo>
                  <a:pt x="1911" y="4649"/>
                </a:lnTo>
                <a:lnTo>
                  <a:pt x="1911" y="65977"/>
                </a:lnTo>
                <a:cubicBezTo>
                  <a:pt x="1911" y="66486"/>
                  <a:pt x="2309" y="66741"/>
                  <a:pt x="2707" y="66741"/>
                </a:cubicBezTo>
                <a:cubicBezTo>
                  <a:pt x="3105" y="66741"/>
                  <a:pt x="3503" y="66486"/>
                  <a:pt x="3503" y="65977"/>
                </a:cubicBezTo>
                <a:lnTo>
                  <a:pt x="3503" y="4649"/>
                </a:lnTo>
                <a:lnTo>
                  <a:pt x="5414" y="4649"/>
                </a:lnTo>
                <a:lnTo>
                  <a:pt x="2739"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2"/>
          <p:cNvSpPr/>
          <p:nvPr/>
        </p:nvSpPr>
        <p:spPr>
          <a:xfrm>
            <a:off x="3209091" y="4536010"/>
            <a:ext cx="1005510" cy="152824"/>
          </a:xfrm>
          <a:custGeom>
            <a:avLst/>
            <a:gdLst/>
            <a:ahLst/>
            <a:cxnLst/>
            <a:rect l="l" t="t" r="r" b="b"/>
            <a:pathLst>
              <a:path w="41905" h="6369" extrusionOk="0">
                <a:moveTo>
                  <a:pt x="25092" y="1"/>
                </a:moveTo>
                <a:lnTo>
                  <a:pt x="25092" y="2357"/>
                </a:lnTo>
                <a:lnTo>
                  <a:pt x="1019" y="2357"/>
                </a:lnTo>
                <a:cubicBezTo>
                  <a:pt x="0" y="2357"/>
                  <a:pt x="0" y="3949"/>
                  <a:pt x="1019" y="3949"/>
                </a:cubicBezTo>
                <a:lnTo>
                  <a:pt x="25092" y="3949"/>
                </a:lnTo>
                <a:lnTo>
                  <a:pt x="25092" y="6369"/>
                </a:lnTo>
                <a:lnTo>
                  <a:pt x="31397" y="6369"/>
                </a:lnTo>
                <a:lnTo>
                  <a:pt x="31397" y="3949"/>
                </a:lnTo>
                <a:lnTo>
                  <a:pt x="37256" y="3949"/>
                </a:lnTo>
                <a:lnTo>
                  <a:pt x="37256" y="5859"/>
                </a:lnTo>
                <a:lnTo>
                  <a:pt x="41904" y="3185"/>
                </a:lnTo>
                <a:lnTo>
                  <a:pt x="37256" y="446"/>
                </a:lnTo>
                <a:lnTo>
                  <a:pt x="37256" y="2357"/>
                </a:lnTo>
                <a:lnTo>
                  <a:pt x="31397" y="2357"/>
                </a:lnTo>
                <a:lnTo>
                  <a:pt x="3139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2"/>
          <p:cNvSpPr/>
          <p:nvPr/>
        </p:nvSpPr>
        <p:spPr>
          <a:xfrm>
            <a:off x="168637" y="4665895"/>
            <a:ext cx="1180770" cy="378017"/>
          </a:xfrm>
          <a:custGeom>
            <a:avLst/>
            <a:gdLst/>
            <a:ahLst/>
            <a:cxnLst/>
            <a:rect l="l" t="t" r="r" b="b"/>
            <a:pathLst>
              <a:path w="49209" h="15754" extrusionOk="0">
                <a:moveTo>
                  <a:pt x="46534" y="1"/>
                </a:moveTo>
                <a:lnTo>
                  <a:pt x="43796" y="4650"/>
                </a:lnTo>
                <a:lnTo>
                  <a:pt x="45706" y="4650"/>
                </a:lnTo>
                <a:lnTo>
                  <a:pt x="45706" y="8725"/>
                </a:lnTo>
                <a:cubicBezTo>
                  <a:pt x="45706" y="10381"/>
                  <a:pt x="44369" y="11719"/>
                  <a:pt x="42713" y="11719"/>
                </a:cubicBezTo>
                <a:lnTo>
                  <a:pt x="32651" y="11719"/>
                </a:lnTo>
                <a:lnTo>
                  <a:pt x="32651" y="9235"/>
                </a:lnTo>
                <a:lnTo>
                  <a:pt x="26346" y="9235"/>
                </a:lnTo>
                <a:lnTo>
                  <a:pt x="26346" y="11719"/>
                </a:lnTo>
                <a:lnTo>
                  <a:pt x="6859" y="11719"/>
                </a:lnTo>
                <a:cubicBezTo>
                  <a:pt x="6497" y="9847"/>
                  <a:pt x="5018" y="8948"/>
                  <a:pt x="3536" y="8948"/>
                </a:cubicBezTo>
                <a:cubicBezTo>
                  <a:pt x="1892" y="8948"/>
                  <a:pt x="243" y="10054"/>
                  <a:pt x="109" y="12164"/>
                </a:cubicBezTo>
                <a:cubicBezTo>
                  <a:pt x="0" y="14441"/>
                  <a:pt x="1778" y="15754"/>
                  <a:pt x="3558" y="15754"/>
                </a:cubicBezTo>
                <a:cubicBezTo>
                  <a:pt x="4915" y="15754"/>
                  <a:pt x="6272" y="14991"/>
                  <a:pt x="6795" y="13311"/>
                </a:cubicBezTo>
                <a:lnTo>
                  <a:pt x="26346" y="13311"/>
                </a:lnTo>
                <a:lnTo>
                  <a:pt x="26346" y="15540"/>
                </a:lnTo>
                <a:lnTo>
                  <a:pt x="32651" y="15540"/>
                </a:lnTo>
                <a:lnTo>
                  <a:pt x="32651" y="13311"/>
                </a:lnTo>
                <a:lnTo>
                  <a:pt x="42650" y="13311"/>
                </a:lnTo>
                <a:cubicBezTo>
                  <a:pt x="45261" y="13311"/>
                  <a:pt x="47298" y="11273"/>
                  <a:pt x="47298" y="8725"/>
                </a:cubicBezTo>
                <a:lnTo>
                  <a:pt x="47298" y="4650"/>
                </a:lnTo>
                <a:lnTo>
                  <a:pt x="49209" y="4650"/>
                </a:lnTo>
                <a:lnTo>
                  <a:pt x="4653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2"/>
          <p:cNvSpPr/>
          <p:nvPr/>
        </p:nvSpPr>
        <p:spPr>
          <a:xfrm>
            <a:off x="-1356869" y="2564773"/>
            <a:ext cx="189513" cy="161270"/>
          </a:xfrm>
          <a:custGeom>
            <a:avLst/>
            <a:gdLst/>
            <a:ahLst/>
            <a:cxnLst/>
            <a:rect l="l" t="t" r="r" b="b"/>
            <a:pathLst>
              <a:path w="7898" h="6721" extrusionOk="0">
                <a:moveTo>
                  <a:pt x="4522" y="0"/>
                </a:moveTo>
                <a:cubicBezTo>
                  <a:pt x="1465" y="0"/>
                  <a:pt x="1" y="3630"/>
                  <a:pt x="2102" y="5732"/>
                </a:cubicBezTo>
                <a:cubicBezTo>
                  <a:pt x="2805" y="6414"/>
                  <a:pt x="3663" y="6721"/>
                  <a:pt x="4501" y="6721"/>
                </a:cubicBezTo>
                <a:cubicBezTo>
                  <a:pt x="6242" y="6721"/>
                  <a:pt x="7897" y="5396"/>
                  <a:pt x="7897" y="3375"/>
                </a:cubicBezTo>
                <a:cubicBezTo>
                  <a:pt x="7897" y="1465"/>
                  <a:pt x="6369" y="0"/>
                  <a:pt x="4522"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22"/>
          <p:cNvSpPr/>
          <p:nvPr/>
        </p:nvSpPr>
        <p:spPr>
          <a:xfrm>
            <a:off x="-1317134" y="1615819"/>
            <a:ext cx="594452" cy="129909"/>
          </a:xfrm>
          <a:custGeom>
            <a:avLst/>
            <a:gdLst/>
            <a:ahLst/>
            <a:cxnLst/>
            <a:rect l="l" t="t" r="r" b="b"/>
            <a:pathLst>
              <a:path w="24774" h="5414" extrusionOk="0">
                <a:moveTo>
                  <a:pt x="4713" y="0"/>
                </a:moveTo>
                <a:lnTo>
                  <a:pt x="0" y="2739"/>
                </a:lnTo>
                <a:lnTo>
                  <a:pt x="4713" y="5414"/>
                </a:lnTo>
                <a:lnTo>
                  <a:pt x="4713" y="3503"/>
                </a:lnTo>
                <a:lnTo>
                  <a:pt x="23946" y="3503"/>
                </a:lnTo>
                <a:cubicBezTo>
                  <a:pt x="24391" y="3503"/>
                  <a:pt x="24774" y="3185"/>
                  <a:pt x="24774" y="2739"/>
                </a:cubicBezTo>
                <a:cubicBezTo>
                  <a:pt x="24774" y="2293"/>
                  <a:pt x="24391" y="1911"/>
                  <a:pt x="23946" y="1911"/>
                </a:cubicBezTo>
                <a:lnTo>
                  <a:pt x="4713" y="1911"/>
                </a:lnTo>
                <a:lnTo>
                  <a:pt x="4713"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2"/>
          <p:cNvSpPr/>
          <p:nvPr/>
        </p:nvSpPr>
        <p:spPr>
          <a:xfrm>
            <a:off x="3688919" y="3380771"/>
            <a:ext cx="169645" cy="437069"/>
          </a:xfrm>
          <a:custGeom>
            <a:avLst/>
            <a:gdLst/>
            <a:ahLst/>
            <a:cxnLst/>
            <a:rect l="l" t="t" r="r" b="b"/>
            <a:pathLst>
              <a:path w="7070" h="18215" extrusionOk="0">
                <a:moveTo>
                  <a:pt x="0" y="0"/>
                </a:moveTo>
                <a:cubicBezTo>
                  <a:pt x="0" y="2866"/>
                  <a:pt x="1911" y="4777"/>
                  <a:pt x="3503" y="6305"/>
                </a:cubicBezTo>
                <a:cubicBezTo>
                  <a:pt x="4522" y="7324"/>
                  <a:pt x="5413" y="8279"/>
                  <a:pt x="5541" y="9107"/>
                </a:cubicBezTo>
                <a:cubicBezTo>
                  <a:pt x="5413" y="9935"/>
                  <a:pt x="4522" y="10890"/>
                  <a:pt x="3503" y="11846"/>
                </a:cubicBezTo>
                <a:cubicBezTo>
                  <a:pt x="1911" y="13438"/>
                  <a:pt x="0" y="15348"/>
                  <a:pt x="0" y="18214"/>
                </a:cubicBezTo>
                <a:lnTo>
                  <a:pt x="1592" y="18214"/>
                </a:lnTo>
                <a:cubicBezTo>
                  <a:pt x="1592" y="16049"/>
                  <a:pt x="3121" y="14520"/>
                  <a:pt x="4585" y="13056"/>
                </a:cubicBezTo>
                <a:cubicBezTo>
                  <a:pt x="5859" y="11846"/>
                  <a:pt x="7005" y="10636"/>
                  <a:pt x="7069" y="9235"/>
                </a:cubicBezTo>
                <a:lnTo>
                  <a:pt x="7069" y="9107"/>
                </a:lnTo>
                <a:lnTo>
                  <a:pt x="7069" y="9044"/>
                </a:lnTo>
                <a:cubicBezTo>
                  <a:pt x="7005" y="7579"/>
                  <a:pt x="5859" y="6433"/>
                  <a:pt x="4585" y="5223"/>
                </a:cubicBezTo>
                <a:cubicBezTo>
                  <a:pt x="3121" y="3694"/>
                  <a:pt x="1592" y="2166"/>
                  <a:pt x="15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22"/>
          <p:cNvSpPr/>
          <p:nvPr/>
        </p:nvSpPr>
        <p:spPr>
          <a:xfrm>
            <a:off x="3875336" y="3379235"/>
            <a:ext cx="171180" cy="438605"/>
          </a:xfrm>
          <a:custGeom>
            <a:avLst/>
            <a:gdLst/>
            <a:ahLst/>
            <a:cxnLst/>
            <a:rect l="l" t="t" r="r" b="b"/>
            <a:pathLst>
              <a:path w="7134" h="18279" extrusionOk="0">
                <a:moveTo>
                  <a:pt x="5541" y="1"/>
                </a:moveTo>
                <a:cubicBezTo>
                  <a:pt x="5541" y="2230"/>
                  <a:pt x="4013" y="3758"/>
                  <a:pt x="2484" y="5223"/>
                </a:cubicBezTo>
                <a:cubicBezTo>
                  <a:pt x="1274" y="6433"/>
                  <a:pt x="128" y="7643"/>
                  <a:pt x="1" y="9044"/>
                </a:cubicBezTo>
                <a:lnTo>
                  <a:pt x="1" y="9171"/>
                </a:lnTo>
                <a:lnTo>
                  <a:pt x="1" y="9235"/>
                </a:lnTo>
                <a:cubicBezTo>
                  <a:pt x="128" y="10700"/>
                  <a:pt x="1274" y="11846"/>
                  <a:pt x="2484" y="13056"/>
                </a:cubicBezTo>
                <a:cubicBezTo>
                  <a:pt x="4013" y="14521"/>
                  <a:pt x="5541" y="16113"/>
                  <a:pt x="5541" y="18278"/>
                </a:cubicBezTo>
                <a:lnTo>
                  <a:pt x="7133" y="18278"/>
                </a:lnTo>
                <a:cubicBezTo>
                  <a:pt x="7133" y="15412"/>
                  <a:pt x="5159" y="13502"/>
                  <a:pt x="3631" y="11910"/>
                </a:cubicBezTo>
                <a:cubicBezTo>
                  <a:pt x="2612" y="10891"/>
                  <a:pt x="1656" y="9935"/>
                  <a:pt x="1593" y="9108"/>
                </a:cubicBezTo>
                <a:cubicBezTo>
                  <a:pt x="1656" y="8280"/>
                  <a:pt x="2612" y="7388"/>
                  <a:pt x="3631" y="6369"/>
                </a:cubicBezTo>
                <a:cubicBezTo>
                  <a:pt x="5223" y="4777"/>
                  <a:pt x="7133" y="2867"/>
                  <a:pt x="71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22"/>
          <p:cNvSpPr/>
          <p:nvPr/>
        </p:nvSpPr>
        <p:spPr>
          <a:xfrm>
            <a:off x="3779068" y="3467873"/>
            <a:ext cx="177275" cy="111577"/>
          </a:xfrm>
          <a:custGeom>
            <a:avLst/>
            <a:gdLst/>
            <a:ahLst/>
            <a:cxnLst/>
            <a:rect l="l" t="t" r="r" b="b"/>
            <a:pathLst>
              <a:path w="7388" h="4650" extrusionOk="0">
                <a:moveTo>
                  <a:pt x="1" y="0"/>
                </a:moveTo>
                <a:cubicBezTo>
                  <a:pt x="574" y="637"/>
                  <a:pt x="1274" y="1338"/>
                  <a:pt x="1975" y="1975"/>
                </a:cubicBezTo>
                <a:cubicBezTo>
                  <a:pt x="2548" y="2548"/>
                  <a:pt x="3057" y="3248"/>
                  <a:pt x="3439" y="4013"/>
                </a:cubicBezTo>
                <a:cubicBezTo>
                  <a:pt x="3567" y="4204"/>
                  <a:pt x="3630" y="4458"/>
                  <a:pt x="3694" y="4649"/>
                </a:cubicBezTo>
                <a:cubicBezTo>
                  <a:pt x="3694" y="4586"/>
                  <a:pt x="3758" y="4458"/>
                  <a:pt x="3758" y="4395"/>
                </a:cubicBezTo>
                <a:cubicBezTo>
                  <a:pt x="3885" y="4013"/>
                  <a:pt x="4076" y="3694"/>
                  <a:pt x="4267" y="3376"/>
                </a:cubicBezTo>
                <a:cubicBezTo>
                  <a:pt x="4713" y="2803"/>
                  <a:pt x="5159" y="2229"/>
                  <a:pt x="5668" y="1720"/>
                </a:cubicBezTo>
                <a:cubicBezTo>
                  <a:pt x="6242" y="1147"/>
                  <a:pt x="6878" y="574"/>
                  <a:pt x="73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2"/>
          <p:cNvSpPr/>
          <p:nvPr/>
        </p:nvSpPr>
        <p:spPr>
          <a:xfrm>
            <a:off x="3867706" y="3617626"/>
            <a:ext cx="24" cy="24"/>
          </a:xfrm>
          <a:custGeom>
            <a:avLst/>
            <a:gdLst/>
            <a:ahLst/>
            <a:cxnLst/>
            <a:rect l="l" t="t" r="r" b="b"/>
            <a:pathLst>
              <a:path w="1" h="1" extrusionOk="0">
                <a:moveTo>
                  <a:pt x="0" y="0"/>
                </a:move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22"/>
          <p:cNvSpPr/>
          <p:nvPr/>
        </p:nvSpPr>
        <p:spPr>
          <a:xfrm>
            <a:off x="3650719" y="3330334"/>
            <a:ext cx="429415" cy="38224"/>
          </a:xfrm>
          <a:custGeom>
            <a:avLst/>
            <a:gdLst/>
            <a:ahLst/>
            <a:cxnLst/>
            <a:rect l="l" t="t" r="r" b="b"/>
            <a:pathLst>
              <a:path w="17896" h="1593" extrusionOk="0">
                <a:moveTo>
                  <a:pt x="0" y="1"/>
                </a:moveTo>
                <a:lnTo>
                  <a:pt x="0" y="1593"/>
                </a:lnTo>
                <a:lnTo>
                  <a:pt x="17895" y="1593"/>
                </a:lnTo>
                <a:lnTo>
                  <a:pt x="1789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2"/>
          <p:cNvSpPr/>
          <p:nvPr/>
        </p:nvSpPr>
        <p:spPr>
          <a:xfrm>
            <a:off x="3650719" y="3830030"/>
            <a:ext cx="429415" cy="38224"/>
          </a:xfrm>
          <a:custGeom>
            <a:avLst/>
            <a:gdLst/>
            <a:ahLst/>
            <a:cxnLst/>
            <a:rect l="l" t="t" r="r" b="b"/>
            <a:pathLst>
              <a:path w="17896" h="1593" extrusionOk="0">
                <a:moveTo>
                  <a:pt x="0" y="1"/>
                </a:moveTo>
                <a:lnTo>
                  <a:pt x="0" y="1593"/>
                </a:lnTo>
                <a:lnTo>
                  <a:pt x="17895" y="1593"/>
                </a:lnTo>
                <a:lnTo>
                  <a:pt x="1789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2"/>
          <p:cNvSpPr/>
          <p:nvPr/>
        </p:nvSpPr>
        <p:spPr>
          <a:xfrm>
            <a:off x="3772950" y="1883243"/>
            <a:ext cx="117647" cy="169645"/>
          </a:xfrm>
          <a:custGeom>
            <a:avLst/>
            <a:gdLst/>
            <a:ahLst/>
            <a:cxnLst/>
            <a:rect l="l" t="t" r="r" b="b"/>
            <a:pathLst>
              <a:path w="4903" h="7070" extrusionOk="0">
                <a:moveTo>
                  <a:pt x="2357" y="1274"/>
                </a:moveTo>
                <a:cubicBezTo>
                  <a:pt x="2930" y="1274"/>
                  <a:pt x="3312" y="1720"/>
                  <a:pt x="3312" y="2293"/>
                </a:cubicBezTo>
                <a:cubicBezTo>
                  <a:pt x="3312" y="2802"/>
                  <a:pt x="2930" y="3312"/>
                  <a:pt x="2357" y="3312"/>
                </a:cubicBezTo>
                <a:lnTo>
                  <a:pt x="1593" y="3312"/>
                </a:lnTo>
                <a:lnTo>
                  <a:pt x="1593" y="1274"/>
                </a:lnTo>
                <a:close/>
                <a:moveTo>
                  <a:pt x="1" y="0"/>
                </a:moveTo>
                <a:lnTo>
                  <a:pt x="1" y="7069"/>
                </a:lnTo>
                <a:lnTo>
                  <a:pt x="1593" y="7069"/>
                </a:lnTo>
                <a:lnTo>
                  <a:pt x="1593" y="4522"/>
                </a:lnTo>
                <a:lnTo>
                  <a:pt x="2675" y="4522"/>
                </a:lnTo>
                <a:cubicBezTo>
                  <a:pt x="2710" y="4524"/>
                  <a:pt x="2743" y="4524"/>
                  <a:pt x="2777" y="4524"/>
                </a:cubicBezTo>
                <a:cubicBezTo>
                  <a:pt x="3942" y="4524"/>
                  <a:pt x="4903" y="3469"/>
                  <a:pt x="4841" y="2293"/>
                </a:cubicBezTo>
                <a:cubicBezTo>
                  <a:pt x="4841" y="1019"/>
                  <a:pt x="3885" y="0"/>
                  <a:pt x="26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2"/>
          <p:cNvSpPr/>
          <p:nvPr/>
        </p:nvSpPr>
        <p:spPr>
          <a:xfrm>
            <a:off x="3905906" y="1883243"/>
            <a:ext cx="132956" cy="169645"/>
          </a:xfrm>
          <a:custGeom>
            <a:avLst/>
            <a:gdLst/>
            <a:ahLst/>
            <a:cxnLst/>
            <a:rect l="l" t="t" r="r" b="b"/>
            <a:pathLst>
              <a:path w="5541" h="7070" extrusionOk="0">
                <a:moveTo>
                  <a:pt x="0" y="0"/>
                </a:moveTo>
                <a:lnTo>
                  <a:pt x="0" y="7069"/>
                </a:lnTo>
                <a:lnTo>
                  <a:pt x="1592" y="7069"/>
                </a:lnTo>
                <a:lnTo>
                  <a:pt x="1592" y="4267"/>
                </a:lnTo>
                <a:lnTo>
                  <a:pt x="3885" y="4267"/>
                </a:lnTo>
                <a:lnTo>
                  <a:pt x="3885" y="7069"/>
                </a:lnTo>
                <a:lnTo>
                  <a:pt x="5541" y="7069"/>
                </a:lnTo>
                <a:lnTo>
                  <a:pt x="5541" y="0"/>
                </a:lnTo>
                <a:lnTo>
                  <a:pt x="3885" y="0"/>
                </a:lnTo>
                <a:lnTo>
                  <a:pt x="3885" y="2802"/>
                </a:lnTo>
                <a:lnTo>
                  <a:pt x="1592" y="2802"/>
                </a:lnTo>
                <a:lnTo>
                  <a:pt x="159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22"/>
          <p:cNvSpPr/>
          <p:nvPr/>
        </p:nvSpPr>
        <p:spPr>
          <a:xfrm>
            <a:off x="4069408" y="1883243"/>
            <a:ext cx="116160" cy="169645"/>
          </a:xfrm>
          <a:custGeom>
            <a:avLst/>
            <a:gdLst/>
            <a:ahLst/>
            <a:cxnLst/>
            <a:rect l="l" t="t" r="r" b="b"/>
            <a:pathLst>
              <a:path w="4841" h="7070" extrusionOk="0">
                <a:moveTo>
                  <a:pt x="2357" y="1274"/>
                </a:moveTo>
                <a:cubicBezTo>
                  <a:pt x="2930" y="1274"/>
                  <a:pt x="3312" y="1720"/>
                  <a:pt x="3312" y="2293"/>
                </a:cubicBezTo>
                <a:cubicBezTo>
                  <a:pt x="3312" y="2802"/>
                  <a:pt x="2930" y="3312"/>
                  <a:pt x="2357" y="3312"/>
                </a:cubicBezTo>
                <a:lnTo>
                  <a:pt x="1529" y="3312"/>
                </a:lnTo>
                <a:lnTo>
                  <a:pt x="1529" y="1274"/>
                </a:lnTo>
                <a:close/>
                <a:moveTo>
                  <a:pt x="0" y="0"/>
                </a:moveTo>
                <a:lnTo>
                  <a:pt x="0" y="7069"/>
                </a:lnTo>
                <a:lnTo>
                  <a:pt x="1529" y="7069"/>
                </a:lnTo>
                <a:lnTo>
                  <a:pt x="1529" y="4522"/>
                </a:lnTo>
                <a:lnTo>
                  <a:pt x="2612" y="4522"/>
                </a:lnTo>
                <a:cubicBezTo>
                  <a:pt x="2647" y="4524"/>
                  <a:pt x="2683" y="4524"/>
                  <a:pt x="2718" y="4524"/>
                </a:cubicBezTo>
                <a:cubicBezTo>
                  <a:pt x="3938" y="4524"/>
                  <a:pt x="4839" y="3469"/>
                  <a:pt x="4777" y="2293"/>
                </a:cubicBezTo>
                <a:cubicBezTo>
                  <a:pt x="4840" y="1083"/>
                  <a:pt x="3822" y="64"/>
                  <a:pt x="26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2"/>
          <p:cNvSpPr/>
          <p:nvPr/>
        </p:nvSpPr>
        <p:spPr>
          <a:xfrm>
            <a:off x="-522515" y="481959"/>
            <a:ext cx="88638" cy="171180"/>
          </a:xfrm>
          <a:custGeom>
            <a:avLst/>
            <a:gdLst/>
            <a:ahLst/>
            <a:cxnLst/>
            <a:rect l="l" t="t" r="r" b="b"/>
            <a:pathLst>
              <a:path w="3694" h="7134" extrusionOk="0">
                <a:moveTo>
                  <a:pt x="2102" y="1"/>
                </a:moveTo>
                <a:lnTo>
                  <a:pt x="2102" y="4268"/>
                </a:lnTo>
                <a:cubicBezTo>
                  <a:pt x="2102" y="5032"/>
                  <a:pt x="2102" y="5669"/>
                  <a:pt x="955" y="5669"/>
                </a:cubicBezTo>
                <a:cubicBezTo>
                  <a:pt x="573" y="5669"/>
                  <a:pt x="191" y="5478"/>
                  <a:pt x="0" y="5159"/>
                </a:cubicBezTo>
                <a:lnTo>
                  <a:pt x="0" y="7006"/>
                </a:lnTo>
                <a:cubicBezTo>
                  <a:pt x="319" y="7134"/>
                  <a:pt x="637" y="7134"/>
                  <a:pt x="955" y="7134"/>
                </a:cubicBezTo>
                <a:cubicBezTo>
                  <a:pt x="2675" y="7134"/>
                  <a:pt x="3694" y="6433"/>
                  <a:pt x="3694" y="4395"/>
                </a:cubicBezTo>
                <a:lnTo>
                  <a:pt x="3694"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2"/>
          <p:cNvSpPr/>
          <p:nvPr/>
        </p:nvSpPr>
        <p:spPr>
          <a:xfrm>
            <a:off x="-415569" y="478912"/>
            <a:ext cx="142146" cy="175763"/>
          </a:xfrm>
          <a:custGeom>
            <a:avLst/>
            <a:gdLst/>
            <a:ahLst/>
            <a:cxnLst/>
            <a:rect l="l" t="t" r="r" b="b"/>
            <a:pathLst>
              <a:path w="5924" h="7325" extrusionOk="0">
                <a:moveTo>
                  <a:pt x="2867" y="1"/>
                </a:moveTo>
                <a:cubicBezTo>
                  <a:pt x="1593" y="1"/>
                  <a:pt x="256" y="637"/>
                  <a:pt x="256" y="2102"/>
                </a:cubicBezTo>
                <a:cubicBezTo>
                  <a:pt x="256" y="4713"/>
                  <a:pt x="4331" y="3822"/>
                  <a:pt x="4331" y="5223"/>
                </a:cubicBezTo>
                <a:cubicBezTo>
                  <a:pt x="4331" y="5860"/>
                  <a:pt x="3504" y="6051"/>
                  <a:pt x="3058" y="6051"/>
                </a:cubicBezTo>
                <a:cubicBezTo>
                  <a:pt x="3019" y="6054"/>
                  <a:pt x="2980" y="6055"/>
                  <a:pt x="2942" y="6055"/>
                </a:cubicBezTo>
                <a:cubicBezTo>
                  <a:pt x="2230" y="6055"/>
                  <a:pt x="1654" y="5505"/>
                  <a:pt x="1593" y="4841"/>
                </a:cubicBezTo>
                <a:lnTo>
                  <a:pt x="1" y="4841"/>
                </a:lnTo>
                <a:cubicBezTo>
                  <a:pt x="1" y="6496"/>
                  <a:pt x="1466" y="7324"/>
                  <a:pt x="2994" y="7324"/>
                </a:cubicBezTo>
                <a:cubicBezTo>
                  <a:pt x="4586" y="7324"/>
                  <a:pt x="5924" y="6687"/>
                  <a:pt x="5924" y="5032"/>
                </a:cubicBezTo>
                <a:cubicBezTo>
                  <a:pt x="5924" y="2357"/>
                  <a:pt x="1848" y="3249"/>
                  <a:pt x="1848" y="1975"/>
                </a:cubicBezTo>
                <a:cubicBezTo>
                  <a:pt x="1848" y="1465"/>
                  <a:pt x="2485" y="1274"/>
                  <a:pt x="2867" y="1274"/>
                </a:cubicBezTo>
                <a:cubicBezTo>
                  <a:pt x="3695" y="1274"/>
                  <a:pt x="4077" y="1529"/>
                  <a:pt x="4204" y="2230"/>
                </a:cubicBezTo>
                <a:lnTo>
                  <a:pt x="5669" y="2230"/>
                </a:lnTo>
                <a:cubicBezTo>
                  <a:pt x="5605" y="637"/>
                  <a:pt x="4331" y="1"/>
                  <a:pt x="2867"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22"/>
          <p:cNvSpPr/>
          <p:nvPr/>
        </p:nvSpPr>
        <p:spPr>
          <a:xfrm>
            <a:off x="-1214747" y="1001523"/>
            <a:ext cx="131445" cy="169645"/>
          </a:xfrm>
          <a:custGeom>
            <a:avLst/>
            <a:gdLst/>
            <a:ahLst/>
            <a:cxnLst/>
            <a:rect l="l" t="t" r="r" b="b"/>
            <a:pathLst>
              <a:path w="5478" h="7070" extrusionOk="0">
                <a:moveTo>
                  <a:pt x="0" y="1"/>
                </a:moveTo>
                <a:lnTo>
                  <a:pt x="0" y="7069"/>
                </a:lnTo>
                <a:lnTo>
                  <a:pt x="1529" y="7069"/>
                </a:lnTo>
                <a:lnTo>
                  <a:pt x="1529" y="4267"/>
                </a:lnTo>
                <a:lnTo>
                  <a:pt x="3821" y="4267"/>
                </a:lnTo>
                <a:lnTo>
                  <a:pt x="3821" y="7069"/>
                </a:lnTo>
                <a:lnTo>
                  <a:pt x="5477" y="7069"/>
                </a:lnTo>
                <a:lnTo>
                  <a:pt x="5477" y="1"/>
                </a:lnTo>
                <a:lnTo>
                  <a:pt x="3821" y="1"/>
                </a:lnTo>
                <a:lnTo>
                  <a:pt x="3821" y="2866"/>
                </a:lnTo>
                <a:lnTo>
                  <a:pt x="1529" y="2866"/>
                </a:lnTo>
                <a:lnTo>
                  <a:pt x="1529"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2"/>
          <p:cNvSpPr/>
          <p:nvPr/>
        </p:nvSpPr>
        <p:spPr>
          <a:xfrm>
            <a:off x="-1066530" y="1001523"/>
            <a:ext cx="134492" cy="169645"/>
          </a:xfrm>
          <a:custGeom>
            <a:avLst/>
            <a:gdLst/>
            <a:ahLst/>
            <a:cxnLst/>
            <a:rect l="l" t="t" r="r" b="b"/>
            <a:pathLst>
              <a:path w="5605" h="7070" extrusionOk="0">
                <a:moveTo>
                  <a:pt x="1" y="1"/>
                </a:moveTo>
                <a:lnTo>
                  <a:pt x="1" y="1465"/>
                </a:lnTo>
                <a:lnTo>
                  <a:pt x="2038" y="1465"/>
                </a:lnTo>
                <a:lnTo>
                  <a:pt x="2038" y="7069"/>
                </a:lnTo>
                <a:lnTo>
                  <a:pt x="3567" y="7069"/>
                </a:lnTo>
                <a:lnTo>
                  <a:pt x="3567" y="1465"/>
                </a:lnTo>
                <a:lnTo>
                  <a:pt x="5605" y="1465"/>
                </a:lnTo>
                <a:lnTo>
                  <a:pt x="5605"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2"/>
          <p:cNvSpPr/>
          <p:nvPr/>
        </p:nvSpPr>
        <p:spPr>
          <a:xfrm>
            <a:off x="-930526" y="1001523"/>
            <a:ext cx="224665" cy="169645"/>
          </a:xfrm>
          <a:custGeom>
            <a:avLst/>
            <a:gdLst/>
            <a:ahLst/>
            <a:cxnLst/>
            <a:rect l="l" t="t" r="r" b="b"/>
            <a:pathLst>
              <a:path w="9363" h="7070" extrusionOk="0">
                <a:moveTo>
                  <a:pt x="1402" y="1"/>
                </a:moveTo>
                <a:lnTo>
                  <a:pt x="0" y="7069"/>
                </a:lnTo>
                <a:lnTo>
                  <a:pt x="1720" y="7069"/>
                </a:lnTo>
                <a:lnTo>
                  <a:pt x="2548" y="2229"/>
                </a:lnTo>
                <a:lnTo>
                  <a:pt x="3949" y="7069"/>
                </a:lnTo>
                <a:lnTo>
                  <a:pt x="5477" y="7069"/>
                </a:lnTo>
                <a:lnTo>
                  <a:pt x="6815" y="2229"/>
                </a:lnTo>
                <a:lnTo>
                  <a:pt x="7643" y="7069"/>
                </a:lnTo>
                <a:lnTo>
                  <a:pt x="9362" y="7069"/>
                </a:lnTo>
                <a:lnTo>
                  <a:pt x="8025" y="1"/>
                </a:lnTo>
                <a:lnTo>
                  <a:pt x="6178" y="1"/>
                </a:lnTo>
                <a:lnTo>
                  <a:pt x="4713" y="4968"/>
                </a:lnTo>
                <a:lnTo>
                  <a:pt x="3248"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2"/>
          <p:cNvSpPr/>
          <p:nvPr/>
        </p:nvSpPr>
        <p:spPr>
          <a:xfrm>
            <a:off x="-689088" y="1001523"/>
            <a:ext cx="97828" cy="169645"/>
          </a:xfrm>
          <a:custGeom>
            <a:avLst/>
            <a:gdLst/>
            <a:ahLst/>
            <a:cxnLst/>
            <a:rect l="l" t="t" r="r" b="b"/>
            <a:pathLst>
              <a:path w="4077" h="7070" extrusionOk="0">
                <a:moveTo>
                  <a:pt x="1" y="1"/>
                </a:moveTo>
                <a:lnTo>
                  <a:pt x="1" y="7069"/>
                </a:lnTo>
                <a:lnTo>
                  <a:pt x="4076" y="7069"/>
                </a:lnTo>
                <a:lnTo>
                  <a:pt x="4076" y="5668"/>
                </a:lnTo>
                <a:lnTo>
                  <a:pt x="1529" y="5668"/>
                </a:lnTo>
                <a:lnTo>
                  <a:pt x="1529"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22"/>
          <p:cNvSpPr/>
          <p:nvPr/>
        </p:nvSpPr>
        <p:spPr>
          <a:xfrm>
            <a:off x="12309" y="4484061"/>
            <a:ext cx="155896" cy="203262"/>
          </a:xfrm>
          <a:custGeom>
            <a:avLst/>
            <a:gdLst/>
            <a:ahLst/>
            <a:cxnLst/>
            <a:rect l="l" t="t" r="r" b="b"/>
            <a:pathLst>
              <a:path w="6497" h="8471" extrusionOk="0">
                <a:moveTo>
                  <a:pt x="6496" y="0"/>
                </a:moveTo>
                <a:lnTo>
                  <a:pt x="0" y="3057"/>
                </a:lnTo>
                <a:lnTo>
                  <a:pt x="0" y="5413"/>
                </a:lnTo>
                <a:lnTo>
                  <a:pt x="6496" y="8470"/>
                </a:lnTo>
                <a:lnTo>
                  <a:pt x="6496" y="6560"/>
                </a:lnTo>
                <a:lnTo>
                  <a:pt x="1402" y="4267"/>
                </a:lnTo>
                <a:lnTo>
                  <a:pt x="6496" y="1911"/>
                </a:lnTo>
                <a:lnTo>
                  <a:pt x="649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2"/>
          <p:cNvSpPr/>
          <p:nvPr/>
        </p:nvSpPr>
        <p:spPr>
          <a:xfrm>
            <a:off x="192632" y="4384722"/>
            <a:ext cx="198679" cy="365252"/>
          </a:xfrm>
          <a:custGeom>
            <a:avLst/>
            <a:gdLst/>
            <a:ahLst/>
            <a:cxnLst/>
            <a:rect l="l" t="t" r="r" b="b"/>
            <a:pathLst>
              <a:path w="8280" h="15222" extrusionOk="0">
                <a:moveTo>
                  <a:pt x="6114" y="1"/>
                </a:moveTo>
                <a:lnTo>
                  <a:pt x="0" y="15221"/>
                </a:lnTo>
                <a:lnTo>
                  <a:pt x="2165" y="15221"/>
                </a:lnTo>
                <a:lnTo>
                  <a:pt x="827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2"/>
          <p:cNvSpPr/>
          <p:nvPr/>
        </p:nvSpPr>
        <p:spPr>
          <a:xfrm>
            <a:off x="3801989" y="4086729"/>
            <a:ext cx="230760" cy="230784"/>
          </a:xfrm>
          <a:custGeom>
            <a:avLst/>
            <a:gdLst/>
            <a:ahLst/>
            <a:cxnLst/>
            <a:rect l="l" t="t" r="r" b="b"/>
            <a:pathLst>
              <a:path w="9617" h="9618" extrusionOk="0">
                <a:moveTo>
                  <a:pt x="1" y="1"/>
                </a:moveTo>
                <a:lnTo>
                  <a:pt x="1"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extBox 1"/>
          <p:cNvSpPr txBox="1"/>
          <p:nvPr/>
        </p:nvSpPr>
        <p:spPr>
          <a:xfrm>
            <a:off x="5071716" y="595519"/>
            <a:ext cx="3797964" cy="315471"/>
          </a:xfrm>
          <a:prstGeom prst="rect">
            <a:avLst/>
          </a:prstGeom>
          <a:noFill/>
        </p:spPr>
        <p:txBody>
          <a:bodyPr wrap="square" rtlCol="0">
            <a:spAutoFit/>
          </a:bodyPr>
          <a:lstStyle/>
          <a:p>
            <a:r>
              <a:rPr lang="vi-VN" sz="1450" dirty="0" smtClean="0">
                <a:solidFill>
                  <a:schemeClr val="bg1"/>
                </a:solidFill>
                <a:latin typeface="Roboto Light" charset="0"/>
                <a:ea typeface="Roboto Light" charset="0"/>
              </a:rPr>
              <a:t>TRƯỜNG ĐẠI HỌC BÁCH KHOA HÀ NỘI</a:t>
            </a:r>
            <a:endParaRPr lang="en-US" sz="1450" dirty="0">
              <a:solidFill>
                <a:schemeClr val="bg1"/>
              </a:solidFill>
              <a:latin typeface="Roboto Light" charset="0"/>
              <a:ea typeface="Roboto Light" charset="0"/>
            </a:endParaRPr>
          </a:p>
        </p:txBody>
      </p:sp>
      <p:sp>
        <p:nvSpPr>
          <p:cNvPr id="3" name="TextBox 2"/>
          <p:cNvSpPr txBox="1"/>
          <p:nvPr/>
        </p:nvSpPr>
        <p:spPr>
          <a:xfrm>
            <a:off x="5071716" y="838490"/>
            <a:ext cx="3810000" cy="269304"/>
          </a:xfrm>
          <a:prstGeom prst="rect">
            <a:avLst/>
          </a:prstGeom>
          <a:noFill/>
        </p:spPr>
        <p:txBody>
          <a:bodyPr wrap="square" rtlCol="0">
            <a:spAutoFit/>
          </a:bodyPr>
          <a:lstStyle/>
          <a:p>
            <a:r>
              <a:rPr lang="vi-VN" sz="1100" dirty="0" smtClean="0">
                <a:solidFill>
                  <a:schemeClr val="bg1"/>
                </a:solidFill>
                <a:latin typeface="Roboto Light" charset="0"/>
                <a:ea typeface="Roboto Light" charset="0"/>
              </a:rPr>
              <a:t>HANOI UNIVERSITY OF SCIENE AND TECHNOLOGY</a:t>
            </a:r>
            <a:endParaRPr lang="en-US" sz="1100" dirty="0">
              <a:solidFill>
                <a:schemeClr val="bg1"/>
              </a:solidFill>
              <a:latin typeface="Roboto Light" charset="0"/>
              <a:ea typeface="Roboto Light"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23"/>
          <p:cNvSpPr txBox="1">
            <a:spLocks noGrp="1"/>
          </p:cNvSpPr>
          <p:nvPr>
            <p:ph type="ctrTitle"/>
          </p:nvPr>
        </p:nvSpPr>
        <p:spPr>
          <a:xfrm>
            <a:off x="311700" y="230156"/>
            <a:ext cx="85206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vi-VN" dirty="0" smtClean="0"/>
              <a:t>II. Lịch sử hình thành và phát triển</a:t>
            </a:r>
            <a:endParaRPr dirty="0"/>
          </a:p>
        </p:txBody>
      </p:sp>
      <p:cxnSp>
        <p:nvCxnSpPr>
          <p:cNvPr id="257" name="Google Shape;257;p23"/>
          <p:cNvCxnSpPr/>
          <p:nvPr/>
        </p:nvCxnSpPr>
        <p:spPr>
          <a:xfrm>
            <a:off x="311700" y="865579"/>
            <a:ext cx="8520600" cy="0"/>
          </a:xfrm>
          <a:prstGeom prst="straightConnector1">
            <a:avLst/>
          </a:prstGeom>
          <a:noFill/>
          <a:ln w="9525" cap="flat" cmpd="sng">
            <a:solidFill>
              <a:srgbClr val="48FFD5"/>
            </a:solidFill>
            <a:prstDash val="solid"/>
            <a:round/>
            <a:headEnd type="none" w="med" len="med"/>
            <a:tailEnd type="none" w="med" len="med"/>
          </a:ln>
        </p:spPr>
      </p:cxnSp>
      <p:sp>
        <p:nvSpPr>
          <p:cNvPr id="60" name="Subtitle 8"/>
          <p:cNvSpPr>
            <a:spLocks noGrp="1"/>
          </p:cNvSpPr>
          <p:nvPr>
            <p:ph type="subTitle" idx="7"/>
          </p:nvPr>
        </p:nvSpPr>
        <p:spPr>
          <a:xfrm>
            <a:off x="311700" y="1052553"/>
            <a:ext cx="3723587" cy="540571"/>
          </a:xfrm>
        </p:spPr>
        <p:txBody>
          <a:bodyPr/>
          <a:lstStyle/>
          <a:p>
            <a:pPr algn="l">
              <a:buClr>
                <a:schemeClr val="bg1"/>
              </a:buClr>
              <a:buSzPct val="60000"/>
              <a:buFont typeface="Arial" charset="0"/>
              <a:buChar char="•"/>
            </a:pPr>
            <a:r>
              <a:rPr lang="en-US" sz="2000" dirty="0" smtClean="0">
                <a:solidFill>
                  <a:schemeClr val="bg1"/>
                </a:solidFill>
              </a:rPr>
              <a:t>2021: Windows 11</a:t>
            </a:r>
          </a:p>
        </p:txBody>
      </p:sp>
      <p:pic>
        <p:nvPicPr>
          <p:cNvPr id="9218" name="Picture 2" descr="ow to display Windows 11 build number on Desktop? | Gear up Windows 1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18252" y="1780097"/>
            <a:ext cx="5302526" cy="29826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2120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2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0">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vi-VN" dirty="0" smtClean="0"/>
              <a:t>Ưu điểm</a:t>
            </a:r>
            <a:endParaRPr lang="en-US" dirty="0"/>
          </a:p>
        </p:txBody>
      </p:sp>
      <p:sp>
        <p:nvSpPr>
          <p:cNvPr id="21" name="TextBox 20"/>
          <p:cNvSpPr txBox="1"/>
          <p:nvPr/>
        </p:nvSpPr>
        <p:spPr>
          <a:xfrm>
            <a:off x="815181" y="1245471"/>
            <a:ext cx="2819400" cy="400110"/>
          </a:xfrm>
          <a:prstGeom prst="rect">
            <a:avLst/>
          </a:prstGeom>
          <a:noFill/>
        </p:spPr>
        <p:txBody>
          <a:bodyPr wrap="square" rtlCol="0">
            <a:spAutoFit/>
          </a:bodyPr>
          <a:lstStyle/>
          <a:p>
            <a:r>
              <a:rPr lang="vi-VN" sz="2000" dirty="0" smtClean="0">
                <a:solidFill>
                  <a:schemeClr val="bg1"/>
                </a:solidFill>
                <a:latin typeface="Roboto Black" charset="0"/>
                <a:ea typeface="Roboto Black" charset="0"/>
              </a:rPr>
              <a:t>1.</a:t>
            </a:r>
            <a:r>
              <a:rPr lang="vi-VN" sz="2000" b="1" dirty="0">
                <a:solidFill>
                  <a:schemeClr val="bg1"/>
                </a:solidFill>
                <a:latin typeface="Roboto Black" charset="0"/>
                <a:ea typeface="Roboto Black" charset="0"/>
              </a:rPr>
              <a:t> Dễ sử dụng.</a:t>
            </a:r>
            <a:r>
              <a:rPr lang="vi-VN" sz="2000" dirty="0">
                <a:solidFill>
                  <a:schemeClr val="bg1"/>
                </a:solidFill>
                <a:latin typeface="Roboto Black" charset="0"/>
                <a:ea typeface="Roboto Black" charset="0"/>
              </a:rPr>
              <a:t> </a:t>
            </a:r>
            <a:endParaRPr lang="en-US" sz="2000" dirty="0">
              <a:solidFill>
                <a:schemeClr val="bg1"/>
              </a:solidFill>
              <a:latin typeface="Roboto Black" charset="0"/>
              <a:ea typeface="Roboto Black" charset="0"/>
            </a:endParaRPr>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733550"/>
            <a:ext cx="4449763" cy="12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3" name="TextBox 22"/>
          <p:cNvSpPr txBox="1"/>
          <p:nvPr/>
        </p:nvSpPr>
        <p:spPr>
          <a:xfrm>
            <a:off x="837211" y="2038350"/>
            <a:ext cx="3277589" cy="954107"/>
          </a:xfrm>
          <a:prstGeom prst="rect">
            <a:avLst/>
          </a:prstGeom>
          <a:noFill/>
        </p:spPr>
        <p:txBody>
          <a:bodyPr wrap="square" rtlCol="0">
            <a:spAutoFit/>
          </a:bodyPr>
          <a:lstStyle/>
          <a:p>
            <a:r>
              <a:rPr lang="vi-VN" dirty="0">
                <a:solidFill>
                  <a:schemeClr val="bg1"/>
                </a:solidFill>
                <a:latin typeface="Roboto Light" charset="0"/>
                <a:ea typeface="Roboto Light" charset="0"/>
              </a:rPr>
              <a:t>Người dùng quen thuộc với các phiên bản Windows trước đây có thể cũng sẽ thấy các phiên bản hiện đại hơn sẽ dễ làm việc hơn.</a:t>
            </a:r>
            <a:endParaRPr lang="en-US" dirty="0">
              <a:solidFill>
                <a:schemeClr val="bg1"/>
              </a:solidFill>
              <a:latin typeface="Roboto Light" charset="0"/>
              <a:ea typeface="Roboto Light" charset="0"/>
            </a:endParaRPr>
          </a:p>
        </p:txBody>
      </p:sp>
      <p:pic>
        <p:nvPicPr>
          <p:cNvPr id="102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76267" y="1885950"/>
            <a:ext cx="4605867" cy="2590800"/>
          </a:xfrm>
          <a:prstGeom prst="rect">
            <a:avLst/>
          </a:prstGeom>
          <a:noFill/>
          <a:ln w="9525">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miter lim="800000"/>
            <a:headEnd/>
            <a:tailEnd/>
          </a:ln>
          <a:effectLst>
            <a:outerShdw dist="35921" dir="2700000" algn="ctr" rotWithShape="0">
              <a:schemeClr val="bg2">
                <a:alpha val="80000"/>
              </a:schemeClr>
            </a:outerShdw>
            <a:reflection blurRad="355600" endPos="17000" dist="114300" dir="5400000" sy="-100000" algn="bl" rotWithShape="0"/>
          </a:effectLst>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2197410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500"/>
                                        <p:tgtEl>
                                          <p:spTgt spid="23"/>
                                        </p:tgtEl>
                                      </p:cBhvr>
                                    </p:animEffect>
                                  </p:childTnLst>
                                </p:cTn>
                              </p:par>
                              <p:par>
                                <p:cTn id="16" presetID="10" presetClass="entr" presetSubtype="0" fill="hold" nodeType="withEffect">
                                  <p:stCondLst>
                                    <p:cond delay="0"/>
                                  </p:stCondLst>
                                  <p:childTnLst>
                                    <p:set>
                                      <p:cBhvr>
                                        <p:cTn id="17" dur="1" fill="hold">
                                          <p:stCondLst>
                                            <p:cond delay="0"/>
                                          </p:stCondLst>
                                        </p:cTn>
                                        <p:tgtEl>
                                          <p:spTgt spid="1029"/>
                                        </p:tgtEl>
                                        <p:attrNameLst>
                                          <p:attrName>style.visibility</p:attrName>
                                        </p:attrNameLst>
                                      </p:cBhvr>
                                      <p:to>
                                        <p:strVal val="visible"/>
                                      </p:to>
                                    </p:set>
                                    <p:animEffect transition="in" filter="fade">
                                      <p:cBhvr>
                                        <p:cTn id="18" dur="500"/>
                                        <p:tgtEl>
                                          <p:spTgt spid="1029"/>
                                        </p:tgtEl>
                                      </p:cBhvr>
                                    </p:animEffect>
                                  </p:childTnLst>
                                </p:cTn>
                              </p:par>
                              <p:par>
                                <p:cTn id="19" presetID="10" presetClass="entr" presetSubtype="0" fill="hold" nodeType="withEffect">
                                  <p:stCondLst>
                                    <p:cond delay="0"/>
                                  </p:stCondLst>
                                  <p:childTnLst>
                                    <p:set>
                                      <p:cBhvr>
                                        <p:cTn id="20" dur="1" fill="hold">
                                          <p:stCondLst>
                                            <p:cond delay="0"/>
                                          </p:stCondLst>
                                        </p:cTn>
                                        <p:tgtEl>
                                          <p:spTgt spid="1027"/>
                                        </p:tgtEl>
                                        <p:attrNameLst>
                                          <p:attrName>style.visibility</p:attrName>
                                        </p:attrNameLst>
                                      </p:cBhvr>
                                      <p:to>
                                        <p:strVal val="visible"/>
                                      </p:to>
                                    </p:set>
                                    <p:animEffect transition="in" filter="fade">
                                      <p:cBhvr>
                                        <p:cTn id="21" dur="500"/>
                                        <p:tgtEl>
                                          <p:spTgt spid="10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1" grpId="0"/>
      <p:bldP spid="2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88678" y="285750"/>
            <a:ext cx="8520600" cy="606600"/>
          </a:xfrm>
        </p:spPr>
        <p:txBody>
          <a:bodyPr/>
          <a:lstStyle/>
          <a:p>
            <a:r>
              <a:rPr lang="vi-VN" dirty="0" smtClean="0"/>
              <a:t>Ưu điểm</a:t>
            </a:r>
            <a:endParaRPr lang="en-US" dirty="0"/>
          </a:p>
        </p:txBody>
      </p:sp>
      <p:sp>
        <p:nvSpPr>
          <p:cNvPr id="21" name="TextBox 20"/>
          <p:cNvSpPr txBox="1"/>
          <p:nvPr/>
        </p:nvSpPr>
        <p:spPr>
          <a:xfrm>
            <a:off x="914400" y="742950"/>
            <a:ext cx="2819400" cy="400110"/>
          </a:xfrm>
          <a:prstGeom prst="rect">
            <a:avLst/>
          </a:prstGeom>
          <a:noFill/>
        </p:spPr>
        <p:txBody>
          <a:bodyPr wrap="square" rtlCol="0">
            <a:spAutoFit/>
          </a:bodyPr>
          <a:lstStyle/>
          <a:p>
            <a:r>
              <a:rPr lang="vi-VN" sz="2000" dirty="0" smtClean="0">
                <a:solidFill>
                  <a:schemeClr val="bg1"/>
                </a:solidFill>
                <a:latin typeface="Roboto Black" charset="0"/>
                <a:ea typeface="Roboto Black" charset="0"/>
              </a:rPr>
              <a:t>2.</a:t>
            </a:r>
            <a:r>
              <a:rPr lang="vi-VN" sz="2000" b="1" dirty="0">
                <a:solidFill>
                  <a:schemeClr val="bg1"/>
                </a:solidFill>
                <a:latin typeface="Roboto Black" charset="0"/>
                <a:ea typeface="Roboto Black" charset="0"/>
              </a:rPr>
              <a:t> Phần mềm có sẵn.</a:t>
            </a:r>
            <a:r>
              <a:rPr lang="vi-VN" sz="2000" dirty="0">
                <a:solidFill>
                  <a:schemeClr val="bg1"/>
                </a:solidFill>
                <a:latin typeface="Roboto Black" charset="0"/>
                <a:ea typeface="Roboto Black" charset="0"/>
              </a:rPr>
              <a:t> </a:t>
            </a:r>
            <a:endParaRPr lang="en-US" sz="2000" dirty="0">
              <a:solidFill>
                <a:schemeClr val="bg1"/>
              </a:solidFill>
              <a:latin typeface="Roboto Black" charset="0"/>
              <a:ea typeface="Roboto Black" charset="0"/>
            </a:endParaRP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86" y="1219260"/>
            <a:ext cx="4449763" cy="12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914400" y="1256638"/>
            <a:ext cx="7239000" cy="738664"/>
          </a:xfrm>
          <a:prstGeom prst="rect">
            <a:avLst/>
          </a:prstGeom>
          <a:noFill/>
        </p:spPr>
        <p:txBody>
          <a:bodyPr wrap="square" rtlCol="0">
            <a:spAutoFit/>
          </a:bodyPr>
          <a:lstStyle/>
          <a:p>
            <a:r>
              <a:rPr lang="vi-VN" dirty="0">
                <a:solidFill>
                  <a:schemeClr val="bg1"/>
                </a:solidFill>
                <a:latin typeface="Roboto Light" charset="0"/>
                <a:ea typeface="Roboto Light" charset="0"/>
              </a:rPr>
              <a:t>Có rất nhiều lựa chọn phần mềm có sẵn cho Windows. Điều này </a:t>
            </a:r>
            <a:r>
              <a:rPr lang="vi-VN" dirty="0" smtClean="0">
                <a:solidFill>
                  <a:schemeClr val="bg1"/>
                </a:solidFill>
                <a:latin typeface="Roboto Light" charset="0"/>
                <a:ea typeface="Roboto Light" charset="0"/>
              </a:rPr>
              <a:t>cũng </a:t>
            </a:r>
            <a:r>
              <a:rPr lang="vi-VN" dirty="0">
                <a:solidFill>
                  <a:schemeClr val="bg1"/>
                </a:solidFill>
                <a:latin typeface="Roboto Light" charset="0"/>
                <a:ea typeface="Roboto Light" charset="0"/>
              </a:rPr>
              <a:t>là </a:t>
            </a:r>
            <a:r>
              <a:rPr lang="vi-VN" dirty="0" smtClean="0">
                <a:solidFill>
                  <a:schemeClr val="bg1"/>
                </a:solidFill>
                <a:latin typeface="Roboto Light" charset="0"/>
                <a:ea typeface="Roboto Light" charset="0"/>
              </a:rPr>
              <a:t>nguyên </a:t>
            </a:r>
            <a:r>
              <a:rPr lang="vi-VN" dirty="0">
                <a:solidFill>
                  <a:schemeClr val="bg1"/>
                </a:solidFill>
                <a:latin typeface="Roboto Light" charset="0"/>
                <a:ea typeface="Roboto Light" charset="0"/>
              </a:rPr>
              <a:t>nhân dẫn đến sự thống trị của Microsoft trên thị trường thế giới đối với hệ điều hành máy tính PC và phần mềm văn phòng. </a:t>
            </a:r>
            <a:endParaRPr lang="en-US" dirty="0">
              <a:solidFill>
                <a:schemeClr val="bg1"/>
              </a:solidFill>
              <a:latin typeface="Roboto Light" charset="0"/>
              <a:ea typeface="Roboto Light" charset="0"/>
            </a:endParaRPr>
          </a:p>
        </p:txBody>
      </p:sp>
      <p:pic>
        <p:nvPicPr>
          <p:cNvPr id="2052" name="Picture 4"/>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9000"/>
                    </a14:imgEffect>
                  </a14:imgLayer>
                </a14:imgProps>
              </a:ext>
              <a:ext uri="{28A0092B-C50C-407E-A947-70E740481C1C}">
                <a14:useLocalDpi xmlns:a14="http://schemas.microsoft.com/office/drawing/2010/main" val="0"/>
              </a:ext>
            </a:extLst>
          </a:blip>
          <a:srcRect/>
          <a:stretch>
            <a:fillRect/>
          </a:stretch>
        </p:blipFill>
        <p:spPr bwMode="auto">
          <a:xfrm>
            <a:off x="1096960" y="2114550"/>
            <a:ext cx="6904037" cy="2804904"/>
          </a:xfrm>
          <a:prstGeom prst="rect">
            <a:avLst/>
          </a:prstGeom>
          <a:noFill/>
          <a:ln w="9525">
            <a:gradFill>
              <a:gsLst>
                <a:gs pos="88000">
                  <a:srgbClr val="98FFE8">
                    <a:alpha val="99000"/>
                  </a:srgbClr>
                </a:gs>
                <a:gs pos="81000">
                  <a:schemeClr val="accent1">
                    <a:lumMod val="60000"/>
                    <a:lumOff val="40000"/>
                  </a:schemeClr>
                </a:gs>
                <a:gs pos="0">
                  <a:srgbClr val="FF0000"/>
                </a:gs>
                <a:gs pos="50000">
                  <a:schemeClr val="accent1">
                    <a:tint val="44500"/>
                    <a:satMod val="160000"/>
                  </a:schemeClr>
                </a:gs>
                <a:gs pos="100000">
                  <a:schemeClr val="accent1">
                    <a:tint val="23500"/>
                    <a:satMod val="160000"/>
                  </a:schemeClr>
                </a:gs>
              </a:gsLst>
              <a:lin ang="5400000" scaled="0"/>
            </a:gradFill>
            <a:miter lim="800000"/>
            <a:headEnd/>
            <a:tailEnd/>
          </a:ln>
          <a:effectLst>
            <a:glow>
              <a:srgbClr val="00B0F0">
                <a:alpha val="64000"/>
              </a:srgbClr>
            </a:glow>
            <a:outerShdw sx="1000" sy="1000" algn="ctr" rotWithShape="0">
              <a:schemeClr val="bg2"/>
            </a:outerShdw>
            <a:reflection blurRad="190500" stA="82000" endPos="19000" dist="50800" dir="5400000" sy="-100000" algn="bl" rotWithShape="0"/>
          </a:effectLst>
        </p:spPr>
      </p:pic>
    </p:spTree>
    <p:extLst>
      <p:ext uri="{BB962C8B-B14F-4D97-AF65-F5344CB8AC3E}">
        <p14:creationId xmlns:p14="http://schemas.microsoft.com/office/powerpoint/2010/main" val="3282344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052"/>
                                        </p:tgtEl>
                                        <p:attrNameLst>
                                          <p:attrName>style.visibility</p:attrName>
                                        </p:attrNameLst>
                                      </p:cBhvr>
                                      <p:to>
                                        <p:strVal val="visible"/>
                                      </p:to>
                                    </p:set>
                                    <p:animEffect transition="in" filter="fade">
                                      <p:cBhvr>
                                        <p:cTn id="20" dur="500"/>
                                        <p:tgtEl>
                                          <p:spTgt spid="2052"/>
                                        </p:tgtEl>
                                      </p:cBhvr>
                                    </p:animEffect>
                                  </p:childTnLst>
                                </p:cTn>
                              </p:par>
                              <p:par>
                                <p:cTn id="21" presetID="10" presetClass="entr" presetSubtype="0" fill="hold" nodeType="withEffect">
                                  <p:stCondLst>
                                    <p:cond delay="0"/>
                                  </p:stCondLst>
                                  <p:childTnLst>
                                    <p:set>
                                      <p:cBhvr>
                                        <p:cTn id="22" dur="1" fill="hold">
                                          <p:stCondLst>
                                            <p:cond delay="0"/>
                                          </p:stCondLst>
                                        </p:cTn>
                                        <p:tgtEl>
                                          <p:spTgt spid="2050"/>
                                        </p:tgtEl>
                                        <p:attrNameLst>
                                          <p:attrName>style.visibility</p:attrName>
                                        </p:attrNameLst>
                                      </p:cBhvr>
                                      <p:to>
                                        <p:strVal val="visible"/>
                                      </p:to>
                                    </p:set>
                                    <p:animEffect transition="in" filter="fade">
                                      <p:cBhvr>
                                        <p:cTn id="23" dur="5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1" grpId="0"/>
      <p:bldP spid="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4800" y="312054"/>
            <a:ext cx="8520600" cy="606600"/>
          </a:xfrm>
        </p:spPr>
        <p:txBody>
          <a:bodyPr/>
          <a:lstStyle/>
          <a:p>
            <a:r>
              <a:rPr lang="vi-VN" dirty="0" smtClean="0"/>
              <a:t>Ưu điểm</a:t>
            </a:r>
            <a:endParaRPr lang="en-US" dirty="0"/>
          </a:p>
        </p:txBody>
      </p:sp>
      <p:sp>
        <p:nvSpPr>
          <p:cNvPr id="21" name="TextBox 20"/>
          <p:cNvSpPr txBox="1"/>
          <p:nvPr/>
        </p:nvSpPr>
        <p:spPr>
          <a:xfrm>
            <a:off x="863330" y="941997"/>
            <a:ext cx="5004070" cy="400110"/>
          </a:xfrm>
          <a:prstGeom prst="rect">
            <a:avLst/>
          </a:prstGeom>
          <a:noFill/>
        </p:spPr>
        <p:txBody>
          <a:bodyPr wrap="square" rtlCol="0">
            <a:spAutoFit/>
          </a:bodyPr>
          <a:lstStyle/>
          <a:p>
            <a:r>
              <a:rPr lang="vi-VN" sz="2000" dirty="0" smtClean="0">
                <a:solidFill>
                  <a:schemeClr val="bg1"/>
                </a:solidFill>
                <a:latin typeface="Roboto Black" charset="0"/>
                <a:ea typeface="Roboto Black" charset="0"/>
              </a:rPr>
              <a:t>3.</a:t>
            </a:r>
            <a:r>
              <a:rPr lang="vi-VN" sz="2000" b="1" dirty="0" smtClean="0">
                <a:latin typeface="Roboto Black" charset="0"/>
                <a:ea typeface="Roboto Black" charset="0"/>
              </a:rPr>
              <a:t> </a:t>
            </a:r>
            <a:r>
              <a:rPr lang="vi-VN" sz="2000" b="1" dirty="0">
                <a:solidFill>
                  <a:schemeClr val="bg1"/>
                </a:solidFill>
                <a:latin typeface="Roboto Black" charset="0"/>
                <a:ea typeface="Roboto Black" charset="0"/>
              </a:rPr>
              <a:t>Hỗ trợ phần </a:t>
            </a:r>
            <a:r>
              <a:rPr lang="vi-VN" sz="2000" b="1" dirty="0" smtClean="0">
                <a:solidFill>
                  <a:schemeClr val="bg1"/>
                </a:solidFill>
                <a:latin typeface="Roboto Black" charset="0"/>
                <a:ea typeface="Roboto Black" charset="0"/>
              </a:rPr>
              <a:t>mềm</a:t>
            </a:r>
            <a:r>
              <a:rPr lang="vi-VN" sz="2000" b="1" dirty="0">
                <a:solidFill>
                  <a:schemeClr val="bg1"/>
                </a:solidFill>
                <a:latin typeface="Roboto Black" charset="0"/>
                <a:ea typeface="Roboto Black" charset="0"/>
              </a:rPr>
              <a:t> </a:t>
            </a:r>
            <a:r>
              <a:rPr lang="vi-VN" sz="2000" b="1" dirty="0" smtClean="0">
                <a:solidFill>
                  <a:schemeClr val="bg1"/>
                </a:solidFill>
                <a:latin typeface="Roboto Black" charset="0"/>
                <a:ea typeface="Roboto Black" charset="0"/>
              </a:rPr>
              <a:t>và phần cứng</a:t>
            </a:r>
            <a:endParaRPr lang="en-US" sz="2000" dirty="0">
              <a:solidFill>
                <a:schemeClr val="bg1"/>
              </a:solidFill>
              <a:latin typeface="Roboto Black" charset="0"/>
              <a:ea typeface="Roboto Black" charset="0"/>
            </a:endParaRP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30434" y="1634706"/>
            <a:ext cx="590654" cy="439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4270" y="1412681"/>
            <a:ext cx="633413"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07505" y="2290070"/>
            <a:ext cx="36513" cy="920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1"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70986" y="2225644"/>
            <a:ext cx="36513" cy="920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2"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09800" y="3190653"/>
            <a:ext cx="1431925"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3"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73279" y="3146394"/>
            <a:ext cx="1431925"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6" name="Picture 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95037" y="1321901"/>
            <a:ext cx="1024935" cy="10249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7" name="Picture 1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59007" y="1251549"/>
            <a:ext cx="1023937" cy="1023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ounded Rectangle 4"/>
          <p:cNvSpPr/>
          <p:nvPr/>
        </p:nvSpPr>
        <p:spPr>
          <a:xfrm>
            <a:off x="1447800" y="3465291"/>
            <a:ext cx="2777603" cy="80009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dirty="0" smtClean="0">
                <a:solidFill>
                  <a:srgbClr val="002060"/>
                </a:solidFill>
                <a:latin typeface="Roboto Light" charset="0"/>
                <a:ea typeface="Roboto Light" charset="0"/>
              </a:rPr>
              <a:t>Phần mềm: Nền </a:t>
            </a:r>
            <a:r>
              <a:rPr lang="vi-VN" dirty="0">
                <a:solidFill>
                  <a:srgbClr val="002060"/>
                </a:solidFill>
                <a:latin typeface="Roboto Light" charset="0"/>
                <a:ea typeface="Roboto Light" charset="0"/>
              </a:rPr>
              <a:t>tảng Windows phù hợp nhất cho các nhà phát triển trò chơi và phần </a:t>
            </a:r>
            <a:r>
              <a:rPr lang="vi-VN" dirty="0" smtClean="0">
                <a:solidFill>
                  <a:srgbClr val="002060"/>
                </a:solidFill>
                <a:latin typeface="Roboto Light" charset="0"/>
                <a:ea typeface="Roboto Light" charset="0"/>
              </a:rPr>
              <a:t>mềm,...</a:t>
            </a:r>
            <a:endParaRPr lang="en-US" dirty="0">
              <a:solidFill>
                <a:srgbClr val="002060"/>
              </a:solidFill>
              <a:latin typeface="Roboto Light" charset="0"/>
              <a:ea typeface="Roboto Light" charset="0"/>
            </a:endParaRPr>
          </a:p>
        </p:txBody>
      </p:sp>
      <p:sp>
        <p:nvSpPr>
          <p:cNvPr id="8" name="Rounded Rectangle 7"/>
          <p:cNvSpPr/>
          <p:nvPr/>
        </p:nvSpPr>
        <p:spPr>
          <a:xfrm>
            <a:off x="5181600" y="3421032"/>
            <a:ext cx="3276600" cy="11319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dirty="0" smtClean="0">
                <a:solidFill>
                  <a:srgbClr val="002060"/>
                </a:solidFill>
                <a:latin typeface="Roboto Light" charset="0"/>
                <a:ea typeface="Roboto Light" charset="0"/>
              </a:rPr>
              <a:t>Phần cứng: Hầu </a:t>
            </a:r>
            <a:r>
              <a:rPr lang="vi-VN" dirty="0">
                <a:solidFill>
                  <a:srgbClr val="002060"/>
                </a:solidFill>
                <a:latin typeface="Roboto Light" charset="0"/>
                <a:ea typeface="Roboto Light" charset="0"/>
              </a:rPr>
              <a:t>như tất cả các nhà sản xuất phần cứng sẽ cung cấp hỗ trợ cho phiên bản Windows gần đây khi họ tung ra thị trường một sản phẩm mới</a:t>
            </a:r>
            <a:endParaRPr lang="en-US" dirty="0">
              <a:solidFill>
                <a:srgbClr val="002060"/>
              </a:solidFill>
              <a:latin typeface="Roboto Light" charset="0"/>
              <a:ea typeface="Roboto Light" charset="0"/>
            </a:endParaRPr>
          </a:p>
        </p:txBody>
      </p:sp>
    </p:spTree>
    <p:extLst>
      <p:ext uri="{BB962C8B-B14F-4D97-AF65-F5344CB8AC3E}">
        <p14:creationId xmlns:p14="http://schemas.microsoft.com/office/powerpoint/2010/main" val="2773820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100"/>
                                        </p:tgtEl>
                                        <p:attrNameLst>
                                          <p:attrName>style.visibility</p:attrName>
                                        </p:attrNameLst>
                                      </p:cBhvr>
                                      <p:to>
                                        <p:strVal val="visible"/>
                                      </p:to>
                                    </p:set>
                                    <p:animEffect transition="in" filter="fade">
                                      <p:cBhvr>
                                        <p:cTn id="15" dur="500"/>
                                        <p:tgtEl>
                                          <p:spTgt spid="4100"/>
                                        </p:tgtEl>
                                      </p:cBhvr>
                                    </p:animEffect>
                                  </p:childTnLst>
                                </p:cTn>
                              </p:par>
                              <p:par>
                                <p:cTn id="16" presetID="10" presetClass="entr" presetSubtype="0" fill="hold" nodeType="withEffect">
                                  <p:stCondLst>
                                    <p:cond delay="0"/>
                                  </p:stCondLst>
                                  <p:childTnLst>
                                    <p:set>
                                      <p:cBhvr>
                                        <p:cTn id="17" dur="1" fill="hold">
                                          <p:stCondLst>
                                            <p:cond delay="0"/>
                                          </p:stCondLst>
                                        </p:cTn>
                                        <p:tgtEl>
                                          <p:spTgt spid="4102"/>
                                        </p:tgtEl>
                                        <p:attrNameLst>
                                          <p:attrName>style.visibility</p:attrName>
                                        </p:attrNameLst>
                                      </p:cBhvr>
                                      <p:to>
                                        <p:strVal val="visible"/>
                                      </p:to>
                                    </p:set>
                                    <p:animEffect transition="in" filter="fade">
                                      <p:cBhvr>
                                        <p:cTn id="18" dur="500"/>
                                        <p:tgtEl>
                                          <p:spTgt spid="4102"/>
                                        </p:tgtEl>
                                      </p:cBhvr>
                                    </p:animEffect>
                                  </p:childTnLst>
                                </p:cTn>
                              </p:par>
                              <p:par>
                                <p:cTn id="19" presetID="10" presetClass="entr" presetSubtype="0" fill="hold" nodeType="withEffect">
                                  <p:stCondLst>
                                    <p:cond delay="0"/>
                                  </p:stCondLst>
                                  <p:childTnLst>
                                    <p:set>
                                      <p:cBhvr>
                                        <p:cTn id="20" dur="1" fill="hold">
                                          <p:stCondLst>
                                            <p:cond delay="0"/>
                                          </p:stCondLst>
                                        </p:cTn>
                                        <p:tgtEl>
                                          <p:spTgt spid="4106"/>
                                        </p:tgtEl>
                                        <p:attrNameLst>
                                          <p:attrName>style.visibility</p:attrName>
                                        </p:attrNameLst>
                                      </p:cBhvr>
                                      <p:to>
                                        <p:strVal val="visible"/>
                                      </p:to>
                                    </p:set>
                                    <p:animEffect transition="in" filter="fade">
                                      <p:cBhvr>
                                        <p:cTn id="21" dur="500"/>
                                        <p:tgtEl>
                                          <p:spTgt spid="410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500"/>
                                        <p:tgtEl>
                                          <p:spTgt spid="5"/>
                                        </p:tgtEl>
                                      </p:cBhvr>
                                    </p:animEffect>
                                  </p:childTnLst>
                                </p:cTn>
                              </p:par>
                              <p:par>
                                <p:cTn id="25" presetID="10" presetClass="entr" presetSubtype="0" fill="hold" nodeType="withEffect">
                                  <p:stCondLst>
                                    <p:cond delay="0"/>
                                  </p:stCondLst>
                                  <p:childTnLst>
                                    <p:set>
                                      <p:cBhvr>
                                        <p:cTn id="26" dur="1" fill="hold">
                                          <p:stCondLst>
                                            <p:cond delay="0"/>
                                          </p:stCondLst>
                                        </p:cTn>
                                        <p:tgtEl>
                                          <p:spTgt spid="4107"/>
                                        </p:tgtEl>
                                        <p:attrNameLst>
                                          <p:attrName>style.visibility</p:attrName>
                                        </p:attrNameLst>
                                      </p:cBhvr>
                                      <p:to>
                                        <p:strVal val="visible"/>
                                      </p:to>
                                    </p:set>
                                    <p:animEffect transition="in" filter="fade">
                                      <p:cBhvr>
                                        <p:cTn id="27" dur="500"/>
                                        <p:tgtEl>
                                          <p:spTgt spid="4107"/>
                                        </p:tgtEl>
                                      </p:cBhvr>
                                    </p:animEffect>
                                  </p:childTnLst>
                                </p:cTn>
                              </p:par>
                              <p:par>
                                <p:cTn id="28" presetID="10" presetClass="entr" presetSubtype="0" fill="hold" nodeType="withEffect">
                                  <p:stCondLst>
                                    <p:cond delay="0"/>
                                  </p:stCondLst>
                                  <p:childTnLst>
                                    <p:set>
                                      <p:cBhvr>
                                        <p:cTn id="29" dur="1" fill="hold">
                                          <p:stCondLst>
                                            <p:cond delay="0"/>
                                          </p:stCondLst>
                                        </p:cTn>
                                        <p:tgtEl>
                                          <p:spTgt spid="4101"/>
                                        </p:tgtEl>
                                        <p:attrNameLst>
                                          <p:attrName>style.visibility</p:attrName>
                                        </p:attrNameLst>
                                      </p:cBhvr>
                                      <p:to>
                                        <p:strVal val="visible"/>
                                      </p:to>
                                    </p:set>
                                    <p:animEffect transition="in" filter="fade">
                                      <p:cBhvr>
                                        <p:cTn id="30" dur="500"/>
                                        <p:tgtEl>
                                          <p:spTgt spid="4101"/>
                                        </p:tgtEl>
                                      </p:cBhvr>
                                    </p:animEffect>
                                  </p:childTnLst>
                                </p:cTn>
                              </p:par>
                              <p:par>
                                <p:cTn id="31" presetID="10" presetClass="entr" presetSubtype="0" fill="hold" nodeType="withEffect">
                                  <p:stCondLst>
                                    <p:cond delay="0"/>
                                  </p:stCondLst>
                                  <p:childTnLst>
                                    <p:set>
                                      <p:cBhvr>
                                        <p:cTn id="32" dur="1" fill="hold">
                                          <p:stCondLst>
                                            <p:cond delay="0"/>
                                          </p:stCondLst>
                                        </p:cTn>
                                        <p:tgtEl>
                                          <p:spTgt spid="4103"/>
                                        </p:tgtEl>
                                        <p:attrNameLst>
                                          <p:attrName>style.visibility</p:attrName>
                                        </p:attrNameLst>
                                      </p:cBhvr>
                                      <p:to>
                                        <p:strVal val="visible"/>
                                      </p:to>
                                    </p:set>
                                    <p:animEffect transition="in" filter="fade">
                                      <p:cBhvr>
                                        <p:cTn id="33" dur="500"/>
                                        <p:tgtEl>
                                          <p:spTgt spid="4103"/>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8"/>
                                        </p:tgtEl>
                                        <p:attrNameLst>
                                          <p:attrName>style.visibility</p:attrName>
                                        </p:attrNameLst>
                                      </p:cBhvr>
                                      <p:to>
                                        <p:strVal val="visible"/>
                                      </p:to>
                                    </p:set>
                                    <p:animEffect transition="in" filter="fade">
                                      <p:cBhvr>
                                        <p:cTn id="36" dur="500"/>
                                        <p:tgtEl>
                                          <p:spTgt spid="8"/>
                                        </p:tgtEl>
                                      </p:cBhvr>
                                    </p:animEffect>
                                  </p:childTnLst>
                                </p:cTn>
                              </p:par>
                              <p:par>
                                <p:cTn id="37" presetID="10" presetClass="entr" presetSubtype="0" fill="hold" nodeType="withEffect">
                                  <p:stCondLst>
                                    <p:cond delay="0"/>
                                  </p:stCondLst>
                                  <p:childTnLst>
                                    <p:set>
                                      <p:cBhvr>
                                        <p:cTn id="38" dur="1" fill="hold">
                                          <p:stCondLst>
                                            <p:cond delay="0"/>
                                          </p:stCondLst>
                                        </p:cTn>
                                        <p:tgtEl>
                                          <p:spTgt spid="4098"/>
                                        </p:tgtEl>
                                        <p:attrNameLst>
                                          <p:attrName>style.visibility</p:attrName>
                                        </p:attrNameLst>
                                      </p:cBhvr>
                                      <p:to>
                                        <p:strVal val="visible"/>
                                      </p:to>
                                    </p:set>
                                    <p:animEffect transition="in" filter="fade">
                                      <p:cBhvr>
                                        <p:cTn id="39" dur="500"/>
                                        <p:tgtEl>
                                          <p:spTgt spid="4098"/>
                                        </p:tgtEl>
                                      </p:cBhvr>
                                    </p:animEffect>
                                  </p:childTnLst>
                                </p:cTn>
                              </p:par>
                              <p:par>
                                <p:cTn id="40" presetID="10" presetClass="entr" presetSubtype="0" fill="hold" nodeType="withEffect">
                                  <p:stCondLst>
                                    <p:cond delay="0"/>
                                  </p:stCondLst>
                                  <p:childTnLst>
                                    <p:set>
                                      <p:cBhvr>
                                        <p:cTn id="41" dur="1" fill="hold">
                                          <p:stCondLst>
                                            <p:cond delay="0"/>
                                          </p:stCondLst>
                                        </p:cTn>
                                        <p:tgtEl>
                                          <p:spTgt spid="4099"/>
                                        </p:tgtEl>
                                        <p:attrNameLst>
                                          <p:attrName>style.visibility</p:attrName>
                                        </p:attrNameLst>
                                      </p:cBhvr>
                                      <p:to>
                                        <p:strVal val="visible"/>
                                      </p:to>
                                    </p:set>
                                    <p:animEffect transition="in" filter="fade">
                                      <p:cBhvr>
                                        <p:cTn id="42" dur="500"/>
                                        <p:tgtEl>
                                          <p:spTgt spid="40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1" grpId="0"/>
      <p:bldP spid="5" grpId="0" animBg="1"/>
      <p:bldP spid="8"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4800" y="361950"/>
            <a:ext cx="8520600" cy="606600"/>
          </a:xfrm>
        </p:spPr>
        <p:txBody>
          <a:bodyPr/>
          <a:lstStyle/>
          <a:p>
            <a:r>
              <a:rPr lang="vi-VN" dirty="0" smtClean="0"/>
              <a:t>Ưu điểm</a:t>
            </a:r>
            <a:endParaRPr lang="en-US" dirty="0"/>
          </a:p>
        </p:txBody>
      </p:sp>
      <p:sp>
        <p:nvSpPr>
          <p:cNvPr id="21" name="TextBox 20"/>
          <p:cNvSpPr txBox="1"/>
          <p:nvPr/>
        </p:nvSpPr>
        <p:spPr>
          <a:xfrm>
            <a:off x="847230" y="941997"/>
            <a:ext cx="6467970" cy="400110"/>
          </a:xfrm>
          <a:prstGeom prst="rect">
            <a:avLst/>
          </a:prstGeom>
          <a:noFill/>
        </p:spPr>
        <p:txBody>
          <a:bodyPr wrap="square" rtlCol="0">
            <a:spAutoFit/>
          </a:bodyPr>
          <a:lstStyle/>
          <a:p>
            <a:r>
              <a:rPr lang="vi-VN" sz="2000" b="1" dirty="0">
                <a:solidFill>
                  <a:schemeClr val="bg1"/>
                </a:solidFill>
              </a:rPr>
              <a:t>4. Có những tính năng khắc phục sự cố rất hữu ích</a:t>
            </a:r>
            <a:r>
              <a:rPr lang="vi-VN" sz="2000" dirty="0">
                <a:solidFill>
                  <a:schemeClr val="bg1"/>
                </a:solidFill>
              </a:rPr>
              <a:t>.</a:t>
            </a:r>
            <a:endParaRPr lang="en-US" sz="2000" dirty="0">
              <a:solidFill>
                <a:schemeClr val="bg1"/>
              </a:solidFill>
              <a:latin typeface="Roboto Black" charset="0"/>
              <a:ea typeface="Roboto Black" charset="0"/>
            </a:endParaRPr>
          </a:p>
        </p:txBody>
      </p:sp>
      <p:sp>
        <p:nvSpPr>
          <p:cNvPr id="6" name="TextBox 5"/>
          <p:cNvSpPr txBox="1"/>
          <p:nvPr/>
        </p:nvSpPr>
        <p:spPr>
          <a:xfrm>
            <a:off x="5145157" y="2112943"/>
            <a:ext cx="3962400" cy="954107"/>
          </a:xfrm>
          <a:prstGeom prst="rect">
            <a:avLst/>
          </a:prstGeom>
          <a:noFill/>
        </p:spPr>
        <p:txBody>
          <a:bodyPr wrap="square" rtlCol="0">
            <a:spAutoFit/>
          </a:bodyPr>
          <a:lstStyle/>
          <a:p>
            <a:r>
              <a:rPr lang="vi-VN" dirty="0">
                <a:solidFill>
                  <a:schemeClr val="bg1"/>
                </a:solidFill>
                <a:latin typeface="Roboto Light" charset="0"/>
                <a:ea typeface="Roboto Light" charset="0"/>
              </a:rPr>
              <a:t>Microsoft Windows có tính năng khắc phục sự cố, sẽ giúp bạn dễ dàng hơn trong việc tìm ra các vấn đề cốt lõi phát sinh khi bạn chạy một ứng dụng</a:t>
            </a:r>
            <a:endParaRPr lang="en-US" dirty="0">
              <a:solidFill>
                <a:schemeClr val="bg1"/>
              </a:solidFill>
              <a:latin typeface="Roboto Light" charset="0"/>
              <a:ea typeface="Roboto Light" charset="0"/>
            </a:endParaRP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44548" y="1885950"/>
            <a:ext cx="4449763" cy="12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1504950"/>
            <a:ext cx="4167816" cy="3124200"/>
          </a:xfrm>
          <a:prstGeom prst="rect">
            <a:avLst/>
          </a:prstGeom>
          <a:noFill/>
          <a:ln w="9525">
            <a:gradFill flip="none" rotWithShape="1">
              <a:gsLst>
                <a:gs pos="12666">
                  <a:srgbClr val="EB6562"/>
                </a:gs>
                <a:gs pos="13000">
                  <a:srgbClr val="F33D3B"/>
                </a:gs>
                <a:gs pos="0">
                  <a:srgbClr val="FF0000"/>
                </a:gs>
                <a:gs pos="32000">
                  <a:schemeClr val="accent1">
                    <a:tint val="44500"/>
                    <a:satMod val="160000"/>
                    <a:lumMod val="71000"/>
                    <a:lumOff val="29000"/>
                    <a:alpha val="82000"/>
                  </a:schemeClr>
                </a:gs>
                <a:gs pos="100000">
                  <a:schemeClr val="accent1">
                    <a:tint val="23500"/>
                    <a:satMod val="160000"/>
                  </a:schemeClr>
                </a:gs>
              </a:gsLst>
              <a:path path="rect">
                <a:fillToRect l="100000" t="100000"/>
              </a:path>
              <a:tileRect r="-100000" b="-100000"/>
            </a:gradFill>
            <a:miter lim="800000"/>
            <a:headEnd/>
            <a:tailEnd/>
          </a:ln>
          <a:effectLst>
            <a:outerShdw blurRad="127000" dist="35921" dir="3300000" algn="ctr" rotWithShape="0">
              <a:schemeClr val="bg2">
                <a:alpha val="81000"/>
              </a:schemeClr>
            </a:outerShdw>
          </a:effectLst>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9846404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124"/>
                                        </p:tgtEl>
                                        <p:attrNameLst>
                                          <p:attrName>style.visibility</p:attrName>
                                        </p:attrNameLst>
                                      </p:cBhvr>
                                      <p:to>
                                        <p:strVal val="visible"/>
                                      </p:to>
                                    </p:set>
                                    <p:animEffect transition="in" filter="fade">
                                      <p:cBhvr>
                                        <p:cTn id="15" dur="500"/>
                                        <p:tgtEl>
                                          <p:spTgt spid="5124"/>
                                        </p:tgtEl>
                                      </p:cBhvr>
                                    </p:animEffect>
                                  </p:childTnLst>
                                </p:cTn>
                              </p:par>
                              <p:par>
                                <p:cTn id="16" presetID="10" presetClass="entr" presetSubtype="0" fill="hold" nodeType="withEffect">
                                  <p:stCondLst>
                                    <p:cond delay="0"/>
                                  </p:stCondLst>
                                  <p:childTnLst>
                                    <p:set>
                                      <p:cBhvr>
                                        <p:cTn id="17" dur="1" fill="hold">
                                          <p:stCondLst>
                                            <p:cond delay="0"/>
                                          </p:stCondLst>
                                        </p:cTn>
                                        <p:tgtEl>
                                          <p:spTgt spid="5122"/>
                                        </p:tgtEl>
                                        <p:attrNameLst>
                                          <p:attrName>style.visibility</p:attrName>
                                        </p:attrNameLst>
                                      </p:cBhvr>
                                      <p:to>
                                        <p:strVal val="visible"/>
                                      </p:to>
                                    </p:set>
                                    <p:animEffect transition="in" filter="fade">
                                      <p:cBhvr>
                                        <p:cTn id="18" dur="500"/>
                                        <p:tgtEl>
                                          <p:spTgt spid="5122"/>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1" grpId="0"/>
      <p:bldP spid="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11700" y="209550"/>
            <a:ext cx="8520600" cy="606600"/>
          </a:xfrm>
        </p:spPr>
        <p:txBody>
          <a:bodyPr/>
          <a:lstStyle/>
          <a:p>
            <a:r>
              <a:rPr lang="vi-VN" dirty="0" smtClean="0"/>
              <a:t>Ưu điểm</a:t>
            </a:r>
            <a:endParaRPr lang="en-US" dirty="0"/>
          </a:p>
        </p:txBody>
      </p:sp>
      <p:sp>
        <p:nvSpPr>
          <p:cNvPr id="21" name="TextBox 20"/>
          <p:cNvSpPr txBox="1"/>
          <p:nvPr/>
        </p:nvSpPr>
        <p:spPr>
          <a:xfrm>
            <a:off x="914400" y="663799"/>
            <a:ext cx="7315200" cy="400110"/>
          </a:xfrm>
          <a:prstGeom prst="rect">
            <a:avLst/>
          </a:prstGeom>
          <a:noFill/>
        </p:spPr>
        <p:txBody>
          <a:bodyPr wrap="square" rtlCol="0">
            <a:spAutoFit/>
          </a:bodyPr>
          <a:lstStyle/>
          <a:p>
            <a:r>
              <a:rPr lang="vi-VN" sz="2000" dirty="0">
                <a:solidFill>
                  <a:schemeClr val="bg1"/>
                </a:solidFill>
                <a:latin typeface="Roboto Light" charset="0"/>
                <a:ea typeface="Roboto Light" charset="0"/>
              </a:rPr>
              <a:t>5</a:t>
            </a:r>
            <a:r>
              <a:rPr lang="vi-VN" sz="2000" dirty="0" smtClean="0">
                <a:solidFill>
                  <a:schemeClr val="bg1"/>
                </a:solidFill>
                <a:latin typeface="Roboto Light" charset="0"/>
                <a:ea typeface="Roboto Light" charset="0"/>
              </a:rPr>
              <a:t>.</a:t>
            </a:r>
            <a:r>
              <a:rPr lang="vi-VN" sz="2000" b="1" dirty="0" smtClean="0">
                <a:solidFill>
                  <a:schemeClr val="bg1"/>
                </a:solidFill>
                <a:latin typeface="Roboto Light" charset="0"/>
                <a:ea typeface="Roboto Light" charset="0"/>
              </a:rPr>
              <a:t> Games</a:t>
            </a:r>
            <a:endParaRPr lang="en-US" sz="2000" dirty="0">
              <a:solidFill>
                <a:schemeClr val="bg1"/>
              </a:solidFill>
              <a:latin typeface="Roboto Light" charset="0"/>
              <a:ea typeface="Roboto Light" charset="0"/>
            </a:endParaRPr>
          </a:p>
        </p:txBody>
      </p:sp>
      <p:sp>
        <p:nvSpPr>
          <p:cNvPr id="4" name="TextBox 3"/>
          <p:cNvSpPr txBox="1"/>
          <p:nvPr/>
        </p:nvSpPr>
        <p:spPr>
          <a:xfrm>
            <a:off x="914400" y="990063"/>
            <a:ext cx="5105400" cy="523220"/>
          </a:xfrm>
          <a:prstGeom prst="rect">
            <a:avLst/>
          </a:prstGeom>
          <a:noFill/>
        </p:spPr>
        <p:txBody>
          <a:bodyPr wrap="square" rtlCol="0">
            <a:spAutoFit/>
          </a:bodyPr>
          <a:lstStyle/>
          <a:p>
            <a:r>
              <a:rPr lang="vi-VN" dirty="0">
                <a:solidFill>
                  <a:schemeClr val="bg1"/>
                </a:solidFill>
                <a:latin typeface="Roboto Light" charset="0"/>
                <a:ea typeface="Roboto Light" charset="0"/>
              </a:rPr>
              <a:t>Rất nhiều tựa game có sẵn cho Windows, cũng như rất nhiều phần cứng chơi game đặc biệt được hỗ trợ. </a:t>
            </a:r>
            <a:endParaRPr lang="en-US" dirty="0">
              <a:solidFill>
                <a:schemeClr val="bg1"/>
              </a:solidFill>
              <a:latin typeface="Roboto Light" charset="0"/>
              <a:ea typeface="Roboto Light" charset="0"/>
            </a:endParaRP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59736" y="1590080"/>
            <a:ext cx="5943600" cy="3336986"/>
          </a:xfrm>
          <a:prstGeom prst="rect">
            <a:avLst/>
          </a:prstGeom>
          <a:noFill/>
          <a:ln w="9525">
            <a:gradFill>
              <a:gsLst>
                <a:gs pos="18000">
                  <a:srgbClr val="00B050">
                    <a:alpha val="94000"/>
                    <a:lumMod val="98000"/>
                  </a:srgbClr>
                </a:gs>
                <a:gs pos="7324">
                  <a:srgbClr val="22BF6E"/>
                </a:gs>
                <a:gs pos="35000">
                  <a:schemeClr val="accent1">
                    <a:tint val="44500"/>
                    <a:satMod val="160000"/>
                  </a:schemeClr>
                </a:gs>
                <a:gs pos="100000">
                  <a:schemeClr val="accent1">
                    <a:tint val="23500"/>
                    <a:satMod val="160000"/>
                  </a:schemeClr>
                </a:gs>
              </a:gsLst>
              <a:lin ang="5400000" scaled="0"/>
            </a:gradFill>
            <a:miter lim="800000"/>
            <a:headEnd/>
            <a:tailEnd/>
          </a:ln>
          <a:effectLst>
            <a:outerShdw dist="35921" dir="2700000" algn="ctr" rotWithShape="0">
              <a:schemeClr val="bg2">
                <a:alpha val="93000"/>
              </a:schemeClr>
            </a:outerShdw>
          </a:effectLst>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1280957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par>
                                <p:cTn id="16" presetID="10" presetClass="entr" presetSubtype="0" fill="hold" nodeType="withEffect">
                                  <p:stCondLst>
                                    <p:cond delay="0"/>
                                  </p:stCondLst>
                                  <p:childTnLst>
                                    <p:set>
                                      <p:cBhvr>
                                        <p:cTn id="17" dur="1" fill="hold">
                                          <p:stCondLst>
                                            <p:cond delay="0"/>
                                          </p:stCondLst>
                                        </p:cTn>
                                        <p:tgtEl>
                                          <p:spTgt spid="6146"/>
                                        </p:tgtEl>
                                        <p:attrNameLst>
                                          <p:attrName>style.visibility</p:attrName>
                                        </p:attrNameLst>
                                      </p:cBhvr>
                                      <p:to>
                                        <p:strVal val="visible"/>
                                      </p:to>
                                    </p:set>
                                    <p:animEffect transition="in" filter="fade">
                                      <p:cBhvr>
                                        <p:cTn id="18" dur="500"/>
                                        <p:tgtEl>
                                          <p:spTgt spid="61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1" grpId="0"/>
      <p:bldP spid="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95601" y="152509"/>
            <a:ext cx="8520600" cy="606600"/>
          </a:xfrm>
        </p:spPr>
        <p:txBody>
          <a:bodyPr/>
          <a:lstStyle/>
          <a:p>
            <a:r>
              <a:rPr lang="vi-VN" dirty="0" smtClean="0"/>
              <a:t>Nhược điểm</a:t>
            </a:r>
            <a:endParaRPr lang="en-US" dirty="0"/>
          </a:p>
        </p:txBody>
      </p:sp>
      <p:sp>
        <p:nvSpPr>
          <p:cNvPr id="21" name="TextBox 20"/>
          <p:cNvSpPr txBox="1"/>
          <p:nvPr/>
        </p:nvSpPr>
        <p:spPr>
          <a:xfrm>
            <a:off x="898301" y="714405"/>
            <a:ext cx="7315200" cy="400110"/>
          </a:xfrm>
          <a:prstGeom prst="rect">
            <a:avLst/>
          </a:prstGeom>
          <a:noFill/>
        </p:spPr>
        <p:txBody>
          <a:bodyPr wrap="square" rtlCol="0">
            <a:spAutoFit/>
          </a:bodyPr>
          <a:lstStyle/>
          <a:p>
            <a:r>
              <a:rPr lang="vi-VN" sz="2000" dirty="0" smtClean="0">
                <a:solidFill>
                  <a:schemeClr val="bg1"/>
                </a:solidFill>
                <a:latin typeface="Roboto Light" charset="0"/>
                <a:ea typeface="Roboto Light" charset="0"/>
              </a:rPr>
              <a:t>1.</a:t>
            </a:r>
            <a:r>
              <a:rPr lang="vi-VN" sz="2000" b="1" dirty="0">
                <a:solidFill>
                  <a:schemeClr val="bg1"/>
                </a:solidFill>
                <a:latin typeface="Roboto Light" charset="0"/>
                <a:ea typeface="Roboto Light" charset="0"/>
              </a:rPr>
              <a:t> </a:t>
            </a:r>
            <a:r>
              <a:rPr lang="vi-VN" sz="2000" b="1" dirty="0" smtClean="0">
                <a:solidFill>
                  <a:schemeClr val="bg1"/>
                </a:solidFill>
                <a:latin typeface="Roboto Light" charset="0"/>
                <a:ea typeface="Roboto Light" charset="0"/>
              </a:rPr>
              <a:t>Bảo mật kém</a:t>
            </a:r>
            <a:endParaRPr lang="en-US" sz="2000" dirty="0">
              <a:solidFill>
                <a:schemeClr val="bg1"/>
              </a:solidFill>
              <a:latin typeface="Roboto Light" charset="0"/>
              <a:ea typeface="Roboto Light" charset="0"/>
            </a:endParaRPr>
          </a:p>
        </p:txBody>
      </p:sp>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879" y="1276350"/>
            <a:ext cx="3341687" cy="12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 name="TextBox 17"/>
          <p:cNvSpPr txBox="1"/>
          <p:nvPr/>
        </p:nvSpPr>
        <p:spPr>
          <a:xfrm>
            <a:off x="862885" y="1504950"/>
            <a:ext cx="7696200" cy="2677656"/>
          </a:xfrm>
          <a:prstGeom prst="rect">
            <a:avLst/>
          </a:prstGeom>
          <a:noFill/>
        </p:spPr>
        <p:txBody>
          <a:bodyPr wrap="square" rtlCol="0">
            <a:spAutoFit/>
          </a:bodyPr>
          <a:lstStyle/>
          <a:p>
            <a:pPr marL="285750" lvl="0" indent="-285750">
              <a:buClr>
                <a:srgbClr val="00B0F0"/>
              </a:buClr>
              <a:buFont typeface="Arial" pitchFamily="34" charset="0"/>
              <a:buChar char="•"/>
            </a:pPr>
            <a:r>
              <a:rPr lang="vi-VN" dirty="0">
                <a:solidFill>
                  <a:schemeClr val="bg1"/>
                </a:solidFill>
                <a:latin typeface="Roboto Light" charset="0"/>
                <a:ea typeface="Roboto Light" charset="0"/>
              </a:rPr>
              <a:t>Thiết kế ban đầu của Windows không coi trọng quyền truy cập.</a:t>
            </a:r>
            <a:endParaRPr lang="en-US" dirty="0">
              <a:solidFill>
                <a:schemeClr val="bg1"/>
              </a:solidFill>
              <a:latin typeface="Roboto Light" charset="0"/>
              <a:ea typeface="Roboto Light" charset="0"/>
            </a:endParaRPr>
          </a:p>
          <a:p>
            <a:pPr marL="285750" lvl="0" indent="-285750">
              <a:buClr>
                <a:srgbClr val="00B0F0"/>
              </a:buClr>
              <a:buFont typeface="Arial" pitchFamily="34" charset="0"/>
              <a:buChar char="•"/>
            </a:pPr>
            <a:r>
              <a:rPr lang="vi-VN" dirty="0">
                <a:solidFill>
                  <a:schemeClr val="bg1"/>
                </a:solidFill>
                <a:latin typeface="Roboto Light" charset="0"/>
                <a:ea typeface="Roboto Light" charset="0"/>
              </a:rPr>
              <a:t>Quá nhiều ứng dụng của bên thứ ba và việc tiếp tục hỗ trợ cho các ứng dụng cũ được viết kém đã trở thành mục tiêu của tin tặc.</a:t>
            </a:r>
            <a:endParaRPr lang="en-US" dirty="0">
              <a:solidFill>
                <a:schemeClr val="bg1"/>
              </a:solidFill>
              <a:latin typeface="Roboto Light" charset="0"/>
              <a:ea typeface="Roboto Light" charset="0"/>
            </a:endParaRPr>
          </a:p>
          <a:p>
            <a:pPr marL="285750" lvl="0" indent="-285750">
              <a:buClr>
                <a:srgbClr val="00B0F0"/>
              </a:buClr>
              <a:buFont typeface="Arial" pitchFamily="34" charset="0"/>
              <a:buChar char="•"/>
            </a:pPr>
            <a:r>
              <a:rPr lang="vi-VN" dirty="0">
                <a:solidFill>
                  <a:schemeClr val="bg1"/>
                </a:solidFill>
                <a:latin typeface="Roboto Light" charset="0"/>
                <a:ea typeface="Roboto Light" charset="0"/>
              </a:rPr>
              <a:t>Windows là một hệ điều hành thương mại, nhiều nhà phát triển ứng dụng tiếp tục phát triển các chương trình giàu tính năng nhưng dưới tiêu chuẩn mà không quan tâm nhiều đến tính bảo mật và tính ổn định của chương trình gây nguy hiểm cho bảo mật của người dùng và hệ thống.</a:t>
            </a:r>
            <a:endParaRPr lang="en-US" dirty="0">
              <a:solidFill>
                <a:schemeClr val="bg1"/>
              </a:solidFill>
              <a:latin typeface="Roboto Light" charset="0"/>
              <a:ea typeface="Roboto Light" charset="0"/>
            </a:endParaRPr>
          </a:p>
          <a:p>
            <a:pPr marL="285750" lvl="0" indent="-285750">
              <a:buClr>
                <a:srgbClr val="00B0F0"/>
              </a:buClr>
              <a:buFont typeface="Arial" pitchFamily="34" charset="0"/>
              <a:buChar char="•"/>
            </a:pPr>
            <a:r>
              <a:rPr lang="vi-VN" dirty="0">
                <a:solidFill>
                  <a:schemeClr val="bg1"/>
                </a:solidFill>
                <a:latin typeface="Roboto Light" charset="0"/>
                <a:ea typeface="Roboto Light" charset="0"/>
              </a:rPr>
              <a:t>Nhiều chương trình tự động khởi động và nhiều dịch vụ do Windows khởi động theo mặc định là mục tiêu dễ dàng cho vi rút và tin tặc vì nó không yêu cầu sự can thiệp của người dùng để khởi động</a:t>
            </a:r>
            <a:endParaRPr lang="en-US" dirty="0">
              <a:solidFill>
                <a:schemeClr val="bg1"/>
              </a:solidFill>
              <a:latin typeface="Roboto Light" charset="0"/>
              <a:ea typeface="Roboto Light" charset="0"/>
            </a:endParaRPr>
          </a:p>
          <a:p>
            <a:pPr marL="285750" lvl="0" indent="-285750">
              <a:buClr>
                <a:srgbClr val="00B0F0"/>
              </a:buClr>
              <a:buFont typeface="Arial" pitchFamily="34" charset="0"/>
              <a:buChar char="•"/>
            </a:pPr>
            <a:r>
              <a:rPr lang="vi-VN" dirty="0">
                <a:solidFill>
                  <a:schemeClr val="bg1"/>
                </a:solidFill>
                <a:latin typeface="Roboto Light" charset="0"/>
                <a:ea typeface="Roboto Light" charset="0"/>
              </a:rPr>
              <a:t>Người dùng Windows thường thiếu kiến ​​thức cơ bản về máy tính</a:t>
            </a:r>
            <a:endParaRPr lang="en-US" dirty="0">
              <a:solidFill>
                <a:schemeClr val="bg1"/>
              </a:solidFill>
              <a:latin typeface="Roboto Light" charset="0"/>
              <a:ea typeface="Roboto Light" charset="0"/>
            </a:endParaRPr>
          </a:p>
          <a:p>
            <a:pPr>
              <a:buClr>
                <a:srgbClr val="00B0F0"/>
              </a:buClr>
            </a:pPr>
            <a:endParaRPr lang="en-US" dirty="0"/>
          </a:p>
        </p:txBody>
      </p:sp>
    </p:spTree>
    <p:extLst>
      <p:ext uri="{BB962C8B-B14F-4D97-AF65-F5344CB8AC3E}">
        <p14:creationId xmlns:p14="http://schemas.microsoft.com/office/powerpoint/2010/main" val="3204683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500"/>
                                        <p:tgtEl>
                                          <p:spTgt spid="21"/>
                                        </p:tgtEl>
                                      </p:cBhvr>
                                    </p:animEffect>
                                  </p:childTnLst>
                                </p:cTn>
                              </p:par>
                              <p:par>
                                <p:cTn id="13" presetID="10" presetClass="entr" presetSubtype="0" fill="hold" nodeType="withEffect">
                                  <p:stCondLst>
                                    <p:cond delay="0"/>
                                  </p:stCondLst>
                                  <p:childTnLst>
                                    <p:set>
                                      <p:cBhvr>
                                        <p:cTn id="14" dur="1" fill="hold">
                                          <p:stCondLst>
                                            <p:cond delay="0"/>
                                          </p:stCondLst>
                                        </p:cTn>
                                        <p:tgtEl>
                                          <p:spTgt spid="7171"/>
                                        </p:tgtEl>
                                        <p:attrNameLst>
                                          <p:attrName>style.visibility</p:attrName>
                                        </p:attrNameLst>
                                      </p:cBhvr>
                                      <p:to>
                                        <p:strVal val="visible"/>
                                      </p:to>
                                    </p:set>
                                    <p:animEffect transition="in" filter="fade">
                                      <p:cBhvr>
                                        <p:cTn id="15" dur="500"/>
                                        <p:tgtEl>
                                          <p:spTgt spid="717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fade">
                                      <p:cBhvr>
                                        <p:cTn id="18"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1" grpId="0"/>
      <p:bldP spid="1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97748" y="75608"/>
            <a:ext cx="8520600" cy="606600"/>
          </a:xfrm>
        </p:spPr>
        <p:txBody>
          <a:bodyPr/>
          <a:lstStyle/>
          <a:p>
            <a:r>
              <a:rPr lang="vi-VN" dirty="0" smtClean="0"/>
              <a:t>Nhược điểm</a:t>
            </a:r>
            <a:endParaRPr lang="en-US" dirty="0"/>
          </a:p>
        </p:txBody>
      </p:sp>
      <p:sp>
        <p:nvSpPr>
          <p:cNvPr id="21" name="TextBox 20"/>
          <p:cNvSpPr txBox="1"/>
          <p:nvPr/>
        </p:nvSpPr>
        <p:spPr>
          <a:xfrm>
            <a:off x="900448" y="677647"/>
            <a:ext cx="7315200" cy="400110"/>
          </a:xfrm>
          <a:prstGeom prst="rect">
            <a:avLst/>
          </a:prstGeom>
          <a:noFill/>
        </p:spPr>
        <p:txBody>
          <a:bodyPr wrap="square" rtlCol="0">
            <a:spAutoFit/>
          </a:bodyPr>
          <a:lstStyle/>
          <a:p>
            <a:r>
              <a:rPr lang="vi-VN" sz="2000" dirty="0">
                <a:solidFill>
                  <a:schemeClr val="bg1"/>
                </a:solidFill>
                <a:latin typeface="Roboto Light" charset="0"/>
                <a:ea typeface="Roboto Light" charset="0"/>
              </a:rPr>
              <a:t>2</a:t>
            </a:r>
            <a:r>
              <a:rPr lang="vi-VN" sz="2000" dirty="0" smtClean="0">
                <a:solidFill>
                  <a:schemeClr val="bg1"/>
                </a:solidFill>
                <a:latin typeface="Roboto Light" charset="0"/>
                <a:ea typeface="Roboto Light" charset="0"/>
              </a:rPr>
              <a:t>.</a:t>
            </a:r>
            <a:r>
              <a:rPr lang="vi-VN" sz="2000" b="1" dirty="0" smtClean="0">
                <a:solidFill>
                  <a:schemeClr val="bg1"/>
                </a:solidFill>
              </a:rPr>
              <a:t> </a:t>
            </a:r>
            <a:r>
              <a:rPr lang="vi-VN" sz="2000" b="1" dirty="0">
                <a:solidFill>
                  <a:schemeClr val="bg1"/>
                </a:solidFill>
              </a:rPr>
              <a:t>Các khoản chi bổ </a:t>
            </a:r>
            <a:r>
              <a:rPr lang="vi-VN" sz="2000" b="1" dirty="0" smtClean="0">
                <a:solidFill>
                  <a:schemeClr val="bg1"/>
                </a:solidFill>
              </a:rPr>
              <a:t>sung</a:t>
            </a:r>
            <a:r>
              <a:rPr lang="vi-VN" sz="2000" b="1" dirty="0">
                <a:solidFill>
                  <a:schemeClr val="bg1"/>
                </a:solidFill>
              </a:rPr>
              <a:t> </a:t>
            </a:r>
            <a:r>
              <a:rPr lang="vi-VN" sz="2000" b="1" dirty="0" smtClean="0">
                <a:solidFill>
                  <a:schemeClr val="bg1"/>
                </a:solidFill>
              </a:rPr>
              <a:t>đắt đỏ</a:t>
            </a:r>
            <a:endParaRPr lang="en-US" sz="2000" dirty="0">
              <a:solidFill>
                <a:schemeClr val="bg1"/>
              </a:solidFill>
              <a:latin typeface="Roboto Light" charset="0"/>
              <a:ea typeface="Roboto Light" charset="0"/>
            </a:endParaRPr>
          </a:p>
        </p:txBody>
      </p:sp>
      <p:sp>
        <p:nvSpPr>
          <p:cNvPr id="7" name="TextBox 6"/>
          <p:cNvSpPr txBox="1"/>
          <p:nvPr/>
        </p:nvSpPr>
        <p:spPr>
          <a:xfrm>
            <a:off x="990600" y="1123950"/>
            <a:ext cx="6172200" cy="523220"/>
          </a:xfrm>
          <a:prstGeom prst="rect">
            <a:avLst/>
          </a:prstGeom>
          <a:noFill/>
        </p:spPr>
        <p:txBody>
          <a:bodyPr wrap="square" rtlCol="0">
            <a:spAutoFit/>
          </a:bodyPr>
          <a:lstStyle/>
          <a:p>
            <a:r>
              <a:rPr lang="vi-VN" dirty="0">
                <a:solidFill>
                  <a:schemeClr val="bg1"/>
                </a:solidFill>
                <a:latin typeface="Roboto Light" charset="0"/>
                <a:ea typeface="Roboto Light" charset="0"/>
              </a:rPr>
              <a:t>Sau khi thiết lập </a:t>
            </a:r>
            <a:r>
              <a:rPr lang="vi-VN" dirty="0" smtClean="0">
                <a:solidFill>
                  <a:schemeClr val="bg1"/>
                </a:solidFill>
                <a:latin typeface="Roboto Light" charset="0"/>
                <a:ea typeface="Roboto Light" charset="0"/>
              </a:rPr>
              <a:t>máy </a:t>
            </a:r>
            <a:r>
              <a:rPr lang="vi-VN" dirty="0">
                <a:solidFill>
                  <a:schemeClr val="bg1"/>
                </a:solidFill>
                <a:latin typeface="Roboto Light" charset="0"/>
                <a:ea typeface="Roboto Light" charset="0"/>
              </a:rPr>
              <a:t>tính </a:t>
            </a:r>
            <a:r>
              <a:rPr lang="vi-VN" dirty="0" smtClean="0">
                <a:solidFill>
                  <a:schemeClr val="bg1"/>
                </a:solidFill>
                <a:latin typeface="Roboto Light" charset="0"/>
                <a:ea typeface="Roboto Light" charset="0"/>
              </a:rPr>
              <a:t>Microsoft sớm </a:t>
            </a:r>
            <a:r>
              <a:rPr lang="vi-VN" dirty="0">
                <a:solidFill>
                  <a:schemeClr val="bg1"/>
                </a:solidFill>
                <a:latin typeface="Roboto Light" charset="0"/>
                <a:ea typeface="Roboto Light" charset="0"/>
              </a:rPr>
              <a:t>hay muộn khách hàng luôn thấy mình cần phần mềm bổ </a:t>
            </a:r>
            <a:r>
              <a:rPr lang="vi-VN" dirty="0" smtClean="0">
                <a:solidFill>
                  <a:schemeClr val="bg1"/>
                </a:solidFill>
                <a:latin typeface="Roboto Light" charset="0"/>
                <a:ea typeface="Roboto Light" charset="0"/>
              </a:rPr>
              <a:t>sung </a:t>
            </a:r>
            <a:endParaRPr lang="en-US" dirty="0">
              <a:solidFill>
                <a:schemeClr val="bg1"/>
              </a:solidFill>
              <a:latin typeface="Roboto Light" charset="0"/>
              <a:ea typeface="Roboto Light" charset="0"/>
            </a:endParaRPr>
          </a:p>
        </p:txBody>
      </p:sp>
      <p:pic>
        <p:nvPicPr>
          <p:cNvPr id="614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12135" y="1781041"/>
            <a:ext cx="5562600" cy="3159383"/>
          </a:xfrm>
          <a:prstGeom prst="rect">
            <a:avLst/>
          </a:prstGeom>
          <a:noFill/>
          <a:ln w="9525">
            <a:gradFill>
              <a:gsLst>
                <a:gs pos="9000">
                  <a:srgbClr val="FFC000"/>
                </a:gs>
                <a:gs pos="76000">
                  <a:schemeClr val="accent1">
                    <a:tint val="44500"/>
                    <a:satMod val="160000"/>
                    <a:alpha val="91000"/>
                  </a:schemeClr>
                </a:gs>
                <a:gs pos="100000">
                  <a:schemeClr val="accent1">
                    <a:tint val="23500"/>
                    <a:satMod val="160000"/>
                  </a:schemeClr>
                </a:gs>
              </a:gsLst>
              <a:lin ang="5400000" scaled="0"/>
            </a:gradFill>
            <a:miter lim="800000"/>
            <a:headEnd/>
            <a:tailEnd/>
          </a:ln>
          <a:effectLst>
            <a:outerShdw dist="35921" dir="2700000" algn="ctr" rotWithShape="0">
              <a:schemeClr val="bg2"/>
            </a:outerShdw>
            <a:reflection blurRad="342900" stA="71000" endPos="29000" dist="50800" dir="5400000" sy="-100000" algn="bl" rotWithShape="0"/>
          </a:effectLst>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3978354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nodeType="withEffect">
                                  <p:stCondLst>
                                    <p:cond delay="0"/>
                                  </p:stCondLst>
                                  <p:childTnLst>
                                    <p:set>
                                      <p:cBhvr>
                                        <p:cTn id="17" dur="1" fill="hold">
                                          <p:stCondLst>
                                            <p:cond delay="0"/>
                                          </p:stCondLst>
                                        </p:cTn>
                                        <p:tgtEl>
                                          <p:spTgt spid="6148"/>
                                        </p:tgtEl>
                                        <p:attrNameLst>
                                          <p:attrName>style.visibility</p:attrName>
                                        </p:attrNameLst>
                                      </p:cBhvr>
                                      <p:to>
                                        <p:strVal val="visible"/>
                                      </p:to>
                                    </p:set>
                                    <p:animEffect transition="in" filter="fade">
                                      <p:cBhvr>
                                        <p:cTn id="18" dur="500"/>
                                        <p:tgtEl>
                                          <p:spTgt spid="61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1" grpId="0"/>
      <p:bldP spid="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11700" y="209550"/>
            <a:ext cx="8520600" cy="606600"/>
          </a:xfrm>
        </p:spPr>
        <p:txBody>
          <a:bodyPr/>
          <a:lstStyle/>
          <a:p>
            <a:r>
              <a:rPr lang="vi-VN" dirty="0" smtClean="0"/>
              <a:t>Nhược điểm</a:t>
            </a:r>
            <a:endParaRPr lang="en-US" dirty="0"/>
          </a:p>
        </p:txBody>
      </p:sp>
      <p:sp>
        <p:nvSpPr>
          <p:cNvPr id="21" name="TextBox 20"/>
          <p:cNvSpPr txBox="1"/>
          <p:nvPr/>
        </p:nvSpPr>
        <p:spPr>
          <a:xfrm>
            <a:off x="914400" y="742950"/>
            <a:ext cx="7315200" cy="400110"/>
          </a:xfrm>
          <a:prstGeom prst="rect">
            <a:avLst/>
          </a:prstGeom>
          <a:noFill/>
        </p:spPr>
        <p:txBody>
          <a:bodyPr wrap="square" rtlCol="0">
            <a:spAutoFit/>
          </a:bodyPr>
          <a:lstStyle/>
          <a:p>
            <a:r>
              <a:rPr lang="vi-VN" sz="2000" dirty="0">
                <a:solidFill>
                  <a:schemeClr val="bg1"/>
                </a:solidFill>
                <a:latin typeface="Roboto Light" charset="0"/>
                <a:ea typeface="Roboto Light" charset="0"/>
              </a:rPr>
              <a:t>3</a:t>
            </a:r>
            <a:r>
              <a:rPr lang="vi-VN" sz="2000" dirty="0" smtClean="0">
                <a:solidFill>
                  <a:schemeClr val="bg1"/>
                </a:solidFill>
                <a:latin typeface="Roboto Light" charset="0"/>
                <a:ea typeface="Roboto Light" charset="0"/>
              </a:rPr>
              <a:t>.</a:t>
            </a:r>
            <a:r>
              <a:rPr lang="vi-VN" sz="2000" b="1" dirty="0" smtClean="0">
                <a:solidFill>
                  <a:schemeClr val="bg1"/>
                </a:solidFill>
                <a:latin typeface="Roboto Light" charset="0"/>
                <a:ea typeface="Roboto Light" charset="0"/>
              </a:rPr>
              <a:t> </a:t>
            </a:r>
            <a:r>
              <a:rPr lang="vi-VN" sz="2000" b="1" dirty="0">
                <a:solidFill>
                  <a:schemeClr val="bg1"/>
                </a:solidFill>
              </a:rPr>
              <a:t>Tính ổn định kém</a:t>
            </a:r>
            <a:endParaRPr lang="en-US" sz="2000" dirty="0">
              <a:solidFill>
                <a:schemeClr val="bg1"/>
              </a:solidFill>
              <a:latin typeface="Roboto Light" charset="0"/>
              <a:ea typeface="Roboto Light" charset="0"/>
            </a:endParaRPr>
          </a:p>
        </p:txBody>
      </p:sp>
      <p:pic>
        <p:nvPicPr>
          <p:cNvPr id="9218" name="Picture 2"/>
          <p:cNvPicPr>
            <a:picLocks noChangeAspect="1" noChangeArrowheads="1"/>
          </p:cNvPicPr>
          <p:nvPr/>
        </p:nvPicPr>
        <p:blipFill>
          <a:blip r:embed="rId2">
            <a:extLst>
              <a:ext uri="{BEBA8EAE-BF5A-486C-A8C5-ECC9F3942E4B}">
                <a14:imgProps xmlns:a14="http://schemas.microsoft.com/office/drawing/2010/main">
                  <a14:imgLayer r:embed="rId3">
                    <a14:imgEffect>
                      <a14:colorTemperature colorTemp="5500"/>
                    </a14:imgEffect>
                    <a14:imgEffect>
                      <a14:saturation sat="152000"/>
                    </a14:imgEffect>
                  </a14:imgLayer>
                </a14:imgProps>
              </a:ext>
              <a:ext uri="{28A0092B-C50C-407E-A947-70E740481C1C}">
                <a14:useLocalDpi xmlns:a14="http://schemas.microsoft.com/office/drawing/2010/main" val="0"/>
              </a:ext>
            </a:extLst>
          </a:blip>
          <a:srcRect/>
          <a:stretch>
            <a:fillRect/>
          </a:stretch>
        </p:blipFill>
        <p:spPr bwMode="auto">
          <a:xfrm>
            <a:off x="1905000" y="1757698"/>
            <a:ext cx="5757691" cy="3238702"/>
          </a:xfrm>
          <a:prstGeom prst="rect">
            <a:avLst/>
          </a:prstGeom>
          <a:noFill/>
          <a:ln w="9525" cap="sq" cmpd="dbl">
            <a:gradFill flip="none" rotWithShape="1">
              <a:gsLst>
                <a:gs pos="28000">
                  <a:srgbClr val="4549AC">
                    <a:alpha val="97000"/>
                    <a:lumMod val="72000"/>
                    <a:lumOff val="28000"/>
                  </a:srgbClr>
                </a:gs>
                <a:gs pos="0">
                  <a:srgbClr val="0070C0">
                    <a:alpha val="74000"/>
                  </a:srgbClr>
                </a:gs>
                <a:gs pos="64000">
                  <a:srgbClr val="92D050">
                    <a:alpha val="90000"/>
                  </a:srgbClr>
                </a:gs>
                <a:gs pos="100000">
                  <a:srgbClr val="6B34A2"/>
                </a:gs>
                <a:gs pos="100000">
                  <a:srgbClr val="6637A3"/>
                </a:gs>
                <a:gs pos="100000">
                  <a:srgbClr val="5B3DA6"/>
                </a:gs>
                <a:gs pos="100000">
                  <a:srgbClr val="7030A0">
                    <a:alpha val="74000"/>
                  </a:srgbClr>
                </a:gs>
              </a:gsLst>
              <a:lin ang="2700000" scaled="1"/>
              <a:tileRect/>
            </a:gradFill>
            <a:bevel/>
            <a:headEnd/>
            <a:tailEnd/>
          </a:ln>
          <a:effectLst>
            <a:outerShdw sx="1000" sy="1000" algn="ctr" rotWithShape="0">
              <a:schemeClr val="bg2"/>
            </a:outerShdw>
            <a:reflection endPos="0" dir="5400000" sy="-100000" algn="bl" rotWithShape="0"/>
          </a:effectLst>
          <a:extLst>
            <a:ext uri="{909E8E84-426E-40DD-AFC4-6F175D3DCCD1}">
              <a14:hiddenFill xmlns:a14="http://schemas.microsoft.com/office/drawing/2010/main">
                <a:solidFill>
                  <a:schemeClr val="accent1"/>
                </a:solidFill>
              </a14:hiddenFill>
            </a:ext>
          </a:extLst>
        </p:spPr>
      </p:pic>
      <p:sp>
        <p:nvSpPr>
          <p:cNvPr id="3" name="TextBox 2"/>
          <p:cNvSpPr txBox="1"/>
          <p:nvPr/>
        </p:nvSpPr>
        <p:spPr>
          <a:xfrm>
            <a:off x="1066800" y="1143060"/>
            <a:ext cx="6705600" cy="523220"/>
          </a:xfrm>
          <a:prstGeom prst="rect">
            <a:avLst/>
          </a:prstGeom>
          <a:noFill/>
        </p:spPr>
        <p:txBody>
          <a:bodyPr wrap="square" rtlCol="0">
            <a:spAutoFit/>
          </a:bodyPr>
          <a:lstStyle/>
          <a:p>
            <a:r>
              <a:rPr lang="vi-VN" dirty="0">
                <a:solidFill>
                  <a:schemeClr val="bg1"/>
                </a:solidFill>
                <a:latin typeface="Roboto Light" charset="0"/>
                <a:ea typeface="Roboto Light" charset="0"/>
              </a:rPr>
              <a:t>Đối với những người đã quen sử dụng Windows, việc khởi động lại và cài đặt lại là một việc thường xuyên xảy ra đến nỗi hầu hết thậm chí còn không nghĩ đến.</a:t>
            </a:r>
            <a:endParaRPr lang="en-US" dirty="0">
              <a:solidFill>
                <a:schemeClr val="bg1"/>
              </a:solidFill>
              <a:latin typeface="Roboto Light" charset="0"/>
              <a:ea typeface="Roboto Light" charset="0"/>
            </a:endParaRPr>
          </a:p>
        </p:txBody>
      </p:sp>
    </p:spTree>
    <p:extLst>
      <p:ext uri="{BB962C8B-B14F-4D97-AF65-F5344CB8AC3E}">
        <p14:creationId xmlns:p14="http://schemas.microsoft.com/office/powerpoint/2010/main" val="1964771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par>
                                <p:cTn id="16" presetID="10" presetClass="entr" presetSubtype="0" fill="hold" nodeType="withEffect">
                                  <p:stCondLst>
                                    <p:cond delay="0"/>
                                  </p:stCondLst>
                                  <p:childTnLst>
                                    <p:set>
                                      <p:cBhvr>
                                        <p:cTn id="17" dur="1" fill="hold">
                                          <p:stCondLst>
                                            <p:cond delay="0"/>
                                          </p:stCondLst>
                                        </p:cTn>
                                        <p:tgtEl>
                                          <p:spTgt spid="9218"/>
                                        </p:tgtEl>
                                        <p:attrNameLst>
                                          <p:attrName>style.visibility</p:attrName>
                                        </p:attrNameLst>
                                      </p:cBhvr>
                                      <p:to>
                                        <p:strVal val="visible"/>
                                      </p:to>
                                    </p:set>
                                    <p:animEffect transition="in" filter="fade">
                                      <p:cBhvr>
                                        <p:cTn id="18" dur="500"/>
                                        <p:tgtEl>
                                          <p:spTgt spid="92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1" grpId="0"/>
      <p:bldP spid="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11700" y="209550"/>
            <a:ext cx="8520600" cy="606600"/>
          </a:xfrm>
        </p:spPr>
        <p:txBody>
          <a:bodyPr/>
          <a:lstStyle/>
          <a:p>
            <a:r>
              <a:rPr lang="vi-VN" dirty="0" smtClean="0"/>
              <a:t>Nhược điểm</a:t>
            </a:r>
            <a:endParaRPr lang="en-US" dirty="0"/>
          </a:p>
        </p:txBody>
      </p:sp>
      <p:sp>
        <p:nvSpPr>
          <p:cNvPr id="21" name="TextBox 20"/>
          <p:cNvSpPr txBox="1"/>
          <p:nvPr/>
        </p:nvSpPr>
        <p:spPr>
          <a:xfrm>
            <a:off x="762000" y="742950"/>
            <a:ext cx="7315200" cy="400110"/>
          </a:xfrm>
          <a:prstGeom prst="rect">
            <a:avLst/>
          </a:prstGeom>
          <a:noFill/>
        </p:spPr>
        <p:txBody>
          <a:bodyPr wrap="square" rtlCol="0">
            <a:spAutoFit/>
          </a:bodyPr>
          <a:lstStyle/>
          <a:p>
            <a:r>
              <a:rPr lang="vi-VN" sz="2000" b="1" dirty="0">
                <a:solidFill>
                  <a:schemeClr val="bg1"/>
                </a:solidFill>
              </a:rPr>
              <a:t>4. </a:t>
            </a:r>
            <a:r>
              <a:rPr lang="en-US" sz="2000" b="1" dirty="0" err="1">
                <a:solidFill>
                  <a:schemeClr val="bg1"/>
                </a:solidFill>
              </a:rPr>
              <a:t>Nó</a:t>
            </a:r>
            <a:r>
              <a:rPr lang="en-US" sz="2000" b="1" dirty="0">
                <a:solidFill>
                  <a:schemeClr val="bg1"/>
                </a:solidFill>
              </a:rPr>
              <a:t> </a:t>
            </a:r>
            <a:r>
              <a:rPr lang="vi-VN" sz="2000" b="1" dirty="0">
                <a:solidFill>
                  <a:schemeClr val="bg1"/>
                </a:solidFill>
              </a:rPr>
              <a:t>là một nguồn đóng </a:t>
            </a:r>
            <a:r>
              <a:rPr lang="vi-VN" sz="2000" dirty="0" smtClean="0">
                <a:solidFill>
                  <a:schemeClr val="bg1"/>
                </a:solidFill>
              </a:rPr>
              <a:t> </a:t>
            </a:r>
            <a:endParaRPr lang="en-US" sz="2000" dirty="0">
              <a:solidFill>
                <a:schemeClr val="bg1"/>
              </a:solidFill>
              <a:latin typeface="Roboto Light" charset="0"/>
              <a:ea typeface="Roboto Light" charset="0"/>
            </a:endParaRPr>
          </a:p>
        </p:txBody>
      </p:sp>
      <p:sp>
        <p:nvSpPr>
          <p:cNvPr id="3" name="TextBox 2"/>
          <p:cNvSpPr txBox="1"/>
          <p:nvPr/>
        </p:nvSpPr>
        <p:spPr>
          <a:xfrm>
            <a:off x="762000" y="1581150"/>
            <a:ext cx="3581400" cy="1384995"/>
          </a:xfrm>
          <a:prstGeom prst="rect">
            <a:avLst/>
          </a:prstGeom>
          <a:noFill/>
        </p:spPr>
        <p:txBody>
          <a:bodyPr wrap="square" rtlCol="0">
            <a:spAutoFit/>
          </a:bodyPr>
          <a:lstStyle/>
          <a:p>
            <a:r>
              <a:rPr lang="vi-VN" dirty="0">
                <a:solidFill>
                  <a:schemeClr val="bg1"/>
                </a:solidFill>
                <a:latin typeface="Roboto Light" charset="0"/>
                <a:ea typeface="Roboto Light" charset="0"/>
              </a:rPr>
              <a:t>Thực tế là Windows là một hệ điều hành mã nguồn đóng là một hạn chế đối với những người dùng cao cấp hơn, vì ngăn cản người dùng sửa đổi và điều chỉnh nó theo nhu cầu của họ trong trường hợp bị hạn chế với cấu trúc tiêu chuẩn của nó. </a:t>
            </a:r>
            <a:endParaRPr lang="en-US" dirty="0">
              <a:solidFill>
                <a:schemeClr val="bg1"/>
              </a:solidFill>
              <a:latin typeface="Roboto Light" charset="0"/>
              <a:ea typeface="Roboto Light" charset="0"/>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48200" y="1404044"/>
            <a:ext cx="4191000" cy="3124201"/>
          </a:xfrm>
          <a:prstGeom prst="rect">
            <a:avLst/>
          </a:prstGeom>
          <a:noFill/>
          <a:ln w="9525">
            <a:gradFill>
              <a:gsLst>
                <a:gs pos="13000">
                  <a:srgbClr val="FFC000"/>
                </a:gs>
                <a:gs pos="0">
                  <a:srgbClr val="FFC000"/>
                </a:gs>
                <a:gs pos="74000">
                  <a:schemeClr val="accent1">
                    <a:tint val="44500"/>
                    <a:satMod val="160000"/>
                    <a:alpha val="73000"/>
                    <a:lumMod val="56000"/>
                    <a:lumOff val="44000"/>
                  </a:schemeClr>
                </a:gs>
                <a:gs pos="100000">
                  <a:schemeClr val="accent1">
                    <a:tint val="23500"/>
                    <a:satMod val="160000"/>
                  </a:schemeClr>
                </a:gs>
              </a:gsLst>
              <a:lin ang="5400000" scaled="0"/>
            </a:gradFill>
            <a:miter lim="800000"/>
            <a:headEnd/>
            <a:tailEnd/>
          </a:ln>
          <a:effectLst>
            <a:outerShdw dist="35921" dir="8760000" algn="ctr" rotWithShape="0">
              <a:schemeClr val="bg2">
                <a:alpha val="67000"/>
              </a:schemeClr>
            </a:outerShdw>
          </a:effectLst>
          <a:extLst>
            <a:ext uri="{909E8E84-426E-40DD-AFC4-6F175D3DCCD1}">
              <a14:hiddenFill xmlns:a14="http://schemas.microsoft.com/office/drawing/2010/main">
                <a:solidFill>
                  <a:schemeClr val="accent1"/>
                </a:solidFill>
              </a14:hiddenFill>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39" y="1276349"/>
            <a:ext cx="3341687" cy="12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0484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027"/>
                                        </p:tgtEl>
                                        <p:attrNameLst>
                                          <p:attrName>style.visibility</p:attrName>
                                        </p:attrNameLst>
                                      </p:cBhvr>
                                      <p:to>
                                        <p:strVal val="visible"/>
                                      </p:to>
                                    </p:set>
                                    <p:animEffect transition="in" filter="fade">
                                      <p:cBhvr>
                                        <p:cTn id="15" dur="500"/>
                                        <p:tgtEl>
                                          <p:spTgt spid="102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par>
                                <p:cTn id="19" presetID="10" presetClass="entr" presetSubtype="0" fill="hold" nodeType="withEffect">
                                  <p:stCondLst>
                                    <p:cond delay="0"/>
                                  </p:stCondLst>
                                  <p:childTnLst>
                                    <p:set>
                                      <p:cBhvr>
                                        <p:cTn id="20" dur="1" fill="hold">
                                          <p:stCondLst>
                                            <p:cond delay="0"/>
                                          </p:stCondLst>
                                        </p:cTn>
                                        <p:tgtEl>
                                          <p:spTgt spid="1026"/>
                                        </p:tgtEl>
                                        <p:attrNameLst>
                                          <p:attrName>style.visibility</p:attrName>
                                        </p:attrNameLst>
                                      </p:cBhvr>
                                      <p:to>
                                        <p:strVal val="visible"/>
                                      </p:to>
                                    </p:set>
                                    <p:animEffect transition="in" filter="fade">
                                      <p:cBhvr>
                                        <p:cTn id="21"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1" grpId="0"/>
      <p:bldP spid="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23"/>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vi-VN" dirty="0" smtClean="0"/>
              <a:t>HỆ ĐIỀU HÀNH WINDOWS</a:t>
            </a:r>
            <a:endParaRPr dirty="0"/>
          </a:p>
        </p:txBody>
      </p:sp>
      <p:sp>
        <p:nvSpPr>
          <p:cNvPr id="219" name="Google Shape;219;p23"/>
          <p:cNvSpPr txBox="1">
            <a:spLocks noGrp="1"/>
          </p:cNvSpPr>
          <p:nvPr>
            <p:ph type="subTitle" idx="1"/>
          </p:nvPr>
        </p:nvSpPr>
        <p:spPr>
          <a:xfrm>
            <a:off x="6411225" y="2047963"/>
            <a:ext cx="1889400" cy="502500"/>
          </a:xfrm>
          <a:prstGeom prst="rect">
            <a:avLst/>
          </a:prstGeom>
        </p:spPr>
        <p:txBody>
          <a:bodyPr spcFirstLastPara="1" wrap="square" lIns="91425" tIns="91425" rIns="91425" bIns="91425" anchor="t" anchorCtr="0">
            <a:noAutofit/>
          </a:bodyPr>
          <a:lstStyle/>
          <a:p>
            <a:pPr marL="0" lvl="0" indent="0">
              <a:buClr>
                <a:schemeClr val="dk1"/>
              </a:buClr>
              <a:buSzPts val="1100"/>
            </a:pPr>
            <a:r>
              <a:rPr lang="en-US" dirty="0" err="1"/>
              <a:t>Ứng</a:t>
            </a:r>
            <a:r>
              <a:rPr lang="en-US" dirty="0"/>
              <a:t> </a:t>
            </a:r>
            <a:r>
              <a:rPr lang="en-US" dirty="0" err="1" smtClean="0"/>
              <a:t>dụng</a:t>
            </a:r>
            <a:r>
              <a:rPr lang="en-US" dirty="0" smtClean="0"/>
              <a:t> </a:t>
            </a:r>
            <a:r>
              <a:rPr lang="en-US" dirty="0" err="1"/>
              <a:t>của</a:t>
            </a:r>
            <a:r>
              <a:rPr lang="en-US" dirty="0"/>
              <a:t> Windows</a:t>
            </a:r>
            <a:endParaRPr dirty="0">
              <a:solidFill>
                <a:schemeClr val="accent1"/>
              </a:solidFill>
            </a:endParaRPr>
          </a:p>
        </p:txBody>
      </p:sp>
      <p:sp>
        <p:nvSpPr>
          <p:cNvPr id="220" name="Google Shape;220;p23"/>
          <p:cNvSpPr txBox="1">
            <a:spLocks noGrp="1"/>
          </p:cNvSpPr>
          <p:nvPr>
            <p:ph type="title" idx="2"/>
          </p:nvPr>
        </p:nvSpPr>
        <p:spPr>
          <a:xfrm>
            <a:off x="5167125" y="1901250"/>
            <a:ext cx="1176900" cy="606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a:solidFill>
                  <a:schemeClr val="accent1"/>
                </a:solidFill>
              </a:rPr>
              <a:t>04</a:t>
            </a:r>
            <a:endParaRPr>
              <a:solidFill>
                <a:schemeClr val="accent1"/>
              </a:solidFill>
            </a:endParaRPr>
          </a:p>
        </p:txBody>
      </p:sp>
      <p:sp>
        <p:nvSpPr>
          <p:cNvPr id="221" name="Google Shape;221;p23"/>
          <p:cNvSpPr txBox="1">
            <a:spLocks noGrp="1"/>
          </p:cNvSpPr>
          <p:nvPr>
            <p:ph type="subTitle" idx="3"/>
          </p:nvPr>
        </p:nvSpPr>
        <p:spPr>
          <a:xfrm>
            <a:off x="6411225" y="2933487"/>
            <a:ext cx="2089288" cy="502500"/>
          </a:xfrm>
          <a:prstGeom prst="rect">
            <a:avLst/>
          </a:prstGeom>
        </p:spPr>
        <p:txBody>
          <a:bodyPr spcFirstLastPara="1" wrap="square" lIns="91425" tIns="91425" rIns="91425" bIns="91425" anchor="t" anchorCtr="0">
            <a:noAutofit/>
          </a:bodyPr>
          <a:lstStyle/>
          <a:p>
            <a:pPr marL="0" lvl="0" indent="0">
              <a:buClr>
                <a:schemeClr val="dk1"/>
              </a:buClr>
              <a:buSzPts val="1100"/>
            </a:pPr>
            <a:r>
              <a:rPr lang="en-US" dirty="0" smtClean="0"/>
              <a:t>So </a:t>
            </a:r>
            <a:r>
              <a:rPr lang="en-US" dirty="0" err="1"/>
              <a:t>sánh</a:t>
            </a:r>
            <a:r>
              <a:rPr lang="en-US" dirty="0"/>
              <a:t> Windows </a:t>
            </a:r>
            <a:r>
              <a:rPr lang="en-US" dirty="0" err="1"/>
              <a:t>với</a:t>
            </a:r>
            <a:r>
              <a:rPr lang="en-US" dirty="0"/>
              <a:t> </a:t>
            </a:r>
            <a:r>
              <a:rPr lang="en-US" dirty="0" err="1"/>
              <a:t>các</a:t>
            </a:r>
            <a:r>
              <a:rPr lang="en-US" dirty="0"/>
              <a:t> </a:t>
            </a:r>
            <a:r>
              <a:rPr lang="en-US" dirty="0" err="1"/>
              <a:t>hệ</a:t>
            </a:r>
            <a:r>
              <a:rPr lang="en-US" dirty="0"/>
              <a:t> </a:t>
            </a:r>
            <a:r>
              <a:rPr lang="en-US" dirty="0" err="1"/>
              <a:t>điều</a:t>
            </a:r>
            <a:r>
              <a:rPr lang="en-US" dirty="0"/>
              <a:t> </a:t>
            </a:r>
            <a:r>
              <a:rPr lang="en-US" dirty="0" err="1"/>
              <a:t>hành</a:t>
            </a:r>
            <a:r>
              <a:rPr lang="en-US" dirty="0"/>
              <a:t> </a:t>
            </a:r>
            <a:r>
              <a:rPr lang="en-US" dirty="0" err="1"/>
              <a:t>khác</a:t>
            </a:r>
            <a:endParaRPr dirty="0">
              <a:solidFill>
                <a:schemeClr val="accent1"/>
              </a:solidFill>
            </a:endParaRPr>
          </a:p>
        </p:txBody>
      </p:sp>
      <p:sp>
        <p:nvSpPr>
          <p:cNvPr id="222" name="Google Shape;222;p23"/>
          <p:cNvSpPr txBox="1">
            <a:spLocks noGrp="1"/>
          </p:cNvSpPr>
          <p:nvPr>
            <p:ph type="title" idx="4"/>
          </p:nvPr>
        </p:nvSpPr>
        <p:spPr>
          <a:xfrm>
            <a:off x="5167125" y="2797975"/>
            <a:ext cx="1176900" cy="606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a:solidFill>
                  <a:schemeClr val="accent1"/>
                </a:solidFill>
              </a:rPr>
              <a:t>05</a:t>
            </a:r>
            <a:endParaRPr>
              <a:solidFill>
                <a:schemeClr val="accent1"/>
              </a:solidFill>
            </a:endParaRPr>
          </a:p>
        </p:txBody>
      </p:sp>
      <p:sp>
        <p:nvSpPr>
          <p:cNvPr id="225" name="Google Shape;225;p23"/>
          <p:cNvSpPr txBox="1">
            <a:spLocks noGrp="1"/>
          </p:cNvSpPr>
          <p:nvPr>
            <p:ph type="subTitle" idx="7"/>
          </p:nvPr>
        </p:nvSpPr>
        <p:spPr>
          <a:xfrm>
            <a:off x="725750" y="2044401"/>
            <a:ext cx="2010000" cy="502500"/>
          </a:xfrm>
          <a:prstGeom prst="rect">
            <a:avLst/>
          </a:prstGeom>
        </p:spPr>
        <p:txBody>
          <a:bodyPr spcFirstLastPara="1" wrap="square" lIns="91425" tIns="91425" rIns="91425" bIns="91425" anchor="t" anchorCtr="0">
            <a:noAutofit/>
          </a:bodyPr>
          <a:lstStyle/>
          <a:p>
            <a:pPr marL="0" lvl="0" indent="0"/>
            <a:r>
              <a:rPr lang="en-US" dirty="0" err="1"/>
              <a:t>Khái</a:t>
            </a:r>
            <a:r>
              <a:rPr lang="en-US" dirty="0"/>
              <a:t> </a:t>
            </a:r>
            <a:r>
              <a:rPr lang="en-US" dirty="0" err="1"/>
              <a:t>niệm</a:t>
            </a:r>
            <a:r>
              <a:rPr lang="en-US" dirty="0"/>
              <a:t>, </a:t>
            </a:r>
            <a:r>
              <a:rPr lang="en-US" dirty="0" err="1"/>
              <a:t>lịch</a:t>
            </a:r>
            <a:r>
              <a:rPr lang="en-US" dirty="0"/>
              <a:t> </a:t>
            </a:r>
            <a:r>
              <a:rPr lang="en-US" dirty="0" err="1"/>
              <a:t>sử</a:t>
            </a:r>
            <a:r>
              <a:rPr lang="en-US" dirty="0"/>
              <a:t> </a:t>
            </a:r>
            <a:r>
              <a:rPr lang="en-US" dirty="0" err="1"/>
              <a:t>hình</a:t>
            </a:r>
            <a:r>
              <a:rPr lang="en-US" dirty="0"/>
              <a:t> </a:t>
            </a:r>
            <a:r>
              <a:rPr lang="en-US" dirty="0" err="1"/>
              <a:t>thành</a:t>
            </a:r>
            <a:r>
              <a:rPr lang="en-US" dirty="0"/>
              <a:t>, </a:t>
            </a:r>
            <a:r>
              <a:rPr lang="en-US" dirty="0" err="1"/>
              <a:t>phát</a:t>
            </a:r>
            <a:r>
              <a:rPr lang="en-US" dirty="0"/>
              <a:t> </a:t>
            </a:r>
            <a:r>
              <a:rPr lang="en-US" dirty="0" err="1"/>
              <a:t>triển</a:t>
            </a:r>
            <a:r>
              <a:rPr lang="en-US" dirty="0"/>
              <a:t> </a:t>
            </a:r>
            <a:r>
              <a:rPr lang="en-US" dirty="0" err="1"/>
              <a:t>của</a:t>
            </a:r>
            <a:r>
              <a:rPr lang="en-US" dirty="0"/>
              <a:t> Windows</a:t>
            </a:r>
            <a:endParaRPr dirty="0">
              <a:solidFill>
                <a:schemeClr val="accent1"/>
              </a:solidFill>
            </a:endParaRPr>
          </a:p>
        </p:txBody>
      </p:sp>
      <p:sp>
        <p:nvSpPr>
          <p:cNvPr id="226" name="Google Shape;226;p23"/>
          <p:cNvSpPr txBox="1">
            <a:spLocks noGrp="1"/>
          </p:cNvSpPr>
          <p:nvPr>
            <p:ph type="title" idx="8"/>
          </p:nvPr>
        </p:nvSpPr>
        <p:spPr>
          <a:xfrm>
            <a:off x="2827575" y="1901250"/>
            <a:ext cx="11769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solidFill>
                  <a:schemeClr val="accent1"/>
                </a:solidFill>
              </a:rPr>
              <a:t>01</a:t>
            </a:r>
            <a:endParaRPr>
              <a:solidFill>
                <a:schemeClr val="accent1"/>
              </a:solidFill>
            </a:endParaRPr>
          </a:p>
        </p:txBody>
      </p:sp>
      <p:sp>
        <p:nvSpPr>
          <p:cNvPr id="227" name="Google Shape;227;p23"/>
          <p:cNvSpPr txBox="1">
            <a:spLocks noGrp="1"/>
          </p:cNvSpPr>
          <p:nvPr>
            <p:ph type="subTitle" idx="9"/>
          </p:nvPr>
        </p:nvSpPr>
        <p:spPr>
          <a:xfrm>
            <a:off x="725750" y="2947079"/>
            <a:ext cx="2010000" cy="502500"/>
          </a:xfrm>
          <a:prstGeom prst="rect">
            <a:avLst/>
          </a:prstGeom>
        </p:spPr>
        <p:txBody>
          <a:bodyPr spcFirstLastPara="1" wrap="square" lIns="91425" tIns="91425" rIns="91425" bIns="91425" anchor="t" anchorCtr="0">
            <a:noAutofit/>
          </a:bodyPr>
          <a:lstStyle/>
          <a:p>
            <a:r>
              <a:rPr lang="en-US" dirty="0" err="1"/>
              <a:t>Ưu</a:t>
            </a:r>
            <a:r>
              <a:rPr lang="en-US" dirty="0"/>
              <a:t> </a:t>
            </a:r>
            <a:r>
              <a:rPr lang="en-US" dirty="0" err="1"/>
              <a:t>điểm</a:t>
            </a:r>
            <a:r>
              <a:rPr lang="en-US" dirty="0"/>
              <a:t> </a:t>
            </a:r>
            <a:r>
              <a:rPr lang="en-US" dirty="0" err="1"/>
              <a:t>của</a:t>
            </a:r>
            <a:r>
              <a:rPr lang="en-US" dirty="0"/>
              <a:t> Windows + </a:t>
            </a:r>
            <a:r>
              <a:rPr lang="en-US" dirty="0" err="1"/>
              <a:t>Nhược</a:t>
            </a:r>
            <a:r>
              <a:rPr lang="en-US" dirty="0"/>
              <a:t> </a:t>
            </a:r>
            <a:r>
              <a:rPr lang="en-US" dirty="0" err="1"/>
              <a:t>điểm</a:t>
            </a:r>
            <a:r>
              <a:rPr lang="en-US" dirty="0"/>
              <a:t> </a:t>
            </a:r>
            <a:r>
              <a:rPr lang="en-US" dirty="0" err="1"/>
              <a:t>của</a:t>
            </a:r>
            <a:r>
              <a:rPr lang="en-US" dirty="0"/>
              <a:t> </a:t>
            </a:r>
            <a:r>
              <a:rPr lang="en-US" dirty="0" smtClean="0"/>
              <a:t>Windows</a:t>
            </a:r>
            <a:endParaRPr lang="en-US" dirty="0"/>
          </a:p>
        </p:txBody>
      </p:sp>
      <p:sp>
        <p:nvSpPr>
          <p:cNvPr id="228" name="Google Shape;228;p23"/>
          <p:cNvSpPr txBox="1">
            <a:spLocks noGrp="1"/>
          </p:cNvSpPr>
          <p:nvPr>
            <p:ph type="title" idx="13"/>
          </p:nvPr>
        </p:nvSpPr>
        <p:spPr>
          <a:xfrm>
            <a:off x="2827575" y="2797975"/>
            <a:ext cx="11769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solidFill>
                  <a:schemeClr val="accent1"/>
                </a:solidFill>
              </a:rPr>
              <a:t>02</a:t>
            </a:r>
            <a:endParaRPr>
              <a:solidFill>
                <a:schemeClr val="accent1"/>
              </a:solidFill>
            </a:endParaRPr>
          </a:p>
        </p:txBody>
      </p:sp>
      <p:sp>
        <p:nvSpPr>
          <p:cNvPr id="229" name="Google Shape;229;p23"/>
          <p:cNvSpPr txBox="1">
            <a:spLocks noGrp="1"/>
          </p:cNvSpPr>
          <p:nvPr>
            <p:ph type="subTitle" idx="14"/>
          </p:nvPr>
        </p:nvSpPr>
        <p:spPr>
          <a:xfrm>
            <a:off x="725750" y="3827256"/>
            <a:ext cx="2010000" cy="502500"/>
          </a:xfrm>
          <a:prstGeom prst="rect">
            <a:avLst/>
          </a:prstGeom>
        </p:spPr>
        <p:txBody>
          <a:bodyPr spcFirstLastPara="1" wrap="square" lIns="91425" tIns="91425" rIns="91425" bIns="91425" anchor="t" anchorCtr="0">
            <a:noAutofit/>
          </a:bodyPr>
          <a:lstStyle/>
          <a:p>
            <a:pPr marL="0" lvl="0" indent="0">
              <a:buClr>
                <a:schemeClr val="dk1"/>
              </a:buClr>
              <a:buSzPts val="1100"/>
            </a:pPr>
            <a:r>
              <a:rPr lang="en-US" dirty="0" err="1"/>
              <a:t>Đặc</a:t>
            </a:r>
            <a:r>
              <a:rPr lang="en-US" dirty="0"/>
              <a:t> </a:t>
            </a:r>
            <a:r>
              <a:rPr lang="en-US" dirty="0" err="1"/>
              <a:t>trưng</a:t>
            </a:r>
            <a:r>
              <a:rPr lang="en-US" dirty="0"/>
              <a:t> </a:t>
            </a:r>
            <a:r>
              <a:rPr lang="en-US" dirty="0" err="1"/>
              <a:t>từng</a:t>
            </a:r>
            <a:r>
              <a:rPr lang="en-US" dirty="0"/>
              <a:t> </a:t>
            </a:r>
            <a:r>
              <a:rPr lang="en-US" dirty="0" err="1"/>
              <a:t>phiên</a:t>
            </a:r>
            <a:r>
              <a:rPr lang="en-US" dirty="0"/>
              <a:t> </a:t>
            </a:r>
            <a:r>
              <a:rPr lang="en-US" dirty="0" err="1"/>
              <a:t>bản</a:t>
            </a:r>
            <a:r>
              <a:rPr lang="en-US" dirty="0"/>
              <a:t> Windows qua </a:t>
            </a:r>
            <a:r>
              <a:rPr lang="en-US" dirty="0" err="1"/>
              <a:t>các</a:t>
            </a:r>
            <a:r>
              <a:rPr lang="en-US" dirty="0"/>
              <a:t> </a:t>
            </a:r>
            <a:r>
              <a:rPr lang="en-US" dirty="0" err="1"/>
              <a:t>năm</a:t>
            </a:r>
            <a:endParaRPr dirty="0">
              <a:solidFill>
                <a:schemeClr val="accent1"/>
              </a:solidFill>
            </a:endParaRPr>
          </a:p>
        </p:txBody>
      </p:sp>
      <p:sp>
        <p:nvSpPr>
          <p:cNvPr id="230" name="Google Shape;230;p23"/>
          <p:cNvSpPr txBox="1">
            <a:spLocks noGrp="1"/>
          </p:cNvSpPr>
          <p:nvPr>
            <p:ph type="title" idx="15"/>
          </p:nvPr>
        </p:nvSpPr>
        <p:spPr>
          <a:xfrm>
            <a:off x="2827575" y="3694700"/>
            <a:ext cx="11769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solidFill>
                  <a:schemeClr val="accent1"/>
                </a:solidFill>
              </a:rPr>
              <a:t>03</a:t>
            </a:r>
            <a:endParaRPr>
              <a:solidFill>
                <a:schemeClr val="accent1"/>
              </a:solidFill>
            </a:endParaRPr>
          </a:p>
        </p:txBody>
      </p:sp>
      <p:cxnSp>
        <p:nvCxnSpPr>
          <p:cNvPr id="257" name="Google Shape;257;p23"/>
          <p:cNvCxnSpPr/>
          <p:nvPr/>
        </p:nvCxnSpPr>
        <p:spPr>
          <a:xfrm>
            <a:off x="311700" y="1191700"/>
            <a:ext cx="8520600" cy="0"/>
          </a:xfrm>
          <a:prstGeom prst="straightConnector1">
            <a:avLst/>
          </a:prstGeom>
          <a:noFill/>
          <a:ln w="9525" cap="flat" cmpd="sng">
            <a:solidFill>
              <a:srgbClr val="48FFD5"/>
            </a:solidFill>
            <a:prstDash val="solid"/>
            <a:round/>
            <a:headEnd type="none" w="med" len="med"/>
            <a:tailEnd type="none" w="med" len="med"/>
          </a:ln>
        </p:spPr>
      </p:cxnSp>
      <p:sp>
        <p:nvSpPr>
          <p:cNvPr id="56" name="Google Shape;6411;p53"/>
          <p:cNvSpPr/>
          <p:nvPr/>
        </p:nvSpPr>
        <p:spPr>
          <a:xfrm>
            <a:off x="3679320" y="2044401"/>
            <a:ext cx="265986" cy="369039"/>
          </a:xfrm>
          <a:custGeom>
            <a:avLst/>
            <a:gdLst/>
            <a:ahLst/>
            <a:cxnLst/>
            <a:rect l="l" t="t" r="r" b="b"/>
            <a:pathLst>
              <a:path w="9106" h="12634" extrusionOk="0">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 name="Google Shape;8273;p56"/>
          <p:cNvGrpSpPr/>
          <p:nvPr/>
        </p:nvGrpSpPr>
        <p:grpSpPr>
          <a:xfrm>
            <a:off x="3634201" y="3006330"/>
            <a:ext cx="356221" cy="354973"/>
            <a:chOff x="-13947000" y="3212800"/>
            <a:chExt cx="353675" cy="352400"/>
          </a:xfrm>
        </p:grpSpPr>
        <p:sp>
          <p:nvSpPr>
            <p:cNvPr id="58" name="Google Shape;8274;p56"/>
            <p:cNvSpPr/>
            <p:nvPr/>
          </p:nvSpPr>
          <p:spPr>
            <a:xfrm>
              <a:off x="-13947000" y="3212800"/>
              <a:ext cx="229225" cy="268125"/>
            </a:xfrm>
            <a:custGeom>
              <a:avLst/>
              <a:gdLst/>
              <a:ahLst/>
              <a:cxnLst/>
              <a:rect l="l" t="t" r="r" b="b"/>
              <a:pathLst>
                <a:path w="9169" h="10725" extrusionOk="0">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8275;p56"/>
            <p:cNvSpPr/>
            <p:nvPr/>
          </p:nvSpPr>
          <p:spPr>
            <a:xfrm>
              <a:off x="-13821775" y="3295600"/>
              <a:ext cx="228450" cy="269600"/>
            </a:xfrm>
            <a:custGeom>
              <a:avLst/>
              <a:gdLst/>
              <a:ahLst/>
              <a:cxnLst/>
              <a:rect l="l" t="t" r="r" b="b"/>
              <a:pathLst>
                <a:path w="9138" h="10784" extrusionOk="0">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 name="Google Shape;6868;p54"/>
          <p:cNvGrpSpPr/>
          <p:nvPr/>
        </p:nvGrpSpPr>
        <p:grpSpPr>
          <a:xfrm>
            <a:off x="3679320" y="3878450"/>
            <a:ext cx="352886" cy="350049"/>
            <a:chOff x="946175" y="3253275"/>
            <a:chExt cx="298550" cy="296150"/>
          </a:xfrm>
        </p:grpSpPr>
        <p:sp>
          <p:nvSpPr>
            <p:cNvPr id="61" name="Google Shape;6869;p54"/>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870;p54"/>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871;p54"/>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872;p54"/>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873;p54"/>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1716" y="2106682"/>
            <a:ext cx="371475"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41716" y="2964365"/>
            <a:ext cx="354013" cy="354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3960635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23"/>
          <p:cNvSpPr txBox="1">
            <a:spLocks noGrp="1"/>
          </p:cNvSpPr>
          <p:nvPr>
            <p:ph type="ctrTitle"/>
          </p:nvPr>
        </p:nvSpPr>
        <p:spPr>
          <a:xfrm>
            <a:off x="311700" y="230156"/>
            <a:ext cx="85206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2400" b="1" dirty="0">
                <a:solidFill>
                  <a:schemeClr val="bg1"/>
                </a:solidFill>
                <a:effectLst/>
                <a:latin typeface="Roboto Light" panose="02000000000000000000" pitchFamily="2" charset="0"/>
                <a:ea typeface="Roboto Light" panose="02000000000000000000" pitchFamily="2" charset="0"/>
                <a:cs typeface="Times New Roman" panose="02020603050405020304" pitchFamily="18" charset="0"/>
              </a:rPr>
              <a:t>III. </a:t>
            </a:r>
            <a:r>
              <a:rPr lang="en-US" sz="2400" b="1" dirty="0" err="1">
                <a:solidFill>
                  <a:schemeClr val="bg1"/>
                </a:solidFill>
                <a:effectLst/>
                <a:latin typeface="Roboto Light" panose="02000000000000000000" pitchFamily="2" charset="0"/>
                <a:ea typeface="Roboto Light" panose="02000000000000000000" pitchFamily="2" charset="0"/>
                <a:cs typeface="Times New Roman" panose="02020603050405020304" pitchFamily="18" charset="0"/>
              </a:rPr>
              <a:t>Đặc</a:t>
            </a:r>
            <a:r>
              <a:rPr lang="en-US" sz="2400" b="1" dirty="0">
                <a:solidFill>
                  <a:schemeClr val="bg1"/>
                </a:solidFill>
                <a:effectLst/>
                <a:latin typeface="Roboto Light" panose="02000000000000000000" pitchFamily="2" charset="0"/>
                <a:ea typeface="Roboto Light" panose="02000000000000000000" pitchFamily="2" charset="0"/>
                <a:cs typeface="Times New Roman" panose="02020603050405020304" pitchFamily="18" charset="0"/>
              </a:rPr>
              <a:t> </a:t>
            </a:r>
            <a:r>
              <a:rPr lang="en-US" sz="2400" b="1" dirty="0" err="1">
                <a:solidFill>
                  <a:schemeClr val="bg1"/>
                </a:solidFill>
                <a:effectLst/>
                <a:latin typeface="Roboto Light" panose="02000000000000000000" pitchFamily="2" charset="0"/>
                <a:ea typeface="Roboto Light" panose="02000000000000000000" pitchFamily="2" charset="0"/>
                <a:cs typeface="Times New Roman" panose="02020603050405020304" pitchFamily="18" charset="0"/>
              </a:rPr>
              <a:t>trưng</a:t>
            </a:r>
            <a:r>
              <a:rPr lang="en-US" sz="2400" b="1" dirty="0">
                <a:solidFill>
                  <a:schemeClr val="bg1"/>
                </a:solidFill>
                <a:effectLst/>
                <a:latin typeface="Roboto Light" panose="02000000000000000000" pitchFamily="2" charset="0"/>
                <a:ea typeface="Roboto Light" panose="02000000000000000000" pitchFamily="2" charset="0"/>
                <a:cs typeface="Times New Roman" panose="02020603050405020304" pitchFamily="18" charset="0"/>
              </a:rPr>
              <a:t> </a:t>
            </a:r>
            <a:r>
              <a:rPr lang="en-US" sz="2400" b="1" dirty="0" err="1">
                <a:solidFill>
                  <a:schemeClr val="bg1"/>
                </a:solidFill>
                <a:effectLst/>
                <a:latin typeface="Roboto Light" panose="02000000000000000000" pitchFamily="2" charset="0"/>
                <a:ea typeface="Roboto Light" panose="02000000000000000000" pitchFamily="2" charset="0"/>
                <a:cs typeface="Times New Roman" panose="02020603050405020304" pitchFamily="18" charset="0"/>
              </a:rPr>
              <a:t>của</a:t>
            </a:r>
            <a:r>
              <a:rPr lang="en-US" sz="2400" b="1" dirty="0">
                <a:solidFill>
                  <a:schemeClr val="bg1"/>
                </a:solidFill>
                <a:effectLst/>
                <a:latin typeface="Roboto Light" panose="02000000000000000000" pitchFamily="2" charset="0"/>
                <a:ea typeface="Roboto Light" panose="02000000000000000000" pitchFamily="2" charset="0"/>
                <a:cs typeface="Times New Roman" panose="02020603050405020304" pitchFamily="18" charset="0"/>
              </a:rPr>
              <a:t> </a:t>
            </a:r>
            <a:r>
              <a:rPr lang="en-US" sz="2400" b="1" dirty="0" err="1">
                <a:solidFill>
                  <a:schemeClr val="bg1"/>
                </a:solidFill>
                <a:effectLst/>
                <a:latin typeface="Roboto Light" panose="02000000000000000000" pitchFamily="2" charset="0"/>
                <a:ea typeface="Roboto Light" panose="02000000000000000000" pitchFamily="2" charset="0"/>
                <a:cs typeface="Times New Roman" panose="02020603050405020304" pitchFamily="18" charset="0"/>
              </a:rPr>
              <a:t>từng</a:t>
            </a:r>
            <a:r>
              <a:rPr lang="en-US" sz="2400" b="1" dirty="0">
                <a:solidFill>
                  <a:schemeClr val="bg1"/>
                </a:solidFill>
                <a:effectLst/>
                <a:latin typeface="Roboto Light" panose="02000000000000000000" pitchFamily="2" charset="0"/>
                <a:ea typeface="Roboto Light" panose="02000000000000000000" pitchFamily="2" charset="0"/>
                <a:cs typeface="Times New Roman" panose="02020603050405020304" pitchFamily="18" charset="0"/>
              </a:rPr>
              <a:t> </a:t>
            </a:r>
            <a:r>
              <a:rPr lang="en-US" sz="2400" b="1" dirty="0" err="1">
                <a:solidFill>
                  <a:schemeClr val="bg1"/>
                </a:solidFill>
                <a:effectLst/>
                <a:latin typeface="Roboto Light" panose="02000000000000000000" pitchFamily="2" charset="0"/>
                <a:ea typeface="Roboto Light" panose="02000000000000000000" pitchFamily="2" charset="0"/>
                <a:cs typeface="Times New Roman" panose="02020603050405020304" pitchFamily="18" charset="0"/>
              </a:rPr>
              <a:t>phiên</a:t>
            </a:r>
            <a:r>
              <a:rPr lang="en-US" sz="2400" b="1" dirty="0">
                <a:solidFill>
                  <a:schemeClr val="bg1"/>
                </a:solidFill>
                <a:effectLst/>
                <a:latin typeface="Roboto Light" panose="02000000000000000000" pitchFamily="2" charset="0"/>
                <a:ea typeface="Roboto Light" panose="02000000000000000000" pitchFamily="2" charset="0"/>
                <a:cs typeface="Times New Roman" panose="02020603050405020304" pitchFamily="18" charset="0"/>
              </a:rPr>
              <a:t> </a:t>
            </a:r>
            <a:r>
              <a:rPr lang="en-US" sz="2400" b="1" dirty="0" err="1">
                <a:solidFill>
                  <a:schemeClr val="bg1"/>
                </a:solidFill>
                <a:effectLst/>
                <a:latin typeface="Roboto Light" panose="02000000000000000000" pitchFamily="2" charset="0"/>
                <a:ea typeface="Roboto Light" panose="02000000000000000000" pitchFamily="2" charset="0"/>
                <a:cs typeface="Times New Roman" panose="02020603050405020304" pitchFamily="18" charset="0"/>
              </a:rPr>
              <a:t>bản</a:t>
            </a:r>
            <a:r>
              <a:rPr lang="en-US" sz="2400" b="1" dirty="0">
                <a:solidFill>
                  <a:schemeClr val="bg1"/>
                </a:solidFill>
                <a:effectLst/>
                <a:latin typeface="Roboto Light" panose="02000000000000000000" pitchFamily="2" charset="0"/>
                <a:ea typeface="Roboto Light" panose="02000000000000000000" pitchFamily="2" charset="0"/>
                <a:cs typeface="Times New Roman" panose="02020603050405020304" pitchFamily="18" charset="0"/>
              </a:rPr>
              <a:t> Windows </a:t>
            </a:r>
            <a:endParaRPr sz="2400" dirty="0">
              <a:solidFill>
                <a:schemeClr val="bg1"/>
              </a:solidFill>
              <a:latin typeface="Roboto Light" panose="02000000000000000000" pitchFamily="2" charset="0"/>
              <a:ea typeface="Roboto Light" panose="02000000000000000000" pitchFamily="2" charset="0"/>
            </a:endParaRPr>
          </a:p>
        </p:txBody>
      </p:sp>
      <p:cxnSp>
        <p:nvCxnSpPr>
          <p:cNvPr id="257" name="Google Shape;257;p23"/>
          <p:cNvCxnSpPr/>
          <p:nvPr/>
        </p:nvCxnSpPr>
        <p:spPr>
          <a:xfrm>
            <a:off x="311700" y="865579"/>
            <a:ext cx="8520600" cy="0"/>
          </a:xfrm>
          <a:prstGeom prst="straightConnector1">
            <a:avLst/>
          </a:prstGeom>
          <a:noFill/>
          <a:ln w="9525" cap="flat" cmpd="sng">
            <a:solidFill>
              <a:srgbClr val="48FFD5"/>
            </a:solidFill>
            <a:prstDash val="solid"/>
            <a:round/>
            <a:headEnd type="none" w="med" len="med"/>
            <a:tailEnd type="none" w="med" len="med"/>
          </a:ln>
        </p:spPr>
      </p:cxnSp>
      <p:pic>
        <p:nvPicPr>
          <p:cNvPr id="2" name="Picture 1">
            <a:extLst>
              <a:ext uri="{FF2B5EF4-FFF2-40B4-BE49-F238E27FC236}">
                <a16:creationId xmlns="" xmlns:a16="http://schemas.microsoft.com/office/drawing/2014/main" id="{8F0CE17B-9786-4829-8A2B-F7F5EDA902AB}"/>
              </a:ext>
            </a:extLst>
          </p:cNvPr>
          <p:cNvPicPr>
            <a:picLocks noChangeAspect="1"/>
          </p:cNvPicPr>
          <p:nvPr/>
        </p:nvPicPr>
        <p:blipFill>
          <a:blip r:embed="rId3"/>
          <a:stretch>
            <a:fillRect/>
          </a:stretch>
        </p:blipFill>
        <p:spPr>
          <a:xfrm>
            <a:off x="5205676" y="938972"/>
            <a:ext cx="3626624" cy="1856907"/>
          </a:xfrm>
          <a:prstGeom prst="rect">
            <a:avLst/>
          </a:prstGeom>
        </p:spPr>
      </p:pic>
      <p:pic>
        <p:nvPicPr>
          <p:cNvPr id="3" name="Picture 2">
            <a:extLst>
              <a:ext uri="{FF2B5EF4-FFF2-40B4-BE49-F238E27FC236}">
                <a16:creationId xmlns="" xmlns:a16="http://schemas.microsoft.com/office/drawing/2014/main" id="{3FD56236-A55E-4E38-B702-B56E46FCAF0C}"/>
              </a:ext>
            </a:extLst>
          </p:cNvPr>
          <p:cNvPicPr>
            <a:picLocks noChangeAspect="1"/>
          </p:cNvPicPr>
          <p:nvPr/>
        </p:nvPicPr>
        <p:blipFill>
          <a:blip r:embed="rId4"/>
          <a:stretch>
            <a:fillRect/>
          </a:stretch>
        </p:blipFill>
        <p:spPr>
          <a:xfrm>
            <a:off x="5205677" y="3042605"/>
            <a:ext cx="3626623" cy="1984026"/>
          </a:xfrm>
          <a:prstGeom prst="rect">
            <a:avLst/>
          </a:prstGeom>
        </p:spPr>
      </p:pic>
      <p:sp>
        <p:nvSpPr>
          <p:cNvPr id="7" name="TextBox 6">
            <a:extLst>
              <a:ext uri="{FF2B5EF4-FFF2-40B4-BE49-F238E27FC236}">
                <a16:creationId xmlns="" xmlns:a16="http://schemas.microsoft.com/office/drawing/2014/main" id="{1FA814C3-6FD9-495E-B955-CF067CF64018}"/>
              </a:ext>
            </a:extLst>
          </p:cNvPr>
          <p:cNvSpPr txBox="1"/>
          <p:nvPr/>
        </p:nvSpPr>
        <p:spPr>
          <a:xfrm>
            <a:off x="383176" y="3042605"/>
            <a:ext cx="4188824" cy="1891865"/>
          </a:xfrm>
          <a:prstGeom prst="rect">
            <a:avLst/>
          </a:prstGeom>
          <a:noFill/>
        </p:spPr>
        <p:txBody>
          <a:bodyPr wrap="square" rtlCol="0">
            <a:spAutoFit/>
          </a:bodyPr>
          <a:lstStyle/>
          <a:p>
            <a:r>
              <a:rPr lang="vi-VN" sz="2000" dirty="0">
                <a:solidFill>
                  <a:schemeClr val="bg1"/>
                </a:solidFill>
                <a:latin typeface="Roboto Light" panose="02000000000000000000" pitchFamily="2" charset="0"/>
                <a:ea typeface="Roboto Light" panose="02000000000000000000" pitchFamily="2" charset="0"/>
              </a:rPr>
              <a:t>2.Windows 2.0</a:t>
            </a:r>
          </a:p>
          <a:p>
            <a:pPr marL="171450" marR="0" indent="-171450">
              <a:lnSpc>
                <a:spcPct val="107000"/>
              </a:lnSpc>
              <a:spcBef>
                <a:spcPts val="0"/>
              </a:spcBef>
              <a:spcAft>
                <a:spcPts val="0"/>
              </a:spcAft>
              <a:buClr>
                <a:srgbClr val="00B0F0"/>
              </a:buClr>
              <a:buSzPct val="60000"/>
              <a:buFont typeface="Wingdings" panose="05000000000000000000" pitchFamily="2" charset="2"/>
              <a:buChar char="Ø"/>
            </a:pPr>
            <a:r>
              <a:rPr lang="vi-VN" dirty="0">
                <a:solidFill>
                  <a:schemeClr val="accent1"/>
                </a:solidFill>
                <a:latin typeface="Roboto Light" panose="02000000000000000000" pitchFamily="2" charset="0"/>
                <a:ea typeface="Roboto Light" panose="02000000000000000000" pitchFamily="2" charset="0"/>
                <a:cs typeface="Calibri" panose="020F0502020204030204" pitchFamily="34" charset="0"/>
              </a:rPr>
              <a:t>C</a:t>
            </a:r>
            <a:r>
              <a:rPr lang="en-US" dirty="0" err="1">
                <a:solidFill>
                  <a:schemeClr val="accent1"/>
                </a:solidFill>
                <a:effectLst/>
                <a:latin typeface="Roboto Light" panose="02000000000000000000" pitchFamily="2" charset="0"/>
                <a:ea typeface="Roboto Light" panose="02000000000000000000" pitchFamily="2" charset="0"/>
                <a:cs typeface="Calibri" panose="020F0502020204030204" pitchFamily="34" charset="0"/>
              </a:rPr>
              <a:t>ác</a:t>
            </a:r>
            <a:r>
              <a:rPr lang="en-US" dirty="0">
                <a:solidFill>
                  <a:schemeClr val="accent1"/>
                </a:solidFill>
                <a:effectLst/>
                <a:latin typeface="Roboto Light" panose="02000000000000000000" pitchFamily="2" charset="0"/>
                <a:ea typeface="Roboto Light" panose="02000000000000000000" pitchFamily="2" charset="0"/>
                <a:cs typeface="Calibri" panose="020F0502020204030204" pitchFamily="34" charset="0"/>
              </a:rPr>
              <a:t> </a:t>
            </a:r>
            <a:r>
              <a:rPr lang="en-US" dirty="0" err="1">
                <a:solidFill>
                  <a:schemeClr val="accent1"/>
                </a:solidFill>
                <a:effectLst/>
                <a:latin typeface="Roboto Light" panose="02000000000000000000" pitchFamily="2" charset="0"/>
                <a:ea typeface="Roboto Light" panose="02000000000000000000" pitchFamily="2" charset="0"/>
                <a:cs typeface="Calibri" panose="020F0502020204030204" pitchFamily="34" charset="0"/>
              </a:rPr>
              <a:t>cửa</a:t>
            </a:r>
            <a:r>
              <a:rPr lang="en-US" dirty="0">
                <a:solidFill>
                  <a:schemeClr val="accent1"/>
                </a:solidFill>
                <a:effectLst/>
                <a:latin typeface="Roboto Light" panose="02000000000000000000" pitchFamily="2" charset="0"/>
                <a:ea typeface="Roboto Light" panose="02000000000000000000" pitchFamily="2" charset="0"/>
                <a:cs typeface="Calibri" panose="020F0502020204030204" pitchFamily="34" charset="0"/>
              </a:rPr>
              <a:t> </a:t>
            </a:r>
            <a:r>
              <a:rPr lang="en-US" dirty="0" err="1">
                <a:solidFill>
                  <a:schemeClr val="accent1"/>
                </a:solidFill>
                <a:effectLst/>
                <a:latin typeface="Roboto Light" panose="02000000000000000000" pitchFamily="2" charset="0"/>
                <a:ea typeface="Roboto Light" panose="02000000000000000000" pitchFamily="2" charset="0"/>
                <a:cs typeface="Calibri" panose="020F0502020204030204" pitchFamily="34" charset="0"/>
              </a:rPr>
              <a:t>sổ</a:t>
            </a:r>
            <a:r>
              <a:rPr lang="en-US" dirty="0">
                <a:solidFill>
                  <a:schemeClr val="accent1"/>
                </a:solidFill>
                <a:effectLst/>
                <a:latin typeface="Roboto Light" panose="02000000000000000000" pitchFamily="2" charset="0"/>
                <a:ea typeface="Roboto Light" panose="02000000000000000000" pitchFamily="2" charset="0"/>
                <a:cs typeface="Calibri" panose="020F0502020204030204" pitchFamily="34" charset="0"/>
              </a:rPr>
              <a:t> </a:t>
            </a:r>
            <a:r>
              <a:rPr lang="en-US" dirty="0" err="1">
                <a:solidFill>
                  <a:schemeClr val="accent1"/>
                </a:solidFill>
                <a:effectLst/>
                <a:latin typeface="Roboto Light" panose="02000000000000000000" pitchFamily="2" charset="0"/>
                <a:ea typeface="Roboto Light" panose="02000000000000000000" pitchFamily="2" charset="0"/>
                <a:cs typeface="Calibri" panose="020F0502020204030204" pitchFamily="34" charset="0"/>
              </a:rPr>
              <a:t>có</a:t>
            </a:r>
            <a:r>
              <a:rPr lang="en-US" dirty="0">
                <a:solidFill>
                  <a:schemeClr val="accent1"/>
                </a:solidFill>
                <a:effectLst/>
                <a:latin typeface="Roboto Light" panose="02000000000000000000" pitchFamily="2" charset="0"/>
                <a:ea typeface="Roboto Light" panose="02000000000000000000" pitchFamily="2" charset="0"/>
                <a:cs typeface="Calibri" panose="020F0502020204030204" pitchFamily="34" charset="0"/>
              </a:rPr>
              <a:t> </a:t>
            </a:r>
            <a:r>
              <a:rPr lang="en-US" dirty="0" err="1">
                <a:solidFill>
                  <a:schemeClr val="accent1"/>
                </a:solidFill>
                <a:effectLst/>
                <a:latin typeface="Roboto Light" panose="02000000000000000000" pitchFamily="2" charset="0"/>
                <a:ea typeface="Roboto Light" panose="02000000000000000000" pitchFamily="2" charset="0"/>
                <a:cs typeface="Calibri" panose="020F0502020204030204" pitchFamily="34" charset="0"/>
              </a:rPr>
              <a:t>khả</a:t>
            </a:r>
            <a:r>
              <a:rPr lang="en-US" dirty="0">
                <a:solidFill>
                  <a:schemeClr val="accent1"/>
                </a:solidFill>
                <a:effectLst/>
                <a:latin typeface="Roboto Light" panose="02000000000000000000" pitchFamily="2" charset="0"/>
                <a:ea typeface="Roboto Light" panose="02000000000000000000" pitchFamily="2" charset="0"/>
                <a:cs typeface="Calibri" panose="020F0502020204030204" pitchFamily="34" charset="0"/>
              </a:rPr>
              <a:t> </a:t>
            </a:r>
            <a:r>
              <a:rPr lang="en-US" dirty="0" err="1">
                <a:solidFill>
                  <a:schemeClr val="accent1"/>
                </a:solidFill>
                <a:effectLst/>
                <a:latin typeface="Roboto Light" panose="02000000000000000000" pitchFamily="2" charset="0"/>
                <a:ea typeface="Roboto Light" panose="02000000000000000000" pitchFamily="2" charset="0"/>
                <a:cs typeface="Calibri" panose="020F0502020204030204" pitchFamily="34" charset="0"/>
              </a:rPr>
              <a:t>năng</a:t>
            </a:r>
            <a:r>
              <a:rPr lang="en-US" dirty="0">
                <a:solidFill>
                  <a:schemeClr val="accent1"/>
                </a:solidFill>
                <a:effectLst/>
                <a:latin typeface="Roboto Light" panose="02000000000000000000" pitchFamily="2" charset="0"/>
                <a:ea typeface="Roboto Light" panose="02000000000000000000" pitchFamily="2" charset="0"/>
                <a:cs typeface="Calibri" panose="020F0502020204030204" pitchFamily="34" charset="0"/>
              </a:rPr>
              <a:t> </a:t>
            </a:r>
            <a:r>
              <a:rPr lang="en-US" dirty="0" err="1">
                <a:solidFill>
                  <a:schemeClr val="accent1"/>
                </a:solidFill>
                <a:effectLst/>
                <a:latin typeface="Roboto Light" panose="02000000000000000000" pitchFamily="2" charset="0"/>
                <a:ea typeface="Roboto Light" panose="02000000000000000000" pitchFamily="2" charset="0"/>
                <a:cs typeface="Calibri" panose="020F0502020204030204" pitchFamily="34" charset="0"/>
              </a:rPr>
              <a:t>xếp</a:t>
            </a:r>
            <a:r>
              <a:rPr lang="en-US" dirty="0">
                <a:solidFill>
                  <a:schemeClr val="accent1"/>
                </a:solidFill>
                <a:effectLst/>
                <a:latin typeface="Roboto Light" panose="02000000000000000000" pitchFamily="2" charset="0"/>
                <a:ea typeface="Roboto Light" panose="02000000000000000000" pitchFamily="2" charset="0"/>
                <a:cs typeface="Calibri" panose="020F0502020204030204" pitchFamily="34" charset="0"/>
              </a:rPr>
              <a:t> </a:t>
            </a:r>
            <a:r>
              <a:rPr lang="en-US" dirty="0" err="1">
                <a:solidFill>
                  <a:schemeClr val="accent1"/>
                </a:solidFill>
                <a:effectLst/>
                <a:latin typeface="Roboto Light" panose="02000000000000000000" pitchFamily="2" charset="0"/>
                <a:ea typeface="Roboto Light" panose="02000000000000000000" pitchFamily="2" charset="0"/>
                <a:cs typeface="Calibri" panose="020F0502020204030204" pitchFamily="34" charset="0"/>
              </a:rPr>
              <a:t>chồng</a:t>
            </a:r>
            <a:r>
              <a:rPr lang="en-US" dirty="0">
                <a:solidFill>
                  <a:schemeClr val="accent1"/>
                </a:solidFill>
                <a:effectLst/>
                <a:latin typeface="Roboto Light" panose="02000000000000000000" pitchFamily="2" charset="0"/>
                <a:ea typeface="Roboto Light" panose="02000000000000000000" pitchFamily="2" charset="0"/>
                <a:cs typeface="Calibri" panose="020F0502020204030204" pitchFamily="34" charset="0"/>
              </a:rPr>
              <a:t> </a:t>
            </a:r>
            <a:r>
              <a:rPr lang="en-US" dirty="0" err="1">
                <a:solidFill>
                  <a:schemeClr val="accent1"/>
                </a:solidFill>
                <a:effectLst/>
                <a:latin typeface="Roboto Light" panose="02000000000000000000" pitchFamily="2" charset="0"/>
                <a:ea typeface="Roboto Light" panose="02000000000000000000" pitchFamily="2" charset="0"/>
                <a:cs typeface="Calibri" panose="020F0502020204030204" pitchFamily="34" charset="0"/>
              </a:rPr>
              <a:t>nhau</a:t>
            </a:r>
            <a:r>
              <a:rPr lang="en-US" dirty="0">
                <a:solidFill>
                  <a:schemeClr val="accent1"/>
                </a:solidFill>
                <a:effectLst/>
                <a:latin typeface="Roboto Light" panose="02000000000000000000" pitchFamily="2" charset="0"/>
                <a:ea typeface="Roboto Light" panose="02000000000000000000" pitchFamily="2" charset="0"/>
                <a:cs typeface="Calibri" panose="020F0502020204030204" pitchFamily="34" charset="0"/>
              </a:rPr>
              <a:t> </a:t>
            </a:r>
            <a:endParaRPr lang="vi-VN" dirty="0">
              <a:solidFill>
                <a:schemeClr val="accent1"/>
              </a:solidFill>
              <a:latin typeface="Roboto Light" panose="02000000000000000000" pitchFamily="2" charset="0"/>
              <a:ea typeface="Roboto Light" panose="02000000000000000000" pitchFamily="2" charset="0"/>
              <a:cs typeface="Calibri" panose="020F0502020204030204" pitchFamily="34" charset="0"/>
            </a:endParaRPr>
          </a:p>
          <a:p>
            <a:pPr marL="171450" marR="0" indent="-171450">
              <a:lnSpc>
                <a:spcPct val="107000"/>
              </a:lnSpc>
              <a:spcBef>
                <a:spcPts val="0"/>
              </a:spcBef>
              <a:spcAft>
                <a:spcPts val="0"/>
              </a:spcAft>
              <a:buClr>
                <a:srgbClr val="00B0F0"/>
              </a:buClr>
              <a:buSzPct val="60000"/>
              <a:buFont typeface="Wingdings" panose="05000000000000000000" pitchFamily="2" charset="2"/>
              <a:buChar char="Ø"/>
            </a:pPr>
            <a:r>
              <a:rPr lang="vi-VN" dirty="0">
                <a:solidFill>
                  <a:schemeClr val="accent1"/>
                </a:solidFill>
                <a:effectLst/>
                <a:latin typeface="Roboto Light" panose="02000000000000000000" pitchFamily="2" charset="0"/>
                <a:ea typeface="Roboto Light" panose="02000000000000000000" pitchFamily="2" charset="0"/>
                <a:cs typeface="Calibri" panose="020F0502020204030204" pitchFamily="34" charset="0"/>
              </a:rPr>
              <a:t>C</a:t>
            </a:r>
            <a:r>
              <a:rPr lang="en-US" dirty="0">
                <a:solidFill>
                  <a:schemeClr val="accent1"/>
                </a:solidFill>
                <a:effectLst/>
                <a:latin typeface="Roboto Light" panose="02000000000000000000" pitchFamily="2" charset="0"/>
                <a:ea typeface="Roboto Light" panose="02000000000000000000" pitchFamily="2" charset="0"/>
                <a:cs typeface="Calibri" panose="020F0502020204030204" pitchFamily="34" charset="0"/>
              </a:rPr>
              <a:t>ho </a:t>
            </a:r>
            <a:r>
              <a:rPr lang="en-US" dirty="0" err="1">
                <a:solidFill>
                  <a:schemeClr val="accent1"/>
                </a:solidFill>
                <a:effectLst/>
                <a:latin typeface="Roboto Light" panose="02000000000000000000" pitchFamily="2" charset="0"/>
                <a:ea typeface="Roboto Light" panose="02000000000000000000" pitchFamily="2" charset="0"/>
                <a:cs typeface="Calibri" panose="020F0502020204030204" pitchFamily="34" charset="0"/>
              </a:rPr>
              <a:t>phép</a:t>
            </a:r>
            <a:r>
              <a:rPr lang="en-US" dirty="0">
                <a:solidFill>
                  <a:schemeClr val="accent1"/>
                </a:solidFill>
                <a:effectLst/>
                <a:latin typeface="Roboto Light" panose="02000000000000000000" pitchFamily="2" charset="0"/>
                <a:ea typeface="Roboto Light" panose="02000000000000000000" pitchFamily="2" charset="0"/>
                <a:cs typeface="Calibri" panose="020F0502020204030204" pitchFamily="34" charset="0"/>
              </a:rPr>
              <a:t> </a:t>
            </a:r>
            <a:r>
              <a:rPr lang="en-US" dirty="0" err="1">
                <a:solidFill>
                  <a:schemeClr val="accent1"/>
                </a:solidFill>
                <a:effectLst/>
                <a:latin typeface="Roboto Light" panose="02000000000000000000" pitchFamily="2" charset="0"/>
                <a:ea typeface="Roboto Light" panose="02000000000000000000" pitchFamily="2" charset="0"/>
                <a:cs typeface="Calibri" panose="020F0502020204030204" pitchFamily="34" charset="0"/>
              </a:rPr>
              <a:t>tối</a:t>
            </a:r>
            <a:r>
              <a:rPr lang="en-US" dirty="0">
                <a:solidFill>
                  <a:schemeClr val="accent1"/>
                </a:solidFill>
                <a:effectLst/>
                <a:latin typeface="Roboto Light" panose="02000000000000000000" pitchFamily="2" charset="0"/>
                <a:ea typeface="Roboto Light" panose="02000000000000000000" pitchFamily="2" charset="0"/>
                <a:cs typeface="Calibri" panose="020F0502020204030204" pitchFamily="34" charset="0"/>
              </a:rPr>
              <a:t> </a:t>
            </a:r>
            <a:r>
              <a:rPr lang="en-US" dirty="0" err="1">
                <a:solidFill>
                  <a:schemeClr val="accent1"/>
                </a:solidFill>
                <a:effectLst/>
                <a:latin typeface="Roboto Light" panose="02000000000000000000" pitchFamily="2" charset="0"/>
                <a:ea typeface="Roboto Light" panose="02000000000000000000" pitchFamily="2" charset="0"/>
                <a:cs typeface="Calibri" panose="020F0502020204030204" pitchFamily="34" charset="0"/>
              </a:rPr>
              <a:t>thiểu</a:t>
            </a:r>
            <a:r>
              <a:rPr lang="en-US" dirty="0">
                <a:solidFill>
                  <a:schemeClr val="accent1"/>
                </a:solidFill>
                <a:effectLst/>
                <a:latin typeface="Roboto Light" panose="02000000000000000000" pitchFamily="2" charset="0"/>
                <a:ea typeface="Roboto Light" panose="02000000000000000000" pitchFamily="2" charset="0"/>
                <a:cs typeface="Calibri" panose="020F0502020204030204" pitchFamily="34" charset="0"/>
              </a:rPr>
              <a:t> </a:t>
            </a:r>
            <a:r>
              <a:rPr lang="en-US" dirty="0" err="1">
                <a:solidFill>
                  <a:schemeClr val="accent1"/>
                </a:solidFill>
                <a:effectLst/>
                <a:latin typeface="Roboto Light" panose="02000000000000000000" pitchFamily="2" charset="0"/>
                <a:ea typeface="Roboto Light" panose="02000000000000000000" pitchFamily="2" charset="0"/>
                <a:cs typeface="Calibri" panose="020F0502020204030204" pitchFamily="34" charset="0"/>
              </a:rPr>
              <a:t>hóa</a:t>
            </a:r>
            <a:r>
              <a:rPr lang="en-US" dirty="0">
                <a:solidFill>
                  <a:schemeClr val="accent1"/>
                </a:solidFill>
                <a:effectLst/>
                <a:latin typeface="Roboto Light" panose="02000000000000000000" pitchFamily="2" charset="0"/>
                <a:ea typeface="Roboto Light" panose="02000000000000000000" pitchFamily="2" charset="0"/>
                <a:cs typeface="Calibri" panose="020F0502020204030204" pitchFamily="34" charset="0"/>
              </a:rPr>
              <a:t> </a:t>
            </a:r>
            <a:r>
              <a:rPr lang="en-US" dirty="0" err="1">
                <a:solidFill>
                  <a:schemeClr val="accent1"/>
                </a:solidFill>
                <a:effectLst/>
                <a:latin typeface="Roboto Light" panose="02000000000000000000" pitchFamily="2" charset="0"/>
                <a:ea typeface="Roboto Light" panose="02000000000000000000" pitchFamily="2" charset="0"/>
                <a:cs typeface="Calibri" panose="020F0502020204030204" pitchFamily="34" charset="0"/>
              </a:rPr>
              <a:t>các</a:t>
            </a:r>
            <a:r>
              <a:rPr lang="en-US" dirty="0">
                <a:solidFill>
                  <a:schemeClr val="accent1"/>
                </a:solidFill>
                <a:effectLst/>
                <a:latin typeface="Roboto Light" panose="02000000000000000000" pitchFamily="2" charset="0"/>
                <a:ea typeface="Roboto Light" panose="02000000000000000000" pitchFamily="2" charset="0"/>
                <a:cs typeface="Calibri" panose="020F0502020204030204" pitchFamily="34" charset="0"/>
              </a:rPr>
              <a:t> </a:t>
            </a:r>
            <a:r>
              <a:rPr lang="en-US" dirty="0" err="1">
                <a:solidFill>
                  <a:schemeClr val="accent1"/>
                </a:solidFill>
                <a:effectLst/>
                <a:latin typeface="Roboto Light" panose="02000000000000000000" pitchFamily="2" charset="0"/>
                <a:ea typeface="Roboto Light" panose="02000000000000000000" pitchFamily="2" charset="0"/>
                <a:cs typeface="Calibri" panose="020F0502020204030204" pitchFamily="34" charset="0"/>
              </a:rPr>
              <a:t>cửa</a:t>
            </a:r>
            <a:r>
              <a:rPr lang="en-US" dirty="0">
                <a:solidFill>
                  <a:schemeClr val="accent1"/>
                </a:solidFill>
                <a:effectLst/>
                <a:latin typeface="Roboto Light" panose="02000000000000000000" pitchFamily="2" charset="0"/>
                <a:ea typeface="Roboto Light" panose="02000000000000000000" pitchFamily="2" charset="0"/>
                <a:cs typeface="Calibri" panose="020F0502020204030204" pitchFamily="34" charset="0"/>
              </a:rPr>
              <a:t> </a:t>
            </a:r>
            <a:r>
              <a:rPr lang="en-US" dirty="0" err="1">
                <a:solidFill>
                  <a:schemeClr val="accent1"/>
                </a:solidFill>
                <a:effectLst/>
                <a:latin typeface="Roboto Light" panose="02000000000000000000" pitchFamily="2" charset="0"/>
                <a:ea typeface="Roboto Light" panose="02000000000000000000" pitchFamily="2" charset="0"/>
                <a:cs typeface="Calibri" panose="020F0502020204030204" pitchFamily="34" charset="0"/>
              </a:rPr>
              <a:t>sổ</a:t>
            </a:r>
            <a:r>
              <a:rPr lang="en-US" dirty="0">
                <a:solidFill>
                  <a:schemeClr val="accent1"/>
                </a:solidFill>
                <a:effectLst/>
                <a:latin typeface="Roboto Light" panose="02000000000000000000" pitchFamily="2" charset="0"/>
                <a:ea typeface="Roboto Light" panose="02000000000000000000" pitchFamily="2" charset="0"/>
                <a:cs typeface="Calibri" panose="020F0502020204030204" pitchFamily="34" charset="0"/>
              </a:rPr>
              <a:t> </a:t>
            </a:r>
            <a:r>
              <a:rPr lang="en-US" dirty="0" err="1">
                <a:solidFill>
                  <a:schemeClr val="accent1"/>
                </a:solidFill>
                <a:effectLst/>
                <a:latin typeface="Roboto Light" panose="02000000000000000000" pitchFamily="2" charset="0"/>
                <a:ea typeface="Roboto Light" panose="02000000000000000000" pitchFamily="2" charset="0"/>
                <a:cs typeface="Calibri" panose="020F0502020204030204" pitchFamily="34" charset="0"/>
              </a:rPr>
              <a:t>để</a:t>
            </a:r>
            <a:r>
              <a:rPr lang="en-US" dirty="0">
                <a:solidFill>
                  <a:schemeClr val="accent1"/>
                </a:solidFill>
                <a:effectLst/>
                <a:latin typeface="Roboto Light" panose="02000000000000000000" pitchFamily="2" charset="0"/>
                <a:ea typeface="Roboto Light" panose="02000000000000000000" pitchFamily="2" charset="0"/>
                <a:cs typeface="Calibri" panose="020F0502020204030204" pitchFamily="34" charset="0"/>
              </a:rPr>
              <a:t> </a:t>
            </a:r>
            <a:r>
              <a:rPr lang="en-US" dirty="0" err="1">
                <a:solidFill>
                  <a:schemeClr val="accent1"/>
                </a:solidFill>
                <a:effectLst/>
                <a:latin typeface="Roboto Light" panose="02000000000000000000" pitchFamily="2" charset="0"/>
                <a:ea typeface="Roboto Light" panose="02000000000000000000" pitchFamily="2" charset="0"/>
                <a:cs typeface="Calibri" panose="020F0502020204030204" pitchFamily="34" charset="0"/>
              </a:rPr>
              <a:t>chuyển</a:t>
            </a:r>
            <a:r>
              <a:rPr lang="en-US" dirty="0">
                <a:solidFill>
                  <a:schemeClr val="accent1"/>
                </a:solidFill>
                <a:effectLst/>
                <a:latin typeface="Roboto Light" panose="02000000000000000000" pitchFamily="2" charset="0"/>
                <a:ea typeface="Roboto Light" panose="02000000000000000000" pitchFamily="2" charset="0"/>
                <a:cs typeface="Calibri" panose="020F0502020204030204" pitchFamily="34" charset="0"/>
              </a:rPr>
              <a:t> qua </a:t>
            </a:r>
            <a:r>
              <a:rPr lang="en-US" dirty="0" err="1">
                <a:solidFill>
                  <a:schemeClr val="accent1"/>
                </a:solidFill>
                <a:effectLst/>
                <a:latin typeface="Roboto Light" panose="02000000000000000000" pitchFamily="2" charset="0"/>
                <a:ea typeface="Roboto Light" panose="02000000000000000000" pitchFamily="2" charset="0"/>
                <a:cs typeface="Calibri" panose="020F0502020204030204" pitchFamily="34" charset="0"/>
              </a:rPr>
              <a:t>lại</a:t>
            </a:r>
            <a:r>
              <a:rPr lang="en-US" dirty="0">
                <a:solidFill>
                  <a:schemeClr val="accent1"/>
                </a:solidFill>
                <a:effectLst/>
                <a:latin typeface="Roboto Light" panose="02000000000000000000" pitchFamily="2" charset="0"/>
                <a:ea typeface="Roboto Light" panose="02000000000000000000" pitchFamily="2" charset="0"/>
                <a:cs typeface="Calibri" panose="020F0502020204030204" pitchFamily="34" charset="0"/>
              </a:rPr>
              <a:t> </a:t>
            </a:r>
            <a:r>
              <a:rPr lang="en-US" dirty="0" err="1">
                <a:solidFill>
                  <a:schemeClr val="accent1"/>
                </a:solidFill>
                <a:effectLst/>
                <a:latin typeface="Roboto Light" panose="02000000000000000000" pitchFamily="2" charset="0"/>
                <a:ea typeface="Roboto Light" panose="02000000000000000000" pitchFamily="2" charset="0"/>
                <a:cs typeface="Calibri" panose="020F0502020204030204" pitchFamily="34" charset="0"/>
              </a:rPr>
              <a:t>trong</a:t>
            </a:r>
            <a:r>
              <a:rPr lang="en-US" dirty="0">
                <a:solidFill>
                  <a:schemeClr val="accent1"/>
                </a:solidFill>
                <a:effectLst/>
                <a:latin typeface="Roboto Light" panose="02000000000000000000" pitchFamily="2" charset="0"/>
                <a:ea typeface="Roboto Light" panose="02000000000000000000" pitchFamily="2" charset="0"/>
                <a:cs typeface="Calibri" panose="020F0502020204030204" pitchFamily="34" charset="0"/>
              </a:rPr>
              <a:t> desktop </a:t>
            </a:r>
            <a:r>
              <a:rPr lang="en-US" dirty="0" err="1">
                <a:solidFill>
                  <a:schemeClr val="accent1"/>
                </a:solidFill>
                <a:effectLst/>
                <a:latin typeface="Roboto Light" panose="02000000000000000000" pitchFamily="2" charset="0"/>
                <a:ea typeface="Roboto Light" panose="02000000000000000000" pitchFamily="2" charset="0"/>
                <a:cs typeface="Calibri" panose="020F0502020204030204" pitchFamily="34" charset="0"/>
              </a:rPr>
              <a:t>bằng</a:t>
            </a:r>
            <a:r>
              <a:rPr lang="en-US" dirty="0">
                <a:solidFill>
                  <a:schemeClr val="accent1"/>
                </a:solidFill>
                <a:effectLst/>
                <a:latin typeface="Roboto Light" panose="02000000000000000000" pitchFamily="2" charset="0"/>
                <a:ea typeface="Roboto Light" panose="02000000000000000000" pitchFamily="2" charset="0"/>
                <a:cs typeface="Calibri" panose="020F0502020204030204" pitchFamily="34" charset="0"/>
              </a:rPr>
              <a:t> </a:t>
            </a:r>
            <a:r>
              <a:rPr lang="en-US" dirty="0" err="1">
                <a:solidFill>
                  <a:schemeClr val="accent1"/>
                </a:solidFill>
                <a:effectLst/>
                <a:latin typeface="Roboto Light" panose="02000000000000000000" pitchFamily="2" charset="0"/>
                <a:ea typeface="Roboto Light" panose="02000000000000000000" pitchFamily="2" charset="0"/>
                <a:cs typeface="Calibri" panose="020F0502020204030204" pitchFamily="34" charset="0"/>
              </a:rPr>
              <a:t>chuột</a:t>
            </a:r>
            <a:r>
              <a:rPr lang="en-US" dirty="0">
                <a:solidFill>
                  <a:schemeClr val="accent1"/>
                </a:solidFill>
                <a:effectLst/>
                <a:latin typeface="Roboto Light" panose="02000000000000000000" pitchFamily="2" charset="0"/>
                <a:ea typeface="Roboto Light" panose="02000000000000000000" pitchFamily="2" charset="0"/>
                <a:cs typeface="Calibri" panose="020F0502020204030204" pitchFamily="34" charset="0"/>
              </a:rPr>
              <a:t>.</a:t>
            </a:r>
            <a:endParaRPr lang="en-US" dirty="0">
              <a:solidFill>
                <a:schemeClr val="accent1"/>
              </a:solidFill>
              <a:effectLst/>
              <a:latin typeface="Roboto Light" panose="02000000000000000000" pitchFamily="2" charset="0"/>
              <a:ea typeface="Roboto Light" panose="02000000000000000000" pitchFamily="2" charset="0"/>
              <a:cs typeface="Times New Roman" panose="02020603050405020304" pitchFamily="18" charset="0"/>
            </a:endParaRPr>
          </a:p>
          <a:p>
            <a:pPr marL="171450" indent="-171450">
              <a:buClr>
                <a:srgbClr val="00B0F0"/>
              </a:buClr>
              <a:buSzPct val="60000"/>
              <a:buFont typeface="Wingdings" panose="05000000000000000000" pitchFamily="2" charset="2"/>
              <a:buChar char="Ø"/>
            </a:pPr>
            <a:r>
              <a:rPr lang="vi-VN" dirty="0">
                <a:solidFill>
                  <a:schemeClr val="accent1"/>
                </a:solidFill>
                <a:latin typeface="Roboto Light" panose="02000000000000000000" pitchFamily="2" charset="0"/>
                <a:ea typeface="Roboto Light" panose="02000000000000000000" pitchFamily="2" charset="0"/>
              </a:rPr>
              <a:t>C</a:t>
            </a:r>
            <a:r>
              <a:rPr lang="en-US" dirty="0">
                <a:solidFill>
                  <a:schemeClr val="accent1"/>
                </a:solidFill>
                <a:effectLst/>
                <a:latin typeface="Roboto Light" panose="02000000000000000000" pitchFamily="2" charset="0"/>
                <a:ea typeface="Roboto Light" panose="02000000000000000000" pitchFamily="2" charset="0"/>
              </a:rPr>
              <a:t>ó </a:t>
            </a:r>
            <a:r>
              <a:rPr lang="en-US" dirty="0" err="1">
                <a:solidFill>
                  <a:schemeClr val="accent1"/>
                </a:solidFill>
                <a:effectLst/>
                <a:latin typeface="Roboto Light" panose="02000000000000000000" pitchFamily="2" charset="0"/>
                <a:ea typeface="Roboto Light" panose="02000000000000000000" pitchFamily="2" charset="0"/>
              </a:rPr>
              <a:t>các</a:t>
            </a:r>
            <a:r>
              <a:rPr lang="en-US" dirty="0">
                <a:solidFill>
                  <a:schemeClr val="accent1"/>
                </a:solidFill>
                <a:effectLst/>
                <a:latin typeface="Roboto Light" panose="02000000000000000000" pitchFamily="2" charset="0"/>
                <a:ea typeface="Roboto Light" panose="02000000000000000000" pitchFamily="2" charset="0"/>
              </a:rPr>
              <a:t> </a:t>
            </a:r>
            <a:r>
              <a:rPr lang="en-US" dirty="0" err="1">
                <a:solidFill>
                  <a:schemeClr val="accent1"/>
                </a:solidFill>
                <a:effectLst/>
                <a:latin typeface="Roboto Light" panose="02000000000000000000" pitchFamily="2" charset="0"/>
                <a:ea typeface="Roboto Light" panose="02000000000000000000" pitchFamily="2" charset="0"/>
              </a:rPr>
              <a:t>ứng</a:t>
            </a:r>
            <a:r>
              <a:rPr lang="en-US" dirty="0">
                <a:solidFill>
                  <a:schemeClr val="accent1"/>
                </a:solidFill>
                <a:effectLst/>
                <a:latin typeface="Roboto Light" panose="02000000000000000000" pitchFamily="2" charset="0"/>
                <a:ea typeface="Roboto Light" panose="02000000000000000000" pitchFamily="2" charset="0"/>
              </a:rPr>
              <a:t> </a:t>
            </a:r>
            <a:r>
              <a:rPr lang="en-US" dirty="0" err="1">
                <a:solidFill>
                  <a:schemeClr val="accent1"/>
                </a:solidFill>
                <a:effectLst/>
                <a:latin typeface="Roboto Light" panose="02000000000000000000" pitchFamily="2" charset="0"/>
                <a:ea typeface="Roboto Light" panose="02000000000000000000" pitchFamily="2" charset="0"/>
              </a:rPr>
              <a:t>dụng</a:t>
            </a:r>
            <a:r>
              <a:rPr lang="en-US" dirty="0">
                <a:solidFill>
                  <a:schemeClr val="accent1"/>
                </a:solidFill>
                <a:effectLst/>
                <a:latin typeface="Roboto Light" panose="02000000000000000000" pitchFamily="2" charset="0"/>
                <a:ea typeface="Roboto Light" panose="02000000000000000000" pitchFamily="2" charset="0"/>
              </a:rPr>
              <a:t> Word </a:t>
            </a:r>
            <a:r>
              <a:rPr lang="en-US" dirty="0" err="1">
                <a:solidFill>
                  <a:schemeClr val="accent1"/>
                </a:solidFill>
                <a:effectLst/>
                <a:latin typeface="Roboto Light" panose="02000000000000000000" pitchFamily="2" charset="0"/>
                <a:ea typeface="Roboto Light" panose="02000000000000000000" pitchFamily="2" charset="0"/>
              </a:rPr>
              <a:t>và</a:t>
            </a:r>
            <a:r>
              <a:rPr lang="en-US" dirty="0">
                <a:solidFill>
                  <a:schemeClr val="accent1"/>
                </a:solidFill>
                <a:effectLst/>
                <a:latin typeface="Roboto Light" panose="02000000000000000000" pitchFamily="2" charset="0"/>
                <a:ea typeface="Roboto Light" panose="02000000000000000000" pitchFamily="2" charset="0"/>
              </a:rPr>
              <a:t> Excel </a:t>
            </a:r>
            <a:r>
              <a:rPr lang="en-US" dirty="0" err="1">
                <a:solidFill>
                  <a:schemeClr val="accent1"/>
                </a:solidFill>
                <a:effectLst/>
                <a:latin typeface="Roboto Light" panose="02000000000000000000" pitchFamily="2" charset="0"/>
                <a:ea typeface="Roboto Light" panose="02000000000000000000" pitchFamily="2" charset="0"/>
              </a:rPr>
              <a:t>của</a:t>
            </a:r>
            <a:r>
              <a:rPr lang="en-US" dirty="0">
                <a:solidFill>
                  <a:schemeClr val="accent1"/>
                </a:solidFill>
                <a:effectLst/>
                <a:latin typeface="Roboto Light" panose="02000000000000000000" pitchFamily="2" charset="0"/>
                <a:ea typeface="Roboto Light" panose="02000000000000000000" pitchFamily="2" charset="0"/>
              </a:rPr>
              <a:t> Microsoft</a:t>
            </a:r>
            <a:endParaRPr lang="vi-VN" dirty="0">
              <a:solidFill>
                <a:schemeClr val="accent1"/>
              </a:solidFill>
              <a:effectLst/>
              <a:latin typeface="Roboto Light" panose="02000000000000000000" pitchFamily="2" charset="0"/>
              <a:ea typeface="Roboto Light" panose="02000000000000000000" pitchFamily="2" charset="0"/>
            </a:endParaRPr>
          </a:p>
          <a:p>
            <a:pPr marL="285750" indent="-285750">
              <a:buClr>
                <a:srgbClr val="00B0F0"/>
              </a:buClr>
              <a:buFont typeface="Wingdings" panose="05000000000000000000" pitchFamily="2" charset="2"/>
              <a:buChar char="Ø"/>
            </a:pPr>
            <a:endParaRPr lang="vi-VN" sz="1000" dirty="0">
              <a:solidFill>
                <a:schemeClr val="accent1"/>
              </a:solidFill>
              <a:latin typeface="Roboto Light" panose="02000000000000000000" pitchFamily="2" charset="0"/>
              <a:ea typeface="Roboto Light" panose="02000000000000000000" pitchFamily="2" charset="0"/>
            </a:endParaRPr>
          </a:p>
          <a:p>
            <a:endParaRPr lang="vi-VN" dirty="0">
              <a:solidFill>
                <a:schemeClr val="bg1"/>
              </a:solidFill>
              <a:latin typeface="Roboto Light" panose="02000000000000000000" pitchFamily="2" charset="0"/>
              <a:ea typeface="Roboto Light" panose="02000000000000000000" pitchFamily="2" charset="0"/>
            </a:endParaRPr>
          </a:p>
          <a:p>
            <a:endParaRPr lang="en-US" dirty="0">
              <a:solidFill>
                <a:schemeClr val="bg1"/>
              </a:solidFill>
              <a:latin typeface="Roboto Light" panose="02000000000000000000" pitchFamily="2" charset="0"/>
              <a:ea typeface="Roboto Light" panose="02000000000000000000" pitchFamily="2" charset="0"/>
            </a:endParaRPr>
          </a:p>
        </p:txBody>
      </p:sp>
      <p:sp>
        <p:nvSpPr>
          <p:cNvPr id="8" name="TextBox 7">
            <a:extLst>
              <a:ext uri="{FF2B5EF4-FFF2-40B4-BE49-F238E27FC236}">
                <a16:creationId xmlns="" xmlns:a16="http://schemas.microsoft.com/office/drawing/2014/main" id="{5E407128-73F7-471B-89DB-D7787452EA8D}"/>
              </a:ext>
            </a:extLst>
          </p:cNvPr>
          <p:cNvSpPr txBox="1"/>
          <p:nvPr/>
        </p:nvSpPr>
        <p:spPr>
          <a:xfrm>
            <a:off x="311700" y="950985"/>
            <a:ext cx="4296037" cy="2062103"/>
          </a:xfrm>
          <a:prstGeom prst="rect">
            <a:avLst/>
          </a:prstGeom>
          <a:noFill/>
        </p:spPr>
        <p:txBody>
          <a:bodyPr wrap="square" rtlCol="0">
            <a:spAutoFit/>
          </a:bodyPr>
          <a:lstStyle/>
          <a:p>
            <a:pPr marL="114300" indent="0" algn="l" defTabSz="0">
              <a:buClr>
                <a:schemeClr val="bg1"/>
              </a:buClr>
              <a:buSzPct val="60000"/>
            </a:pPr>
            <a:r>
              <a:rPr lang="vi-VN" sz="2000" dirty="0">
                <a:solidFill>
                  <a:schemeClr val="bg1"/>
                </a:solidFill>
                <a:latin typeface="Roboto Light" panose="02000000000000000000" pitchFamily="2" charset="0"/>
                <a:ea typeface="Roboto Light" panose="02000000000000000000" pitchFamily="2" charset="0"/>
              </a:rPr>
              <a:t>1.Windows 1.0</a:t>
            </a:r>
          </a:p>
          <a:p>
            <a:pPr marL="285750" indent="-171450" algn="l" defTabSz="0">
              <a:buClr>
                <a:srgbClr val="00B0F0"/>
              </a:buClr>
              <a:buSzPct val="60000"/>
              <a:buFont typeface="Wingdings" panose="05000000000000000000" pitchFamily="2" charset="2"/>
              <a:buChar char="Ø"/>
            </a:pPr>
            <a:r>
              <a:rPr lang="vi-VN" dirty="0">
                <a:solidFill>
                  <a:schemeClr val="accent1"/>
                </a:solidFill>
                <a:latin typeface="Roboto Light" panose="02000000000000000000" pitchFamily="2" charset="0"/>
                <a:ea typeface="Roboto Light" panose="02000000000000000000" pitchFamily="2" charset="0"/>
              </a:rPr>
              <a:t>Đ</a:t>
            </a:r>
            <a:r>
              <a:rPr lang="en-US" dirty="0">
                <a:solidFill>
                  <a:schemeClr val="accent1"/>
                </a:solidFill>
                <a:latin typeface="Roboto Light" panose="02000000000000000000" pitchFamily="2" charset="0"/>
                <a:ea typeface="Roboto Light" panose="02000000000000000000" pitchFamily="2" charset="0"/>
              </a:rPr>
              <a:t>ã </a:t>
            </a:r>
            <a:r>
              <a:rPr lang="en-US" dirty="0" err="1">
                <a:solidFill>
                  <a:schemeClr val="accent1"/>
                </a:solidFill>
                <a:latin typeface="Roboto Light" panose="02000000000000000000" pitchFamily="2" charset="0"/>
                <a:ea typeface="Roboto Light" panose="02000000000000000000" pitchFamily="2" charset="0"/>
              </a:rPr>
              <a:t>có</a:t>
            </a:r>
            <a:r>
              <a:rPr lang="en-US" dirty="0">
                <a:solidFill>
                  <a:schemeClr val="accent1"/>
                </a:solidFill>
                <a:latin typeface="Roboto Light" panose="02000000000000000000" pitchFamily="2" charset="0"/>
                <a:ea typeface="Roboto Light" panose="02000000000000000000" pitchFamily="2" charset="0"/>
              </a:rPr>
              <a:t> </a:t>
            </a:r>
            <a:r>
              <a:rPr lang="en-US" dirty="0" err="1">
                <a:solidFill>
                  <a:schemeClr val="accent1"/>
                </a:solidFill>
                <a:latin typeface="Roboto Light" panose="02000000000000000000" pitchFamily="2" charset="0"/>
                <a:ea typeface="Roboto Light" panose="02000000000000000000" pitchFamily="2" charset="0"/>
              </a:rPr>
              <a:t>hỗ</a:t>
            </a:r>
            <a:r>
              <a:rPr lang="en-US" dirty="0">
                <a:solidFill>
                  <a:schemeClr val="accent1"/>
                </a:solidFill>
                <a:latin typeface="Roboto Light" panose="02000000000000000000" pitchFamily="2" charset="0"/>
                <a:ea typeface="Roboto Light" panose="02000000000000000000" pitchFamily="2" charset="0"/>
              </a:rPr>
              <a:t> </a:t>
            </a:r>
            <a:r>
              <a:rPr lang="en-US" dirty="0" err="1">
                <a:solidFill>
                  <a:schemeClr val="accent1"/>
                </a:solidFill>
                <a:latin typeface="Roboto Light" panose="02000000000000000000" pitchFamily="2" charset="0"/>
                <a:ea typeface="Roboto Light" panose="02000000000000000000" pitchFamily="2" charset="0"/>
              </a:rPr>
              <a:t>trợ</a:t>
            </a:r>
            <a:r>
              <a:rPr lang="en-US" dirty="0">
                <a:solidFill>
                  <a:schemeClr val="accent1"/>
                </a:solidFill>
                <a:latin typeface="Roboto Light" panose="02000000000000000000" pitchFamily="2" charset="0"/>
                <a:ea typeface="Roboto Light" panose="02000000000000000000" pitchFamily="2" charset="0"/>
              </a:rPr>
              <a:t> </a:t>
            </a:r>
            <a:r>
              <a:rPr lang="en-US" dirty="0" err="1">
                <a:solidFill>
                  <a:schemeClr val="accent1"/>
                </a:solidFill>
                <a:latin typeface="Roboto Light" panose="02000000000000000000" pitchFamily="2" charset="0"/>
                <a:ea typeface="Roboto Light" panose="02000000000000000000" pitchFamily="2" charset="0"/>
              </a:rPr>
              <a:t>hoạt</a:t>
            </a:r>
            <a:r>
              <a:rPr lang="en-US" dirty="0">
                <a:solidFill>
                  <a:schemeClr val="accent1"/>
                </a:solidFill>
                <a:latin typeface="Roboto Light" panose="02000000000000000000" pitchFamily="2" charset="0"/>
                <a:ea typeface="Roboto Light" panose="02000000000000000000" pitchFamily="2" charset="0"/>
              </a:rPr>
              <a:t> </a:t>
            </a:r>
            <a:r>
              <a:rPr lang="en-US" dirty="0" err="1">
                <a:solidFill>
                  <a:schemeClr val="accent1"/>
                </a:solidFill>
                <a:latin typeface="Roboto Light" panose="02000000000000000000" pitchFamily="2" charset="0"/>
                <a:ea typeface="Roboto Light" panose="02000000000000000000" pitchFamily="2" charset="0"/>
              </a:rPr>
              <a:t>động</a:t>
            </a:r>
            <a:r>
              <a:rPr lang="en-US" dirty="0">
                <a:solidFill>
                  <a:schemeClr val="accent1"/>
                </a:solidFill>
                <a:latin typeface="Roboto Light" panose="02000000000000000000" pitchFamily="2" charset="0"/>
                <a:ea typeface="Roboto Light" panose="02000000000000000000" pitchFamily="2" charset="0"/>
              </a:rPr>
              <a:t> </a:t>
            </a:r>
            <a:r>
              <a:rPr lang="en-US" dirty="0" err="1">
                <a:solidFill>
                  <a:schemeClr val="accent1"/>
                </a:solidFill>
                <a:latin typeface="Roboto Light" panose="02000000000000000000" pitchFamily="2" charset="0"/>
                <a:ea typeface="Roboto Light" panose="02000000000000000000" pitchFamily="2" charset="0"/>
              </a:rPr>
              <a:t>kích</a:t>
            </a:r>
            <a:r>
              <a:rPr lang="en-US" dirty="0">
                <a:solidFill>
                  <a:schemeClr val="accent1"/>
                </a:solidFill>
                <a:latin typeface="Roboto Light" panose="02000000000000000000" pitchFamily="2" charset="0"/>
                <a:ea typeface="Roboto Light" panose="02000000000000000000" pitchFamily="2" charset="0"/>
              </a:rPr>
              <a:t> </a:t>
            </a:r>
            <a:r>
              <a:rPr lang="en-US" dirty="0" err="1">
                <a:solidFill>
                  <a:schemeClr val="accent1"/>
                </a:solidFill>
                <a:latin typeface="Roboto Light" panose="02000000000000000000" pitchFamily="2" charset="0"/>
                <a:ea typeface="Roboto Light" panose="02000000000000000000" pitchFamily="2" charset="0"/>
              </a:rPr>
              <a:t>vào</a:t>
            </a:r>
            <a:r>
              <a:rPr lang="en-US" dirty="0">
                <a:solidFill>
                  <a:schemeClr val="accent1"/>
                </a:solidFill>
                <a:latin typeface="Roboto Light" panose="02000000000000000000" pitchFamily="2" charset="0"/>
                <a:ea typeface="Roboto Light" panose="02000000000000000000" pitchFamily="2" charset="0"/>
              </a:rPr>
              <a:t> </a:t>
            </a:r>
            <a:r>
              <a:rPr lang="en-US" dirty="0" err="1">
                <a:solidFill>
                  <a:schemeClr val="accent1"/>
                </a:solidFill>
                <a:latin typeface="Roboto Light" panose="02000000000000000000" pitchFamily="2" charset="0"/>
                <a:ea typeface="Roboto Light" panose="02000000000000000000" pitchFamily="2" charset="0"/>
              </a:rPr>
              <a:t>thả</a:t>
            </a:r>
            <a:r>
              <a:rPr lang="en-US" dirty="0">
                <a:solidFill>
                  <a:schemeClr val="accent1"/>
                </a:solidFill>
                <a:latin typeface="Roboto Light" panose="02000000000000000000" pitchFamily="2" charset="0"/>
                <a:ea typeface="Roboto Light" panose="02000000000000000000" pitchFamily="2" charset="0"/>
              </a:rPr>
              <a:t> </a:t>
            </a:r>
            <a:r>
              <a:rPr lang="en-US" dirty="0" err="1">
                <a:solidFill>
                  <a:schemeClr val="accent1"/>
                </a:solidFill>
                <a:latin typeface="Roboto Light" panose="02000000000000000000" pitchFamily="2" charset="0"/>
                <a:ea typeface="Roboto Light" panose="02000000000000000000" pitchFamily="2" charset="0"/>
              </a:rPr>
              <a:t>của</a:t>
            </a:r>
            <a:r>
              <a:rPr lang="en-US" dirty="0">
                <a:solidFill>
                  <a:schemeClr val="accent1"/>
                </a:solidFill>
                <a:latin typeface="Roboto Light" panose="02000000000000000000" pitchFamily="2" charset="0"/>
                <a:ea typeface="Roboto Light" panose="02000000000000000000" pitchFamily="2" charset="0"/>
              </a:rPr>
              <a:t> </a:t>
            </a:r>
            <a:r>
              <a:rPr lang="en-US" dirty="0" err="1">
                <a:solidFill>
                  <a:schemeClr val="accent1"/>
                </a:solidFill>
                <a:latin typeface="Roboto Light" panose="02000000000000000000" pitchFamily="2" charset="0"/>
                <a:ea typeface="Roboto Light" panose="02000000000000000000" pitchFamily="2" charset="0"/>
              </a:rPr>
              <a:t>chuột</a:t>
            </a:r>
            <a:endParaRPr lang="vi-VN" dirty="0">
              <a:solidFill>
                <a:schemeClr val="accent1"/>
              </a:solidFill>
              <a:latin typeface="Roboto Light" panose="02000000000000000000" pitchFamily="2" charset="0"/>
              <a:ea typeface="Roboto Light" panose="02000000000000000000" pitchFamily="2" charset="0"/>
            </a:endParaRPr>
          </a:p>
          <a:p>
            <a:pPr marL="285750" indent="-171450" algn="l" defTabSz="0">
              <a:buClr>
                <a:srgbClr val="00B0F0"/>
              </a:buClr>
              <a:buSzPct val="60000"/>
              <a:buFont typeface="Wingdings" panose="05000000000000000000" pitchFamily="2" charset="2"/>
              <a:buChar char="Ø"/>
            </a:pPr>
            <a:r>
              <a:rPr lang="vi-VN" dirty="0">
                <a:solidFill>
                  <a:schemeClr val="accent1"/>
                </a:solidFill>
                <a:latin typeface="Roboto Light" panose="02000000000000000000" pitchFamily="2" charset="0"/>
                <a:ea typeface="Roboto Light" panose="02000000000000000000" pitchFamily="2" charset="0"/>
              </a:rPr>
              <a:t>C</a:t>
            </a:r>
            <a:r>
              <a:rPr lang="en-US" dirty="0" err="1">
                <a:solidFill>
                  <a:schemeClr val="accent1"/>
                </a:solidFill>
                <a:latin typeface="Roboto Light" panose="02000000000000000000" pitchFamily="2" charset="0"/>
                <a:ea typeface="Roboto Light" panose="02000000000000000000" pitchFamily="2" charset="0"/>
              </a:rPr>
              <a:t>ác</a:t>
            </a:r>
            <a:r>
              <a:rPr lang="en-US" dirty="0">
                <a:solidFill>
                  <a:schemeClr val="accent1"/>
                </a:solidFill>
                <a:latin typeface="Roboto Light" panose="02000000000000000000" pitchFamily="2" charset="0"/>
                <a:ea typeface="Roboto Light" panose="02000000000000000000" pitchFamily="2" charset="0"/>
              </a:rPr>
              <a:t> </a:t>
            </a:r>
            <a:r>
              <a:rPr lang="en-US" dirty="0" err="1">
                <a:solidFill>
                  <a:schemeClr val="accent1"/>
                </a:solidFill>
                <a:latin typeface="Roboto Light" panose="02000000000000000000" pitchFamily="2" charset="0"/>
                <a:ea typeface="Roboto Light" panose="02000000000000000000" pitchFamily="2" charset="0"/>
              </a:rPr>
              <a:t>cửa</a:t>
            </a:r>
            <a:r>
              <a:rPr lang="en-US" dirty="0">
                <a:solidFill>
                  <a:schemeClr val="accent1"/>
                </a:solidFill>
                <a:latin typeface="Roboto Light" panose="02000000000000000000" pitchFamily="2" charset="0"/>
                <a:ea typeface="Roboto Light" panose="02000000000000000000" pitchFamily="2" charset="0"/>
              </a:rPr>
              <a:t> </a:t>
            </a:r>
            <a:r>
              <a:rPr lang="en-US" dirty="0" err="1">
                <a:solidFill>
                  <a:schemeClr val="accent1"/>
                </a:solidFill>
                <a:latin typeface="Roboto Light" panose="02000000000000000000" pitchFamily="2" charset="0"/>
                <a:ea typeface="Roboto Light" panose="02000000000000000000" pitchFamily="2" charset="0"/>
              </a:rPr>
              <a:t>sổ</a:t>
            </a:r>
            <a:r>
              <a:rPr lang="en-US" dirty="0">
                <a:solidFill>
                  <a:schemeClr val="accent1"/>
                </a:solidFill>
                <a:latin typeface="Roboto Light" panose="02000000000000000000" pitchFamily="2" charset="0"/>
                <a:ea typeface="Roboto Light" panose="02000000000000000000" pitchFamily="2" charset="0"/>
              </a:rPr>
              <a:t> </a:t>
            </a:r>
            <a:r>
              <a:rPr lang="en-US" dirty="0" err="1">
                <a:solidFill>
                  <a:schemeClr val="accent1"/>
                </a:solidFill>
                <a:latin typeface="Roboto Light" panose="02000000000000000000" pitchFamily="2" charset="0"/>
                <a:ea typeface="Roboto Light" panose="02000000000000000000" pitchFamily="2" charset="0"/>
              </a:rPr>
              <a:t>trong</a:t>
            </a:r>
            <a:r>
              <a:rPr lang="en-US" dirty="0">
                <a:solidFill>
                  <a:schemeClr val="accent1"/>
                </a:solidFill>
                <a:latin typeface="Roboto Light" panose="02000000000000000000" pitchFamily="2" charset="0"/>
                <a:ea typeface="Roboto Light" panose="02000000000000000000" pitchFamily="2" charset="0"/>
              </a:rPr>
              <a:t> </a:t>
            </a:r>
            <a:r>
              <a:rPr lang="en-US" dirty="0" err="1">
                <a:solidFill>
                  <a:schemeClr val="accent1"/>
                </a:solidFill>
                <a:latin typeface="Roboto Light" panose="02000000000000000000" pitchFamily="2" charset="0"/>
                <a:ea typeface="Roboto Light" panose="02000000000000000000" pitchFamily="2" charset="0"/>
              </a:rPr>
              <a:t>giao</a:t>
            </a:r>
            <a:r>
              <a:rPr lang="en-US" dirty="0">
                <a:solidFill>
                  <a:schemeClr val="accent1"/>
                </a:solidFill>
                <a:latin typeface="Roboto Light" panose="02000000000000000000" pitchFamily="2" charset="0"/>
                <a:ea typeface="Roboto Light" panose="02000000000000000000" pitchFamily="2" charset="0"/>
              </a:rPr>
              <a:t> </a:t>
            </a:r>
            <a:r>
              <a:rPr lang="en-US" dirty="0" err="1">
                <a:solidFill>
                  <a:schemeClr val="accent1"/>
                </a:solidFill>
                <a:latin typeface="Roboto Light" panose="02000000000000000000" pitchFamily="2" charset="0"/>
                <a:ea typeface="Roboto Light" panose="02000000000000000000" pitchFamily="2" charset="0"/>
              </a:rPr>
              <a:t>diện</a:t>
            </a:r>
            <a:r>
              <a:rPr lang="en-US" dirty="0">
                <a:solidFill>
                  <a:schemeClr val="accent1"/>
                </a:solidFill>
                <a:latin typeface="Roboto Light" panose="02000000000000000000" pitchFamily="2" charset="0"/>
                <a:ea typeface="Roboto Light" panose="02000000000000000000" pitchFamily="2" charset="0"/>
              </a:rPr>
              <a:t> </a:t>
            </a:r>
            <a:r>
              <a:rPr lang="en-US" dirty="0" err="1">
                <a:solidFill>
                  <a:schemeClr val="accent1"/>
                </a:solidFill>
                <a:latin typeface="Roboto Light" panose="02000000000000000000" pitchFamily="2" charset="0"/>
                <a:ea typeface="Roboto Light" panose="02000000000000000000" pitchFamily="2" charset="0"/>
              </a:rPr>
              <a:t>hoàn</a:t>
            </a:r>
            <a:r>
              <a:rPr lang="en-US" dirty="0">
                <a:solidFill>
                  <a:schemeClr val="accent1"/>
                </a:solidFill>
                <a:latin typeface="Roboto Light" panose="02000000000000000000" pitchFamily="2" charset="0"/>
                <a:ea typeface="Roboto Light" panose="02000000000000000000" pitchFamily="2" charset="0"/>
              </a:rPr>
              <a:t> </a:t>
            </a:r>
            <a:r>
              <a:rPr lang="en-US" dirty="0" err="1">
                <a:solidFill>
                  <a:schemeClr val="accent1"/>
                </a:solidFill>
                <a:latin typeface="Roboto Light" panose="02000000000000000000" pitchFamily="2" charset="0"/>
                <a:ea typeface="Roboto Light" panose="02000000000000000000" pitchFamily="2" charset="0"/>
              </a:rPr>
              <a:t>toàn</a:t>
            </a:r>
            <a:r>
              <a:rPr lang="en-US" dirty="0">
                <a:solidFill>
                  <a:schemeClr val="accent1"/>
                </a:solidFill>
                <a:latin typeface="Roboto Light" panose="02000000000000000000" pitchFamily="2" charset="0"/>
                <a:ea typeface="Roboto Light" panose="02000000000000000000" pitchFamily="2" charset="0"/>
              </a:rPr>
              <a:t> </a:t>
            </a:r>
            <a:r>
              <a:rPr lang="en-US" dirty="0" err="1">
                <a:solidFill>
                  <a:schemeClr val="accent1"/>
                </a:solidFill>
                <a:latin typeface="Roboto Light" panose="02000000000000000000" pitchFamily="2" charset="0"/>
                <a:ea typeface="Roboto Light" panose="02000000000000000000" pitchFamily="2" charset="0"/>
              </a:rPr>
              <a:t>cứng</a:t>
            </a:r>
            <a:r>
              <a:rPr lang="en-US" dirty="0">
                <a:solidFill>
                  <a:schemeClr val="accent1"/>
                </a:solidFill>
                <a:latin typeface="Roboto Light" panose="02000000000000000000" pitchFamily="2" charset="0"/>
                <a:ea typeface="Roboto Light" panose="02000000000000000000" pitchFamily="2" charset="0"/>
              </a:rPr>
              <a:t> </a:t>
            </a:r>
            <a:r>
              <a:rPr lang="en-US" dirty="0" err="1">
                <a:solidFill>
                  <a:schemeClr val="accent1"/>
                </a:solidFill>
                <a:latin typeface="Roboto Light" panose="02000000000000000000" pitchFamily="2" charset="0"/>
                <a:ea typeface="Roboto Light" panose="02000000000000000000" pitchFamily="2" charset="0"/>
              </a:rPr>
              <a:t>nhắc</a:t>
            </a:r>
            <a:r>
              <a:rPr lang="en-US" dirty="0">
                <a:solidFill>
                  <a:schemeClr val="accent1"/>
                </a:solidFill>
                <a:latin typeface="Roboto Light" panose="02000000000000000000" pitchFamily="2" charset="0"/>
                <a:ea typeface="Roboto Light" panose="02000000000000000000" pitchFamily="2" charset="0"/>
              </a:rPr>
              <a:t> </a:t>
            </a:r>
            <a:r>
              <a:rPr lang="en-US" dirty="0" err="1">
                <a:solidFill>
                  <a:schemeClr val="accent1"/>
                </a:solidFill>
                <a:latin typeface="Roboto Light" panose="02000000000000000000" pitchFamily="2" charset="0"/>
                <a:ea typeface="Roboto Light" panose="02000000000000000000" pitchFamily="2" charset="0"/>
              </a:rPr>
              <a:t>và</a:t>
            </a:r>
            <a:r>
              <a:rPr lang="en-US" dirty="0">
                <a:solidFill>
                  <a:schemeClr val="accent1"/>
                </a:solidFill>
                <a:latin typeface="Roboto Light" panose="02000000000000000000" pitchFamily="2" charset="0"/>
                <a:ea typeface="Roboto Light" panose="02000000000000000000" pitchFamily="2" charset="0"/>
              </a:rPr>
              <a:t> </a:t>
            </a:r>
            <a:r>
              <a:rPr lang="en-US" dirty="0" err="1">
                <a:solidFill>
                  <a:schemeClr val="accent1"/>
                </a:solidFill>
                <a:latin typeface="Roboto Light" panose="02000000000000000000" pitchFamily="2" charset="0"/>
                <a:ea typeface="Roboto Light" panose="02000000000000000000" pitchFamily="2" charset="0"/>
              </a:rPr>
              <a:t>không</a:t>
            </a:r>
            <a:r>
              <a:rPr lang="en-US" dirty="0">
                <a:solidFill>
                  <a:schemeClr val="accent1"/>
                </a:solidFill>
                <a:latin typeface="Roboto Light" panose="02000000000000000000" pitchFamily="2" charset="0"/>
                <a:ea typeface="Roboto Light" panose="02000000000000000000" pitchFamily="2" charset="0"/>
              </a:rPr>
              <a:t> </a:t>
            </a:r>
            <a:r>
              <a:rPr lang="en-US" dirty="0" err="1">
                <a:solidFill>
                  <a:schemeClr val="accent1"/>
                </a:solidFill>
                <a:latin typeface="Roboto Light" panose="02000000000000000000" pitchFamily="2" charset="0"/>
                <a:ea typeface="Roboto Light" panose="02000000000000000000" pitchFamily="2" charset="0"/>
              </a:rPr>
              <a:t>mang</a:t>
            </a:r>
            <a:r>
              <a:rPr lang="en-US" dirty="0">
                <a:solidFill>
                  <a:schemeClr val="accent1"/>
                </a:solidFill>
                <a:latin typeface="Roboto Light" panose="02000000000000000000" pitchFamily="2" charset="0"/>
                <a:ea typeface="Roboto Light" panose="02000000000000000000" pitchFamily="2" charset="0"/>
              </a:rPr>
              <a:t> </a:t>
            </a:r>
            <a:r>
              <a:rPr lang="en-US" dirty="0" err="1">
                <a:solidFill>
                  <a:schemeClr val="accent1"/>
                </a:solidFill>
                <a:latin typeface="Roboto Light" panose="02000000000000000000" pitchFamily="2" charset="0"/>
                <a:ea typeface="Roboto Light" panose="02000000000000000000" pitchFamily="2" charset="0"/>
              </a:rPr>
              <a:t>tính</a:t>
            </a:r>
            <a:r>
              <a:rPr lang="en-US" dirty="0">
                <a:solidFill>
                  <a:schemeClr val="accent1"/>
                </a:solidFill>
                <a:latin typeface="Roboto Light" panose="02000000000000000000" pitchFamily="2" charset="0"/>
                <a:ea typeface="Roboto Light" panose="02000000000000000000" pitchFamily="2" charset="0"/>
              </a:rPr>
              <a:t> </a:t>
            </a:r>
            <a:r>
              <a:rPr lang="en-US" dirty="0" err="1">
                <a:solidFill>
                  <a:schemeClr val="accent1"/>
                </a:solidFill>
                <a:latin typeface="Roboto Light" panose="02000000000000000000" pitchFamily="2" charset="0"/>
                <a:ea typeface="Roboto Light" panose="02000000000000000000" pitchFamily="2" charset="0"/>
              </a:rPr>
              <a:t>xếp</a:t>
            </a:r>
            <a:r>
              <a:rPr lang="en-US" dirty="0">
                <a:solidFill>
                  <a:schemeClr val="accent1"/>
                </a:solidFill>
                <a:latin typeface="Roboto Light" panose="02000000000000000000" pitchFamily="2" charset="0"/>
                <a:ea typeface="Roboto Light" panose="02000000000000000000" pitchFamily="2" charset="0"/>
              </a:rPr>
              <a:t> </a:t>
            </a:r>
            <a:r>
              <a:rPr lang="en-US" dirty="0" err="1">
                <a:solidFill>
                  <a:schemeClr val="accent1"/>
                </a:solidFill>
                <a:latin typeface="Roboto Light" panose="02000000000000000000" pitchFamily="2" charset="0"/>
                <a:ea typeface="Roboto Light" panose="02000000000000000000" pitchFamily="2" charset="0"/>
              </a:rPr>
              <a:t>chồng</a:t>
            </a:r>
            <a:r>
              <a:rPr lang="en-US" dirty="0">
                <a:solidFill>
                  <a:schemeClr val="accent1"/>
                </a:solidFill>
                <a:latin typeface="Roboto Light" panose="02000000000000000000" pitchFamily="2" charset="0"/>
                <a:ea typeface="Roboto Light" panose="02000000000000000000" pitchFamily="2" charset="0"/>
              </a:rPr>
              <a:t>.</a:t>
            </a:r>
          </a:p>
          <a:p>
            <a:pPr marL="285750" indent="-171450" algn="l" defTabSz="0">
              <a:buClr>
                <a:srgbClr val="00B0F0"/>
              </a:buClr>
              <a:buSzPct val="60000"/>
              <a:buFont typeface="Wingdings" panose="05000000000000000000" pitchFamily="2" charset="2"/>
              <a:buChar char="Ø"/>
            </a:pPr>
            <a:r>
              <a:rPr lang="vi-VN" dirty="0">
                <a:solidFill>
                  <a:schemeClr val="accent1"/>
                </a:solidFill>
                <a:latin typeface="Roboto Light" panose="02000000000000000000" pitchFamily="2" charset="0"/>
                <a:ea typeface="Roboto Light" panose="02000000000000000000" pitchFamily="2" charset="0"/>
              </a:rPr>
              <a:t>Có </a:t>
            </a:r>
            <a:r>
              <a:rPr lang="en-US" dirty="0" err="1">
                <a:solidFill>
                  <a:schemeClr val="accent1"/>
                </a:solidFill>
                <a:latin typeface="Roboto Light" panose="02000000000000000000" pitchFamily="2" charset="0"/>
                <a:ea typeface="Roboto Light" panose="02000000000000000000" pitchFamily="2" charset="0"/>
              </a:rPr>
              <a:t>các</a:t>
            </a:r>
            <a:r>
              <a:rPr lang="en-US" dirty="0">
                <a:solidFill>
                  <a:schemeClr val="accent1"/>
                </a:solidFill>
                <a:latin typeface="Roboto Light" panose="02000000000000000000" pitchFamily="2" charset="0"/>
                <a:ea typeface="Roboto Light" panose="02000000000000000000" pitchFamily="2" charset="0"/>
              </a:rPr>
              <a:t> </a:t>
            </a:r>
            <a:r>
              <a:rPr lang="en-US" dirty="0" err="1">
                <a:solidFill>
                  <a:schemeClr val="accent1"/>
                </a:solidFill>
                <a:latin typeface="Roboto Light" panose="02000000000000000000" pitchFamily="2" charset="0"/>
                <a:ea typeface="Roboto Light" panose="02000000000000000000" pitchFamily="2" charset="0"/>
              </a:rPr>
              <a:t>tiện</a:t>
            </a:r>
            <a:r>
              <a:rPr lang="en-US" dirty="0">
                <a:solidFill>
                  <a:schemeClr val="accent1"/>
                </a:solidFill>
                <a:latin typeface="Roboto Light" panose="02000000000000000000" pitchFamily="2" charset="0"/>
                <a:ea typeface="Roboto Light" panose="02000000000000000000" pitchFamily="2" charset="0"/>
              </a:rPr>
              <a:t> </a:t>
            </a:r>
            <a:r>
              <a:rPr lang="en-US" dirty="0" err="1">
                <a:solidFill>
                  <a:schemeClr val="accent1"/>
                </a:solidFill>
                <a:latin typeface="Roboto Light" panose="02000000000000000000" pitchFamily="2" charset="0"/>
                <a:ea typeface="Roboto Light" panose="02000000000000000000" pitchFamily="2" charset="0"/>
              </a:rPr>
              <a:t>ích</a:t>
            </a:r>
            <a:r>
              <a:rPr lang="en-US" dirty="0">
                <a:solidFill>
                  <a:schemeClr val="accent1"/>
                </a:solidFill>
                <a:latin typeface="Roboto Light" panose="02000000000000000000" pitchFamily="2" charset="0"/>
                <a:ea typeface="Roboto Light" panose="02000000000000000000" pitchFamily="2" charset="0"/>
              </a:rPr>
              <a:t> </a:t>
            </a:r>
            <a:r>
              <a:rPr lang="en-US" dirty="0" err="1">
                <a:solidFill>
                  <a:schemeClr val="accent1"/>
                </a:solidFill>
                <a:latin typeface="Roboto Light" panose="02000000000000000000" pitchFamily="2" charset="0"/>
                <a:ea typeface="Roboto Light" panose="02000000000000000000" pitchFamily="2" charset="0"/>
              </a:rPr>
              <a:t>như</a:t>
            </a:r>
            <a:r>
              <a:rPr lang="en-US" dirty="0">
                <a:solidFill>
                  <a:schemeClr val="accent1"/>
                </a:solidFill>
                <a:latin typeface="Roboto Light" panose="02000000000000000000" pitchFamily="2" charset="0"/>
                <a:ea typeface="Roboto Light" panose="02000000000000000000" pitchFamily="2" charset="0"/>
              </a:rPr>
              <a:t> </a:t>
            </a:r>
            <a:r>
              <a:rPr lang="en-US" dirty="0" err="1">
                <a:solidFill>
                  <a:schemeClr val="accent1"/>
                </a:solidFill>
                <a:latin typeface="Roboto Light" panose="02000000000000000000" pitchFamily="2" charset="0"/>
                <a:ea typeface="Roboto Light" panose="02000000000000000000" pitchFamily="2" charset="0"/>
              </a:rPr>
              <a:t>chương</a:t>
            </a:r>
            <a:r>
              <a:rPr lang="en-US" dirty="0">
                <a:solidFill>
                  <a:schemeClr val="accent1"/>
                </a:solidFill>
                <a:latin typeface="Roboto Light" panose="02000000000000000000" pitchFamily="2" charset="0"/>
                <a:ea typeface="Roboto Light" panose="02000000000000000000" pitchFamily="2" charset="0"/>
              </a:rPr>
              <a:t> </a:t>
            </a:r>
            <a:r>
              <a:rPr lang="en-US" dirty="0" err="1">
                <a:solidFill>
                  <a:schemeClr val="accent1"/>
                </a:solidFill>
                <a:latin typeface="Roboto Light" panose="02000000000000000000" pitchFamily="2" charset="0"/>
                <a:ea typeface="Roboto Light" panose="02000000000000000000" pitchFamily="2" charset="0"/>
              </a:rPr>
              <a:t>trình</a:t>
            </a:r>
            <a:r>
              <a:rPr lang="en-US" dirty="0">
                <a:solidFill>
                  <a:schemeClr val="accent1"/>
                </a:solidFill>
                <a:latin typeface="Roboto Light" panose="02000000000000000000" pitchFamily="2" charset="0"/>
                <a:ea typeface="Roboto Light" panose="02000000000000000000" pitchFamily="2" charset="0"/>
              </a:rPr>
              <a:t> </a:t>
            </a:r>
            <a:r>
              <a:rPr lang="en-US" dirty="0" err="1">
                <a:solidFill>
                  <a:schemeClr val="accent1"/>
                </a:solidFill>
                <a:latin typeface="Roboto Light" panose="02000000000000000000" pitchFamily="2" charset="0"/>
                <a:ea typeface="Roboto Light" panose="02000000000000000000" pitchFamily="2" charset="0"/>
              </a:rPr>
              <a:t>đồ</a:t>
            </a:r>
            <a:r>
              <a:rPr lang="en-US" dirty="0">
                <a:solidFill>
                  <a:schemeClr val="accent1"/>
                </a:solidFill>
                <a:latin typeface="Roboto Light" panose="02000000000000000000" pitchFamily="2" charset="0"/>
                <a:ea typeface="Roboto Light" panose="02000000000000000000" pitchFamily="2" charset="0"/>
              </a:rPr>
              <a:t> </a:t>
            </a:r>
            <a:r>
              <a:rPr lang="en-US" dirty="0" err="1">
                <a:solidFill>
                  <a:schemeClr val="accent1"/>
                </a:solidFill>
                <a:latin typeface="Roboto Light" panose="02000000000000000000" pitchFamily="2" charset="0"/>
                <a:ea typeface="Roboto Light" panose="02000000000000000000" pitchFamily="2" charset="0"/>
              </a:rPr>
              <a:t>họa</a:t>
            </a:r>
            <a:r>
              <a:rPr lang="en-US" dirty="0">
                <a:solidFill>
                  <a:schemeClr val="accent1"/>
                </a:solidFill>
                <a:latin typeface="Roboto Light" panose="02000000000000000000" pitchFamily="2" charset="0"/>
                <a:ea typeface="Roboto Light" panose="02000000000000000000" pitchFamily="2" charset="0"/>
              </a:rPr>
              <a:t> Windows Paint, </a:t>
            </a:r>
            <a:r>
              <a:rPr lang="en-US" dirty="0" err="1">
                <a:solidFill>
                  <a:schemeClr val="accent1"/>
                </a:solidFill>
                <a:latin typeface="Roboto Light" panose="02000000000000000000" pitchFamily="2" charset="0"/>
                <a:ea typeface="Roboto Light" panose="02000000000000000000" pitchFamily="2" charset="0"/>
              </a:rPr>
              <a:t>bộ</a:t>
            </a:r>
            <a:r>
              <a:rPr lang="en-US" dirty="0">
                <a:solidFill>
                  <a:schemeClr val="accent1"/>
                </a:solidFill>
                <a:latin typeface="Roboto Light" panose="02000000000000000000" pitchFamily="2" charset="0"/>
                <a:ea typeface="Roboto Light" panose="02000000000000000000" pitchFamily="2" charset="0"/>
              </a:rPr>
              <a:t> </a:t>
            </a:r>
            <a:r>
              <a:rPr lang="en-US" dirty="0" err="1">
                <a:solidFill>
                  <a:schemeClr val="accent1"/>
                </a:solidFill>
                <a:latin typeface="Roboto Light" panose="02000000000000000000" pitchFamily="2" charset="0"/>
                <a:ea typeface="Roboto Light" panose="02000000000000000000" pitchFamily="2" charset="0"/>
              </a:rPr>
              <a:t>lịch</a:t>
            </a:r>
            <a:r>
              <a:rPr lang="en-US" dirty="0">
                <a:solidFill>
                  <a:schemeClr val="accent1"/>
                </a:solidFill>
                <a:latin typeface="Roboto Light" panose="02000000000000000000" pitchFamily="2" charset="0"/>
                <a:ea typeface="Roboto Light" panose="02000000000000000000" pitchFamily="2" charset="0"/>
              </a:rPr>
              <a:t> </a:t>
            </a:r>
            <a:r>
              <a:rPr lang="en-US" dirty="0" err="1">
                <a:solidFill>
                  <a:schemeClr val="accent1"/>
                </a:solidFill>
                <a:latin typeface="Roboto Light" panose="02000000000000000000" pitchFamily="2" charset="0"/>
                <a:ea typeface="Roboto Light" panose="02000000000000000000" pitchFamily="2" charset="0"/>
              </a:rPr>
              <a:t>biểu</a:t>
            </a:r>
            <a:r>
              <a:rPr lang="en-US" dirty="0">
                <a:solidFill>
                  <a:schemeClr val="accent1"/>
                </a:solidFill>
                <a:latin typeface="Roboto Light" panose="02000000000000000000" pitchFamily="2" charset="0"/>
                <a:ea typeface="Roboto Light" panose="02000000000000000000" pitchFamily="2" charset="0"/>
              </a:rPr>
              <a:t>,</a:t>
            </a:r>
            <a:r>
              <a:rPr lang="vi-VN" dirty="0">
                <a:solidFill>
                  <a:schemeClr val="accent1"/>
                </a:solidFill>
                <a:latin typeface="Roboto Light" panose="02000000000000000000" pitchFamily="2" charset="0"/>
                <a:ea typeface="Roboto Light" panose="02000000000000000000" pitchFamily="2" charset="0"/>
              </a:rPr>
              <a:t> </a:t>
            </a:r>
            <a:r>
              <a:rPr lang="en-US" dirty="0">
                <a:solidFill>
                  <a:schemeClr val="accent1"/>
                </a:solidFill>
                <a:latin typeface="Roboto Light" panose="02000000000000000000" pitchFamily="2" charset="0"/>
                <a:ea typeface="Roboto Light" panose="02000000000000000000" pitchFamily="2" charset="0"/>
              </a:rPr>
              <a:t>Windows Write, </a:t>
            </a:r>
            <a:r>
              <a:rPr lang="vi-VN" dirty="0">
                <a:solidFill>
                  <a:schemeClr val="accent1"/>
                </a:solidFill>
                <a:latin typeface="Roboto Light" panose="02000000000000000000" pitchFamily="2" charset="0"/>
                <a:ea typeface="Roboto Light" panose="02000000000000000000" pitchFamily="2" charset="0"/>
              </a:rPr>
              <a:t>notepad, đồng hồ</a:t>
            </a:r>
          </a:p>
          <a:p>
            <a:pPr marL="285750" indent="-171450" algn="l" defTabSz="0">
              <a:buClr>
                <a:srgbClr val="00B0F0"/>
              </a:buClr>
              <a:buSzPct val="60000"/>
              <a:buFont typeface="Wingdings" panose="05000000000000000000" pitchFamily="2" charset="2"/>
              <a:buChar char="Ø"/>
            </a:pPr>
            <a:r>
              <a:rPr lang="vi-VN" dirty="0">
                <a:solidFill>
                  <a:schemeClr val="accent1"/>
                </a:solidFill>
                <a:latin typeface="Roboto Light" panose="02000000000000000000" pitchFamily="2" charset="0"/>
                <a:ea typeface="Roboto Light" panose="02000000000000000000" pitchFamily="2" charset="0"/>
              </a:rPr>
              <a:t>C</a:t>
            </a:r>
            <a:r>
              <a:rPr lang="en-US" dirty="0">
                <a:solidFill>
                  <a:schemeClr val="accent1"/>
                </a:solidFill>
                <a:latin typeface="Roboto Light" panose="02000000000000000000" pitchFamily="2" charset="0"/>
                <a:ea typeface="Roboto Light" panose="02000000000000000000" pitchFamily="2" charset="0"/>
              </a:rPr>
              <a:t>ó Control Panel </a:t>
            </a:r>
            <a:r>
              <a:rPr lang="en-US" dirty="0" err="1">
                <a:solidFill>
                  <a:schemeClr val="accent1"/>
                </a:solidFill>
                <a:latin typeface="Roboto Light" panose="02000000000000000000" pitchFamily="2" charset="0"/>
                <a:ea typeface="Roboto Light" panose="02000000000000000000" pitchFamily="2" charset="0"/>
              </a:rPr>
              <a:t>và</a:t>
            </a:r>
            <a:r>
              <a:rPr lang="en-US" dirty="0">
                <a:solidFill>
                  <a:schemeClr val="accent1"/>
                </a:solidFill>
                <a:latin typeface="Roboto Light" panose="02000000000000000000" pitchFamily="2" charset="0"/>
                <a:ea typeface="Roboto Light" panose="02000000000000000000" pitchFamily="2" charset="0"/>
              </a:rPr>
              <a:t> MS-DOS Executive</a:t>
            </a:r>
            <a:endParaRPr lang="vi-VN" dirty="0">
              <a:solidFill>
                <a:schemeClr val="accent1"/>
              </a:solidFill>
              <a:latin typeface="Roboto Light" panose="02000000000000000000" pitchFamily="2" charset="0"/>
              <a:ea typeface="Roboto Light" panose="02000000000000000000" pitchFamily="2" charset="0"/>
            </a:endParaRPr>
          </a:p>
          <a:p>
            <a:endParaRPr lang="en-US" sz="1000" dirty="0">
              <a:latin typeface="Roboto Light" panose="02000000000000000000" pitchFamily="2" charset="0"/>
              <a:ea typeface="Roboto Light" panose="02000000000000000000" pitchFamily="2" charset="0"/>
            </a:endParaRPr>
          </a:p>
        </p:txBody>
      </p:sp>
    </p:spTree>
    <p:extLst>
      <p:ext uri="{BB962C8B-B14F-4D97-AF65-F5344CB8AC3E}">
        <p14:creationId xmlns:p14="http://schemas.microsoft.com/office/powerpoint/2010/main" val="339179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barn(inVertical)">
                                      <p:cBhvr>
                                        <p:cTn id="15" dur="500"/>
                                        <p:tgtEl>
                                          <p:spTgt spid="7"/>
                                        </p:tgtEl>
                                      </p:cBhvr>
                                    </p:animEffect>
                                  </p:childTnLst>
                                </p:cTn>
                              </p:par>
                              <p:par>
                                <p:cTn id="16" presetID="16" presetClass="entr" presetSubtype="21" fill="hold" nodeType="with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barn(inVertical)">
                                      <p:cBhvr>
                                        <p:cTn id="1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23"/>
          <p:cNvSpPr txBox="1">
            <a:spLocks noGrp="1"/>
          </p:cNvSpPr>
          <p:nvPr>
            <p:ph type="ctrTitle"/>
          </p:nvPr>
        </p:nvSpPr>
        <p:spPr>
          <a:xfrm>
            <a:off x="311700" y="230156"/>
            <a:ext cx="85206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2400" b="1" dirty="0">
                <a:solidFill>
                  <a:schemeClr val="bg1"/>
                </a:solidFill>
                <a:effectLst/>
                <a:latin typeface="Roboto Light" panose="02000000000000000000" pitchFamily="2" charset="0"/>
                <a:ea typeface="Roboto Light" panose="02000000000000000000" pitchFamily="2" charset="0"/>
                <a:cs typeface="Times New Roman" panose="02020603050405020304" pitchFamily="18" charset="0"/>
              </a:rPr>
              <a:t>III. </a:t>
            </a:r>
            <a:r>
              <a:rPr lang="en-US" sz="2400" b="1" dirty="0" err="1">
                <a:solidFill>
                  <a:schemeClr val="bg1"/>
                </a:solidFill>
                <a:effectLst/>
                <a:latin typeface="Roboto Light" panose="02000000000000000000" pitchFamily="2" charset="0"/>
                <a:ea typeface="Roboto Light" panose="02000000000000000000" pitchFamily="2" charset="0"/>
                <a:cs typeface="Times New Roman" panose="02020603050405020304" pitchFamily="18" charset="0"/>
              </a:rPr>
              <a:t>Đặc</a:t>
            </a:r>
            <a:r>
              <a:rPr lang="en-US" sz="2400" b="1" dirty="0">
                <a:solidFill>
                  <a:schemeClr val="bg1"/>
                </a:solidFill>
                <a:effectLst/>
                <a:latin typeface="Roboto Light" panose="02000000000000000000" pitchFamily="2" charset="0"/>
                <a:ea typeface="Roboto Light" panose="02000000000000000000" pitchFamily="2" charset="0"/>
                <a:cs typeface="Times New Roman" panose="02020603050405020304" pitchFamily="18" charset="0"/>
              </a:rPr>
              <a:t> </a:t>
            </a:r>
            <a:r>
              <a:rPr lang="en-US" sz="2400" b="1" dirty="0" err="1">
                <a:solidFill>
                  <a:schemeClr val="bg1"/>
                </a:solidFill>
                <a:effectLst/>
                <a:latin typeface="Roboto Light" panose="02000000000000000000" pitchFamily="2" charset="0"/>
                <a:ea typeface="Roboto Light" panose="02000000000000000000" pitchFamily="2" charset="0"/>
                <a:cs typeface="Times New Roman" panose="02020603050405020304" pitchFamily="18" charset="0"/>
              </a:rPr>
              <a:t>trưng</a:t>
            </a:r>
            <a:r>
              <a:rPr lang="en-US" sz="2400" b="1" dirty="0">
                <a:solidFill>
                  <a:schemeClr val="bg1"/>
                </a:solidFill>
                <a:effectLst/>
                <a:latin typeface="Roboto Light" panose="02000000000000000000" pitchFamily="2" charset="0"/>
                <a:ea typeface="Roboto Light" panose="02000000000000000000" pitchFamily="2" charset="0"/>
                <a:cs typeface="Times New Roman" panose="02020603050405020304" pitchFamily="18" charset="0"/>
              </a:rPr>
              <a:t> </a:t>
            </a:r>
            <a:r>
              <a:rPr lang="en-US" sz="2400" b="1" dirty="0" err="1">
                <a:solidFill>
                  <a:schemeClr val="bg1"/>
                </a:solidFill>
                <a:effectLst/>
                <a:latin typeface="Roboto Light" panose="02000000000000000000" pitchFamily="2" charset="0"/>
                <a:ea typeface="Roboto Light" panose="02000000000000000000" pitchFamily="2" charset="0"/>
                <a:cs typeface="Times New Roman" panose="02020603050405020304" pitchFamily="18" charset="0"/>
              </a:rPr>
              <a:t>của</a:t>
            </a:r>
            <a:r>
              <a:rPr lang="en-US" sz="2400" b="1" dirty="0">
                <a:solidFill>
                  <a:schemeClr val="bg1"/>
                </a:solidFill>
                <a:effectLst/>
                <a:latin typeface="Roboto Light" panose="02000000000000000000" pitchFamily="2" charset="0"/>
                <a:ea typeface="Roboto Light" panose="02000000000000000000" pitchFamily="2" charset="0"/>
                <a:cs typeface="Times New Roman" panose="02020603050405020304" pitchFamily="18" charset="0"/>
              </a:rPr>
              <a:t> </a:t>
            </a:r>
            <a:r>
              <a:rPr lang="en-US" sz="2400" b="1" dirty="0" err="1">
                <a:solidFill>
                  <a:schemeClr val="bg1"/>
                </a:solidFill>
                <a:effectLst/>
                <a:latin typeface="Roboto Light" panose="02000000000000000000" pitchFamily="2" charset="0"/>
                <a:ea typeface="Roboto Light" panose="02000000000000000000" pitchFamily="2" charset="0"/>
                <a:cs typeface="Times New Roman" panose="02020603050405020304" pitchFamily="18" charset="0"/>
              </a:rPr>
              <a:t>từng</a:t>
            </a:r>
            <a:r>
              <a:rPr lang="en-US" sz="2400" b="1" dirty="0">
                <a:solidFill>
                  <a:schemeClr val="bg1"/>
                </a:solidFill>
                <a:effectLst/>
                <a:latin typeface="Roboto Light" panose="02000000000000000000" pitchFamily="2" charset="0"/>
                <a:ea typeface="Roboto Light" panose="02000000000000000000" pitchFamily="2" charset="0"/>
                <a:cs typeface="Times New Roman" panose="02020603050405020304" pitchFamily="18" charset="0"/>
              </a:rPr>
              <a:t> </a:t>
            </a:r>
            <a:r>
              <a:rPr lang="en-US" sz="2400" b="1" dirty="0" err="1">
                <a:solidFill>
                  <a:schemeClr val="bg1"/>
                </a:solidFill>
                <a:effectLst/>
                <a:latin typeface="Roboto Light" panose="02000000000000000000" pitchFamily="2" charset="0"/>
                <a:ea typeface="Roboto Light" panose="02000000000000000000" pitchFamily="2" charset="0"/>
                <a:cs typeface="Times New Roman" panose="02020603050405020304" pitchFamily="18" charset="0"/>
              </a:rPr>
              <a:t>phiên</a:t>
            </a:r>
            <a:r>
              <a:rPr lang="en-US" sz="2400" b="1" dirty="0">
                <a:solidFill>
                  <a:schemeClr val="bg1"/>
                </a:solidFill>
                <a:effectLst/>
                <a:latin typeface="Roboto Light" panose="02000000000000000000" pitchFamily="2" charset="0"/>
                <a:ea typeface="Roboto Light" panose="02000000000000000000" pitchFamily="2" charset="0"/>
                <a:cs typeface="Times New Roman" panose="02020603050405020304" pitchFamily="18" charset="0"/>
              </a:rPr>
              <a:t> </a:t>
            </a:r>
            <a:r>
              <a:rPr lang="en-US" sz="2400" b="1" dirty="0" err="1">
                <a:solidFill>
                  <a:schemeClr val="bg1"/>
                </a:solidFill>
                <a:effectLst/>
                <a:latin typeface="Roboto Light" panose="02000000000000000000" pitchFamily="2" charset="0"/>
                <a:ea typeface="Roboto Light" panose="02000000000000000000" pitchFamily="2" charset="0"/>
                <a:cs typeface="Times New Roman" panose="02020603050405020304" pitchFamily="18" charset="0"/>
              </a:rPr>
              <a:t>bản</a:t>
            </a:r>
            <a:r>
              <a:rPr lang="en-US" sz="2400" b="1" dirty="0">
                <a:solidFill>
                  <a:schemeClr val="bg1"/>
                </a:solidFill>
                <a:effectLst/>
                <a:latin typeface="Roboto Light" panose="02000000000000000000" pitchFamily="2" charset="0"/>
                <a:ea typeface="Roboto Light" panose="02000000000000000000" pitchFamily="2" charset="0"/>
                <a:cs typeface="Times New Roman" panose="02020603050405020304" pitchFamily="18" charset="0"/>
              </a:rPr>
              <a:t> Windows </a:t>
            </a:r>
            <a:endParaRPr sz="2400" dirty="0"/>
          </a:p>
        </p:txBody>
      </p:sp>
      <p:cxnSp>
        <p:nvCxnSpPr>
          <p:cNvPr id="257" name="Google Shape;257;p23"/>
          <p:cNvCxnSpPr/>
          <p:nvPr/>
        </p:nvCxnSpPr>
        <p:spPr>
          <a:xfrm>
            <a:off x="311700" y="865579"/>
            <a:ext cx="8520600" cy="0"/>
          </a:xfrm>
          <a:prstGeom prst="straightConnector1">
            <a:avLst/>
          </a:prstGeom>
          <a:noFill/>
          <a:ln w="9525" cap="flat" cmpd="sng">
            <a:solidFill>
              <a:srgbClr val="48FFD5"/>
            </a:solidFill>
            <a:prstDash val="solid"/>
            <a:round/>
            <a:headEnd type="none" w="med" len="med"/>
            <a:tailEnd type="none" w="med" len="med"/>
          </a:ln>
        </p:spPr>
      </p:cxnSp>
      <p:sp>
        <p:nvSpPr>
          <p:cNvPr id="3" name="TextBox 2">
            <a:extLst>
              <a:ext uri="{FF2B5EF4-FFF2-40B4-BE49-F238E27FC236}">
                <a16:creationId xmlns="" xmlns:a16="http://schemas.microsoft.com/office/drawing/2014/main" id="{D5C81F95-B423-4FA9-BA30-757DF0308775}"/>
              </a:ext>
            </a:extLst>
          </p:cNvPr>
          <p:cNvSpPr txBox="1"/>
          <p:nvPr/>
        </p:nvSpPr>
        <p:spPr>
          <a:xfrm>
            <a:off x="383177" y="1026773"/>
            <a:ext cx="3866606" cy="1908215"/>
          </a:xfrm>
          <a:prstGeom prst="rect">
            <a:avLst/>
          </a:prstGeom>
          <a:noFill/>
        </p:spPr>
        <p:txBody>
          <a:bodyPr wrap="square" rtlCol="0">
            <a:spAutoFit/>
          </a:bodyPr>
          <a:lstStyle/>
          <a:p>
            <a:r>
              <a:rPr lang="vi-VN" sz="2000" dirty="0">
                <a:solidFill>
                  <a:schemeClr val="bg1"/>
                </a:solidFill>
                <a:effectLst/>
                <a:latin typeface="Roboto Light" panose="02000000000000000000" pitchFamily="2" charset="0"/>
                <a:ea typeface="Roboto Light" panose="02000000000000000000" pitchFamily="2" charset="0"/>
                <a:cs typeface="Calibri" panose="020F0502020204030204" pitchFamily="34" charset="0"/>
              </a:rPr>
              <a:t>3.</a:t>
            </a:r>
            <a:r>
              <a:rPr lang="en-US" sz="2000" dirty="0" err="1">
                <a:solidFill>
                  <a:schemeClr val="bg1"/>
                </a:solidFill>
                <a:effectLst/>
                <a:latin typeface="Roboto Light" panose="02000000000000000000" pitchFamily="2" charset="0"/>
                <a:ea typeface="Roboto Light" panose="02000000000000000000" pitchFamily="2" charset="0"/>
                <a:cs typeface="Calibri" panose="020F0502020204030204" pitchFamily="34" charset="0"/>
              </a:rPr>
              <a:t>Hệ</a:t>
            </a:r>
            <a:r>
              <a:rPr lang="en-US" sz="2000" dirty="0">
                <a:solidFill>
                  <a:schemeClr val="bg1"/>
                </a:solidFill>
                <a:effectLst/>
                <a:latin typeface="Roboto Light" panose="02000000000000000000" pitchFamily="2" charset="0"/>
                <a:ea typeface="Roboto Light" panose="02000000000000000000" pitchFamily="2" charset="0"/>
                <a:cs typeface="Calibri" panose="020F0502020204030204" pitchFamily="34" charset="0"/>
              </a:rPr>
              <a:t> </a:t>
            </a:r>
            <a:r>
              <a:rPr lang="en-US" sz="2000" dirty="0" err="1">
                <a:solidFill>
                  <a:schemeClr val="bg1"/>
                </a:solidFill>
                <a:effectLst/>
                <a:latin typeface="Roboto Light" panose="02000000000000000000" pitchFamily="2" charset="0"/>
                <a:ea typeface="Roboto Light" panose="02000000000000000000" pitchFamily="2" charset="0"/>
                <a:cs typeface="Calibri" panose="020F0502020204030204" pitchFamily="34" charset="0"/>
              </a:rPr>
              <a:t>điều</a:t>
            </a:r>
            <a:r>
              <a:rPr lang="en-US" sz="2000" dirty="0">
                <a:solidFill>
                  <a:schemeClr val="bg1"/>
                </a:solidFill>
                <a:effectLst/>
                <a:latin typeface="Roboto Light" panose="02000000000000000000" pitchFamily="2" charset="0"/>
                <a:ea typeface="Roboto Light" panose="02000000000000000000" pitchFamily="2" charset="0"/>
                <a:cs typeface="Calibri" panose="020F0502020204030204" pitchFamily="34" charset="0"/>
              </a:rPr>
              <a:t> </a:t>
            </a:r>
            <a:r>
              <a:rPr lang="en-US" sz="2000" dirty="0" err="1">
                <a:solidFill>
                  <a:schemeClr val="bg1"/>
                </a:solidFill>
                <a:effectLst/>
                <a:latin typeface="Roboto Light" panose="02000000000000000000" pitchFamily="2" charset="0"/>
                <a:ea typeface="Roboto Light" panose="02000000000000000000" pitchFamily="2" charset="0"/>
                <a:cs typeface="Calibri" panose="020F0502020204030204" pitchFamily="34" charset="0"/>
              </a:rPr>
              <a:t>hành</a:t>
            </a:r>
            <a:r>
              <a:rPr lang="en-US" sz="2000" dirty="0">
                <a:solidFill>
                  <a:schemeClr val="bg1"/>
                </a:solidFill>
                <a:effectLst/>
                <a:latin typeface="Roboto Light" panose="02000000000000000000" pitchFamily="2" charset="0"/>
                <a:ea typeface="Roboto Light" panose="02000000000000000000" pitchFamily="2" charset="0"/>
                <a:cs typeface="Calibri" panose="020F0502020204030204" pitchFamily="34" charset="0"/>
              </a:rPr>
              <a:t> Windows 3.0</a:t>
            </a:r>
            <a:endParaRPr lang="en-US" sz="2000" dirty="0">
              <a:solidFill>
                <a:schemeClr val="bg1"/>
              </a:solidFill>
              <a:effectLst/>
              <a:latin typeface="Roboto Light" panose="02000000000000000000" pitchFamily="2" charset="0"/>
              <a:ea typeface="Roboto Light" panose="02000000000000000000" pitchFamily="2" charset="0"/>
              <a:cs typeface="Times New Roman" panose="02020603050405020304" pitchFamily="18" charset="0"/>
            </a:endParaRPr>
          </a:p>
          <a:p>
            <a:pPr marL="171450" indent="-171450">
              <a:buClr>
                <a:srgbClr val="00B0F0"/>
              </a:buClr>
              <a:buSzPct val="60000"/>
              <a:buFont typeface="Wingdings" panose="05000000000000000000" pitchFamily="2" charset="2"/>
              <a:buChar char="Ø"/>
            </a:pPr>
            <a:r>
              <a:rPr lang="en-US" dirty="0">
                <a:solidFill>
                  <a:schemeClr val="accent1"/>
                </a:solidFill>
                <a:effectLst/>
                <a:latin typeface="Roboto Light" panose="02000000000000000000" pitchFamily="2" charset="0"/>
                <a:ea typeface="Roboto Light" panose="02000000000000000000" pitchFamily="2" charset="0"/>
              </a:rPr>
              <a:t>Giao </a:t>
            </a:r>
            <a:r>
              <a:rPr lang="en-US" dirty="0" err="1">
                <a:solidFill>
                  <a:schemeClr val="accent1"/>
                </a:solidFill>
                <a:effectLst/>
                <a:latin typeface="Roboto Light" panose="02000000000000000000" pitchFamily="2" charset="0"/>
                <a:ea typeface="Roboto Light" panose="02000000000000000000" pitchFamily="2" charset="0"/>
              </a:rPr>
              <a:t>diện</a:t>
            </a:r>
            <a:r>
              <a:rPr lang="en-US" dirty="0">
                <a:solidFill>
                  <a:schemeClr val="accent1"/>
                </a:solidFill>
                <a:effectLst/>
                <a:latin typeface="Roboto Light" panose="02000000000000000000" pitchFamily="2" charset="0"/>
                <a:ea typeface="Roboto Light" panose="02000000000000000000" pitchFamily="2" charset="0"/>
              </a:rPr>
              <a:t> </a:t>
            </a:r>
            <a:r>
              <a:rPr lang="en-US" dirty="0" err="1">
                <a:solidFill>
                  <a:schemeClr val="accent1"/>
                </a:solidFill>
                <a:effectLst/>
                <a:latin typeface="Roboto Light" panose="02000000000000000000" pitchFamily="2" charset="0"/>
                <a:ea typeface="Roboto Light" panose="02000000000000000000" pitchFamily="2" charset="0"/>
              </a:rPr>
              <a:t>đẹp</a:t>
            </a:r>
            <a:r>
              <a:rPr lang="en-US" dirty="0">
                <a:solidFill>
                  <a:schemeClr val="accent1"/>
                </a:solidFill>
                <a:effectLst/>
                <a:latin typeface="Roboto Light" panose="02000000000000000000" pitchFamily="2" charset="0"/>
                <a:ea typeface="Roboto Light" panose="02000000000000000000" pitchFamily="2" charset="0"/>
              </a:rPr>
              <a:t> </a:t>
            </a:r>
            <a:r>
              <a:rPr lang="en-US" dirty="0" err="1">
                <a:solidFill>
                  <a:schemeClr val="accent1"/>
                </a:solidFill>
                <a:effectLst/>
                <a:latin typeface="Roboto Light" panose="02000000000000000000" pitchFamily="2" charset="0"/>
                <a:ea typeface="Roboto Light" panose="02000000000000000000" pitchFamily="2" charset="0"/>
              </a:rPr>
              <a:t>hơn</a:t>
            </a:r>
            <a:endParaRPr lang="vi-VN" dirty="0">
              <a:solidFill>
                <a:schemeClr val="accent1"/>
              </a:solidFill>
              <a:latin typeface="Roboto Light" panose="02000000000000000000" pitchFamily="2" charset="0"/>
              <a:ea typeface="Roboto Light" panose="02000000000000000000" pitchFamily="2" charset="0"/>
            </a:endParaRPr>
          </a:p>
          <a:p>
            <a:pPr marL="171450" indent="-171450">
              <a:buClr>
                <a:srgbClr val="00B0F0"/>
              </a:buClr>
              <a:buSzPct val="60000"/>
              <a:buFont typeface="Wingdings" panose="05000000000000000000" pitchFamily="2" charset="2"/>
              <a:buChar char="Ø"/>
            </a:pPr>
            <a:r>
              <a:rPr lang="vi-VN" dirty="0">
                <a:solidFill>
                  <a:schemeClr val="accent1"/>
                </a:solidFill>
                <a:latin typeface="Roboto Light" panose="02000000000000000000" pitchFamily="2" charset="0"/>
                <a:ea typeface="Roboto Light" panose="02000000000000000000" pitchFamily="2" charset="0"/>
              </a:rPr>
              <a:t>C</a:t>
            </a:r>
            <a:r>
              <a:rPr lang="en-US" dirty="0">
                <a:solidFill>
                  <a:schemeClr val="accent1"/>
                </a:solidFill>
                <a:effectLst/>
                <a:latin typeface="Roboto Light" panose="02000000000000000000" pitchFamily="2" charset="0"/>
                <a:ea typeface="Roboto Light" panose="02000000000000000000" pitchFamily="2" charset="0"/>
              </a:rPr>
              <a:t>ó </a:t>
            </a:r>
            <a:r>
              <a:rPr lang="en-US" dirty="0" err="1">
                <a:solidFill>
                  <a:schemeClr val="accent1"/>
                </a:solidFill>
                <a:effectLst/>
                <a:latin typeface="Roboto Light" panose="02000000000000000000" pitchFamily="2" charset="0"/>
                <a:ea typeface="Roboto Light" panose="02000000000000000000" pitchFamily="2" charset="0"/>
              </a:rPr>
              <a:t>thể</a:t>
            </a:r>
            <a:r>
              <a:rPr lang="en-US" dirty="0">
                <a:solidFill>
                  <a:schemeClr val="accent1"/>
                </a:solidFill>
                <a:effectLst/>
                <a:latin typeface="Roboto Light" panose="02000000000000000000" pitchFamily="2" charset="0"/>
                <a:ea typeface="Roboto Light" panose="02000000000000000000" pitchFamily="2" charset="0"/>
              </a:rPr>
              <a:t> </a:t>
            </a:r>
            <a:r>
              <a:rPr lang="en-US" dirty="0" err="1">
                <a:solidFill>
                  <a:schemeClr val="accent1"/>
                </a:solidFill>
                <a:effectLst/>
                <a:latin typeface="Roboto Light" panose="02000000000000000000" pitchFamily="2" charset="0"/>
                <a:ea typeface="Roboto Light" panose="02000000000000000000" pitchFamily="2" charset="0"/>
              </a:rPr>
              <a:t>thay</a:t>
            </a:r>
            <a:r>
              <a:rPr lang="en-US" dirty="0">
                <a:solidFill>
                  <a:schemeClr val="accent1"/>
                </a:solidFill>
                <a:effectLst/>
                <a:latin typeface="Roboto Light" panose="02000000000000000000" pitchFamily="2" charset="0"/>
                <a:ea typeface="Roboto Light" panose="02000000000000000000" pitchFamily="2" charset="0"/>
              </a:rPr>
              <a:t> </a:t>
            </a:r>
            <a:r>
              <a:rPr lang="en-US" dirty="0" err="1">
                <a:solidFill>
                  <a:schemeClr val="accent1"/>
                </a:solidFill>
                <a:effectLst/>
                <a:latin typeface="Roboto Light" panose="02000000000000000000" pitchFamily="2" charset="0"/>
                <a:ea typeface="Roboto Light" panose="02000000000000000000" pitchFamily="2" charset="0"/>
              </a:rPr>
              <a:t>đổi</a:t>
            </a:r>
            <a:r>
              <a:rPr lang="en-US" dirty="0">
                <a:solidFill>
                  <a:schemeClr val="accent1"/>
                </a:solidFill>
                <a:effectLst/>
                <a:latin typeface="Roboto Light" panose="02000000000000000000" pitchFamily="2" charset="0"/>
                <a:ea typeface="Roboto Light" panose="02000000000000000000" pitchFamily="2" charset="0"/>
              </a:rPr>
              <a:t> </a:t>
            </a:r>
            <a:r>
              <a:rPr lang="en-US" dirty="0" err="1">
                <a:solidFill>
                  <a:schemeClr val="accent1"/>
                </a:solidFill>
                <a:effectLst/>
                <a:latin typeface="Roboto Light" panose="02000000000000000000" pitchFamily="2" charset="0"/>
                <a:ea typeface="Roboto Light" panose="02000000000000000000" pitchFamily="2" charset="0"/>
              </a:rPr>
              <a:t>màu</a:t>
            </a:r>
            <a:r>
              <a:rPr lang="en-US" dirty="0">
                <a:solidFill>
                  <a:schemeClr val="accent1"/>
                </a:solidFill>
                <a:effectLst/>
                <a:latin typeface="Roboto Light" panose="02000000000000000000" pitchFamily="2" charset="0"/>
                <a:ea typeface="Roboto Light" panose="02000000000000000000" pitchFamily="2" charset="0"/>
              </a:rPr>
              <a:t> </a:t>
            </a:r>
            <a:r>
              <a:rPr lang="en-US" dirty="0" err="1">
                <a:solidFill>
                  <a:schemeClr val="accent1"/>
                </a:solidFill>
                <a:effectLst/>
                <a:latin typeface="Roboto Light" panose="02000000000000000000" pitchFamily="2" charset="0"/>
                <a:ea typeface="Roboto Light" panose="02000000000000000000" pitchFamily="2" charset="0"/>
              </a:rPr>
              <a:t>của</a:t>
            </a:r>
            <a:r>
              <a:rPr lang="en-US" dirty="0">
                <a:solidFill>
                  <a:schemeClr val="accent1"/>
                </a:solidFill>
                <a:effectLst/>
                <a:latin typeface="Roboto Light" panose="02000000000000000000" pitchFamily="2" charset="0"/>
                <a:ea typeface="Roboto Light" panose="02000000000000000000" pitchFamily="2" charset="0"/>
              </a:rPr>
              <a:t> desktop</a:t>
            </a:r>
            <a:r>
              <a:rPr lang="vi-VN" dirty="0">
                <a:solidFill>
                  <a:schemeClr val="accent1"/>
                </a:solidFill>
                <a:effectLst/>
                <a:latin typeface="Roboto Light" panose="02000000000000000000" pitchFamily="2" charset="0"/>
                <a:ea typeface="Roboto Light" panose="02000000000000000000" pitchFamily="2" charset="0"/>
              </a:rPr>
              <a:t> </a:t>
            </a:r>
          </a:p>
          <a:p>
            <a:pPr marL="171450" indent="-171450">
              <a:buClr>
                <a:srgbClr val="00B0F0"/>
              </a:buClr>
              <a:buSzPct val="60000"/>
              <a:buFont typeface="Wingdings" panose="05000000000000000000" pitchFamily="2" charset="2"/>
              <a:buChar char="Ø"/>
            </a:pPr>
            <a:r>
              <a:rPr lang="en-US" dirty="0" err="1">
                <a:solidFill>
                  <a:schemeClr val="accent1"/>
                </a:solidFill>
                <a:effectLst/>
                <a:latin typeface="Roboto Light" panose="02000000000000000000" pitchFamily="2" charset="0"/>
                <a:ea typeface="Roboto Light" panose="02000000000000000000" pitchFamily="2" charset="0"/>
              </a:rPr>
              <a:t>Các</a:t>
            </a:r>
            <a:r>
              <a:rPr lang="en-US" dirty="0">
                <a:solidFill>
                  <a:schemeClr val="accent1"/>
                </a:solidFill>
                <a:effectLst/>
                <a:latin typeface="Roboto Light" panose="02000000000000000000" pitchFamily="2" charset="0"/>
                <a:ea typeface="Roboto Light" panose="02000000000000000000" pitchFamily="2" charset="0"/>
              </a:rPr>
              <a:t> </a:t>
            </a:r>
            <a:r>
              <a:rPr lang="en-US" dirty="0" err="1">
                <a:solidFill>
                  <a:schemeClr val="accent1"/>
                </a:solidFill>
                <a:effectLst/>
                <a:latin typeface="Roboto Light" panose="02000000000000000000" pitchFamily="2" charset="0"/>
                <a:ea typeface="Roboto Light" panose="02000000000000000000" pitchFamily="2" charset="0"/>
              </a:rPr>
              <a:t>chương</a:t>
            </a:r>
            <a:r>
              <a:rPr lang="en-US" dirty="0">
                <a:solidFill>
                  <a:schemeClr val="accent1"/>
                </a:solidFill>
                <a:effectLst/>
                <a:latin typeface="Roboto Light" panose="02000000000000000000" pitchFamily="2" charset="0"/>
                <a:ea typeface="Roboto Light" panose="02000000000000000000" pitchFamily="2" charset="0"/>
              </a:rPr>
              <a:t> </a:t>
            </a:r>
            <a:r>
              <a:rPr lang="en-US" dirty="0" err="1">
                <a:solidFill>
                  <a:schemeClr val="accent1"/>
                </a:solidFill>
                <a:effectLst/>
                <a:latin typeface="Roboto Light" panose="02000000000000000000" pitchFamily="2" charset="0"/>
                <a:ea typeface="Roboto Light" panose="02000000000000000000" pitchFamily="2" charset="0"/>
              </a:rPr>
              <a:t>trình</a:t>
            </a:r>
            <a:r>
              <a:rPr lang="en-US" dirty="0">
                <a:solidFill>
                  <a:schemeClr val="accent1"/>
                </a:solidFill>
                <a:effectLst/>
                <a:latin typeface="Roboto Light" panose="02000000000000000000" pitchFamily="2" charset="0"/>
                <a:ea typeface="Roboto Light" panose="02000000000000000000" pitchFamily="2" charset="0"/>
              </a:rPr>
              <a:t> </a:t>
            </a:r>
            <a:r>
              <a:rPr lang="en-US" dirty="0" err="1">
                <a:solidFill>
                  <a:schemeClr val="accent1"/>
                </a:solidFill>
                <a:effectLst/>
                <a:latin typeface="Roboto Light" panose="02000000000000000000" pitchFamily="2" charset="0"/>
                <a:ea typeface="Roboto Light" panose="02000000000000000000" pitchFamily="2" charset="0"/>
              </a:rPr>
              <a:t>được</a:t>
            </a:r>
            <a:r>
              <a:rPr lang="en-US" dirty="0">
                <a:solidFill>
                  <a:schemeClr val="accent1"/>
                </a:solidFill>
                <a:effectLst/>
                <a:latin typeface="Roboto Light" panose="02000000000000000000" pitchFamily="2" charset="0"/>
                <a:ea typeface="Roboto Light" panose="02000000000000000000" pitchFamily="2" charset="0"/>
              </a:rPr>
              <a:t> </a:t>
            </a:r>
            <a:r>
              <a:rPr lang="en-US" dirty="0" err="1">
                <a:solidFill>
                  <a:schemeClr val="accent1"/>
                </a:solidFill>
                <a:effectLst/>
                <a:latin typeface="Roboto Light" panose="02000000000000000000" pitchFamily="2" charset="0"/>
                <a:ea typeface="Roboto Light" panose="02000000000000000000" pitchFamily="2" charset="0"/>
              </a:rPr>
              <a:t>khởi</a:t>
            </a:r>
            <a:r>
              <a:rPr lang="en-US" dirty="0">
                <a:solidFill>
                  <a:schemeClr val="accent1"/>
                </a:solidFill>
                <a:effectLst/>
                <a:latin typeface="Roboto Light" panose="02000000000000000000" pitchFamily="2" charset="0"/>
                <a:ea typeface="Roboto Light" panose="02000000000000000000" pitchFamily="2" charset="0"/>
              </a:rPr>
              <a:t> </a:t>
            </a:r>
            <a:r>
              <a:rPr lang="en-US" dirty="0" err="1">
                <a:solidFill>
                  <a:schemeClr val="accent1"/>
                </a:solidFill>
                <a:effectLst/>
                <a:latin typeface="Roboto Light" panose="02000000000000000000" pitchFamily="2" charset="0"/>
                <a:ea typeface="Roboto Light" panose="02000000000000000000" pitchFamily="2" charset="0"/>
              </a:rPr>
              <a:t>chạy</a:t>
            </a:r>
            <a:r>
              <a:rPr lang="en-US" dirty="0">
                <a:solidFill>
                  <a:schemeClr val="accent1"/>
                </a:solidFill>
                <a:effectLst/>
                <a:latin typeface="Roboto Light" panose="02000000000000000000" pitchFamily="2" charset="0"/>
                <a:ea typeface="Roboto Light" panose="02000000000000000000" pitchFamily="2" charset="0"/>
              </a:rPr>
              <a:t> </a:t>
            </a:r>
            <a:r>
              <a:rPr lang="en-US" dirty="0" err="1">
                <a:solidFill>
                  <a:schemeClr val="accent1"/>
                </a:solidFill>
                <a:effectLst/>
                <a:latin typeface="Roboto Light" panose="02000000000000000000" pitchFamily="2" charset="0"/>
                <a:ea typeface="Roboto Light" panose="02000000000000000000" pitchFamily="2" charset="0"/>
              </a:rPr>
              <a:t>thông</a:t>
            </a:r>
            <a:r>
              <a:rPr lang="en-US" dirty="0">
                <a:solidFill>
                  <a:schemeClr val="accent1"/>
                </a:solidFill>
                <a:effectLst/>
                <a:latin typeface="Roboto Light" panose="02000000000000000000" pitchFamily="2" charset="0"/>
                <a:ea typeface="Roboto Light" panose="02000000000000000000" pitchFamily="2" charset="0"/>
              </a:rPr>
              <a:t> qua </a:t>
            </a:r>
            <a:r>
              <a:rPr lang="en-US" dirty="0" err="1">
                <a:solidFill>
                  <a:schemeClr val="accent1"/>
                </a:solidFill>
                <a:effectLst/>
                <a:latin typeface="Roboto Light" panose="02000000000000000000" pitchFamily="2" charset="0"/>
                <a:ea typeface="Roboto Light" panose="02000000000000000000" pitchFamily="2" charset="0"/>
              </a:rPr>
              <a:t>chương</a:t>
            </a:r>
            <a:r>
              <a:rPr lang="en-US" dirty="0">
                <a:solidFill>
                  <a:schemeClr val="accent1"/>
                </a:solidFill>
                <a:effectLst/>
                <a:latin typeface="Roboto Light" panose="02000000000000000000" pitchFamily="2" charset="0"/>
                <a:ea typeface="Roboto Light" panose="02000000000000000000" pitchFamily="2" charset="0"/>
              </a:rPr>
              <a:t> </a:t>
            </a:r>
            <a:r>
              <a:rPr lang="en-US" dirty="0" err="1">
                <a:solidFill>
                  <a:schemeClr val="accent1"/>
                </a:solidFill>
                <a:effectLst/>
                <a:latin typeface="Roboto Light" panose="02000000000000000000" pitchFamily="2" charset="0"/>
                <a:ea typeface="Roboto Light" panose="02000000000000000000" pitchFamily="2" charset="0"/>
              </a:rPr>
              <a:t>trình</a:t>
            </a:r>
            <a:r>
              <a:rPr lang="en-US" dirty="0">
                <a:solidFill>
                  <a:schemeClr val="accent1"/>
                </a:solidFill>
                <a:effectLst/>
                <a:latin typeface="Roboto Light" panose="02000000000000000000" pitchFamily="2" charset="0"/>
                <a:ea typeface="Roboto Light" panose="02000000000000000000" pitchFamily="2" charset="0"/>
              </a:rPr>
              <a:t> Program Manager</a:t>
            </a:r>
            <a:r>
              <a:rPr lang="vi-VN" dirty="0">
                <a:solidFill>
                  <a:schemeClr val="accent1"/>
                </a:solidFill>
                <a:effectLst/>
                <a:latin typeface="Roboto Light" panose="02000000000000000000" pitchFamily="2" charset="0"/>
                <a:ea typeface="Roboto Light" panose="02000000000000000000" pitchFamily="2" charset="0"/>
              </a:rPr>
              <a:t> và</a:t>
            </a:r>
            <a:r>
              <a:rPr lang="en-US" dirty="0">
                <a:solidFill>
                  <a:schemeClr val="accent1"/>
                </a:solidFill>
                <a:effectLst/>
                <a:latin typeface="Roboto Light" panose="02000000000000000000" pitchFamily="2" charset="0"/>
                <a:ea typeface="Roboto Light" panose="02000000000000000000" pitchFamily="2" charset="0"/>
              </a:rPr>
              <a:t> File Manager </a:t>
            </a:r>
            <a:r>
              <a:rPr lang="vi-VN" dirty="0">
                <a:solidFill>
                  <a:schemeClr val="accent1"/>
                </a:solidFill>
                <a:effectLst/>
                <a:latin typeface="Roboto Light" panose="02000000000000000000" pitchFamily="2" charset="0"/>
                <a:ea typeface="Roboto Light" panose="02000000000000000000" pitchFamily="2" charset="0"/>
              </a:rPr>
              <a:t>(</a:t>
            </a:r>
            <a:r>
              <a:rPr lang="en-US" dirty="0" err="1">
                <a:solidFill>
                  <a:schemeClr val="accent1"/>
                </a:solidFill>
                <a:effectLst/>
                <a:latin typeface="Roboto Light" panose="02000000000000000000" pitchFamily="2" charset="0"/>
                <a:ea typeface="Roboto Light" panose="02000000000000000000" pitchFamily="2" charset="0"/>
              </a:rPr>
              <a:t>thay</a:t>
            </a:r>
            <a:r>
              <a:rPr lang="en-US" dirty="0">
                <a:solidFill>
                  <a:schemeClr val="accent1"/>
                </a:solidFill>
                <a:effectLst/>
                <a:latin typeface="Roboto Light" panose="02000000000000000000" pitchFamily="2" charset="0"/>
                <a:ea typeface="Roboto Light" panose="02000000000000000000" pitchFamily="2" charset="0"/>
              </a:rPr>
              <a:t> </a:t>
            </a:r>
            <a:r>
              <a:rPr lang="en-US" dirty="0" err="1">
                <a:solidFill>
                  <a:schemeClr val="accent1"/>
                </a:solidFill>
                <a:effectLst/>
                <a:latin typeface="Roboto Light" panose="02000000000000000000" pitchFamily="2" charset="0"/>
                <a:ea typeface="Roboto Light" panose="02000000000000000000" pitchFamily="2" charset="0"/>
              </a:rPr>
              <a:t>thế</a:t>
            </a:r>
            <a:r>
              <a:rPr lang="en-US" dirty="0">
                <a:solidFill>
                  <a:schemeClr val="accent1"/>
                </a:solidFill>
                <a:effectLst/>
                <a:latin typeface="Roboto Light" panose="02000000000000000000" pitchFamily="2" charset="0"/>
                <a:ea typeface="Roboto Light" panose="02000000000000000000" pitchFamily="2" charset="0"/>
              </a:rPr>
              <a:t> </a:t>
            </a:r>
            <a:r>
              <a:rPr lang="en-US" dirty="0" err="1">
                <a:solidFill>
                  <a:schemeClr val="accent1"/>
                </a:solidFill>
                <a:effectLst/>
                <a:latin typeface="Roboto Light" panose="02000000000000000000" pitchFamily="2" charset="0"/>
                <a:ea typeface="Roboto Light" panose="02000000000000000000" pitchFamily="2" charset="0"/>
              </a:rPr>
              <a:t>cho</a:t>
            </a:r>
            <a:r>
              <a:rPr lang="en-US" dirty="0">
                <a:solidFill>
                  <a:schemeClr val="accent1"/>
                </a:solidFill>
                <a:effectLst/>
                <a:latin typeface="Roboto Light" panose="02000000000000000000" pitchFamily="2" charset="0"/>
                <a:ea typeface="Roboto Light" panose="02000000000000000000" pitchFamily="2" charset="0"/>
              </a:rPr>
              <a:t> </a:t>
            </a:r>
            <a:r>
              <a:rPr lang="en-US" dirty="0" err="1">
                <a:solidFill>
                  <a:schemeClr val="accent1"/>
                </a:solidFill>
                <a:effectLst/>
                <a:latin typeface="Roboto Light" panose="02000000000000000000" pitchFamily="2" charset="0"/>
                <a:ea typeface="Roboto Light" panose="02000000000000000000" pitchFamily="2" charset="0"/>
              </a:rPr>
              <a:t>chương</a:t>
            </a:r>
            <a:r>
              <a:rPr lang="en-US" dirty="0">
                <a:solidFill>
                  <a:schemeClr val="accent1"/>
                </a:solidFill>
                <a:effectLst/>
                <a:latin typeface="Roboto Light" panose="02000000000000000000" pitchFamily="2" charset="0"/>
                <a:ea typeface="Roboto Light" panose="02000000000000000000" pitchFamily="2" charset="0"/>
              </a:rPr>
              <a:t> </a:t>
            </a:r>
            <a:r>
              <a:rPr lang="en-US" dirty="0" err="1">
                <a:solidFill>
                  <a:schemeClr val="accent1"/>
                </a:solidFill>
                <a:effectLst/>
                <a:latin typeface="Roboto Light" panose="02000000000000000000" pitchFamily="2" charset="0"/>
                <a:ea typeface="Roboto Light" panose="02000000000000000000" pitchFamily="2" charset="0"/>
              </a:rPr>
              <a:t>trình</a:t>
            </a:r>
            <a:r>
              <a:rPr lang="en-US" dirty="0">
                <a:solidFill>
                  <a:schemeClr val="accent1"/>
                </a:solidFill>
                <a:effectLst/>
                <a:latin typeface="Roboto Light" panose="02000000000000000000" pitchFamily="2" charset="0"/>
                <a:ea typeface="Roboto Light" panose="02000000000000000000" pitchFamily="2" charset="0"/>
              </a:rPr>
              <a:t> MS-DOS </a:t>
            </a:r>
            <a:r>
              <a:rPr lang="vi-VN" dirty="0">
                <a:solidFill>
                  <a:schemeClr val="accent1"/>
                </a:solidFill>
                <a:effectLst/>
                <a:latin typeface="Roboto Light" panose="02000000000000000000" pitchFamily="2" charset="0"/>
                <a:ea typeface="Roboto Light" panose="02000000000000000000" pitchFamily="2" charset="0"/>
              </a:rPr>
              <a:t>Executive)</a:t>
            </a:r>
          </a:p>
          <a:p>
            <a:pPr marL="171450" indent="-171450">
              <a:buClr>
                <a:srgbClr val="00B0F0"/>
              </a:buClr>
              <a:buSzPct val="60000"/>
              <a:buFont typeface="Wingdings" panose="05000000000000000000" pitchFamily="2" charset="2"/>
              <a:buChar char="Ø"/>
            </a:pPr>
            <a:r>
              <a:rPr lang="vi-VN" dirty="0">
                <a:solidFill>
                  <a:schemeClr val="accent1"/>
                </a:solidFill>
                <a:latin typeface="Roboto Light" panose="02000000000000000000" pitchFamily="2" charset="0"/>
                <a:ea typeface="Roboto Light" panose="02000000000000000000" pitchFamily="2" charset="0"/>
              </a:rPr>
              <a:t>C</a:t>
            </a:r>
            <a:r>
              <a:rPr lang="en-US" dirty="0">
                <a:solidFill>
                  <a:schemeClr val="accent1"/>
                </a:solidFill>
                <a:latin typeface="Roboto Light" panose="02000000000000000000" pitchFamily="2" charset="0"/>
                <a:ea typeface="Roboto Light" panose="02000000000000000000" pitchFamily="2" charset="0"/>
              </a:rPr>
              <a:t>ó </a:t>
            </a:r>
            <a:r>
              <a:rPr lang="en-US" dirty="0" err="1">
                <a:solidFill>
                  <a:schemeClr val="accent1"/>
                </a:solidFill>
                <a:latin typeface="Roboto Light" panose="02000000000000000000" pitchFamily="2" charset="0"/>
                <a:ea typeface="Roboto Light" panose="02000000000000000000" pitchFamily="2" charset="0"/>
              </a:rPr>
              <a:t>chế</a:t>
            </a:r>
            <a:r>
              <a:rPr lang="en-US" dirty="0">
                <a:solidFill>
                  <a:schemeClr val="accent1"/>
                </a:solidFill>
                <a:latin typeface="Roboto Light" panose="02000000000000000000" pitchFamily="2" charset="0"/>
                <a:ea typeface="Roboto Light" panose="02000000000000000000" pitchFamily="2" charset="0"/>
              </a:rPr>
              <a:t> </a:t>
            </a:r>
            <a:r>
              <a:rPr lang="en-US" dirty="0" err="1">
                <a:solidFill>
                  <a:schemeClr val="accent1"/>
                </a:solidFill>
                <a:latin typeface="Roboto Light" panose="02000000000000000000" pitchFamily="2" charset="0"/>
                <a:ea typeface="Roboto Light" panose="02000000000000000000" pitchFamily="2" charset="0"/>
              </a:rPr>
              <a:t>độ</a:t>
            </a:r>
            <a:r>
              <a:rPr lang="en-US" dirty="0">
                <a:solidFill>
                  <a:schemeClr val="accent1"/>
                </a:solidFill>
                <a:latin typeface="Roboto Light" panose="02000000000000000000" pitchFamily="2" charset="0"/>
                <a:ea typeface="Roboto Light" panose="02000000000000000000" pitchFamily="2" charset="0"/>
              </a:rPr>
              <a:t> Protected/Enhanced</a:t>
            </a:r>
          </a:p>
        </p:txBody>
      </p:sp>
      <p:sp>
        <p:nvSpPr>
          <p:cNvPr id="5" name="TextBox 4">
            <a:extLst>
              <a:ext uri="{FF2B5EF4-FFF2-40B4-BE49-F238E27FC236}">
                <a16:creationId xmlns="" xmlns:a16="http://schemas.microsoft.com/office/drawing/2014/main" id="{108C272F-321A-41D5-9215-793868DFDC7F}"/>
              </a:ext>
            </a:extLst>
          </p:cNvPr>
          <p:cNvSpPr txBox="1"/>
          <p:nvPr/>
        </p:nvSpPr>
        <p:spPr>
          <a:xfrm>
            <a:off x="5211272" y="1026773"/>
            <a:ext cx="3412372" cy="1569660"/>
          </a:xfrm>
          <a:prstGeom prst="rect">
            <a:avLst/>
          </a:prstGeom>
          <a:noFill/>
        </p:spPr>
        <p:txBody>
          <a:bodyPr wrap="square" rtlCol="0">
            <a:spAutoFit/>
          </a:bodyPr>
          <a:lstStyle/>
          <a:p>
            <a:pPr marL="0" marR="0">
              <a:spcBef>
                <a:spcPts val="0"/>
              </a:spcBef>
              <a:spcAft>
                <a:spcPts val="0"/>
              </a:spcAft>
            </a:pPr>
            <a:r>
              <a:rPr lang="vi-VN" sz="2000" b="0" dirty="0">
                <a:solidFill>
                  <a:schemeClr val="bg1"/>
                </a:solidFill>
                <a:effectLst/>
                <a:latin typeface="Roboto Light" panose="02000000000000000000" pitchFamily="2" charset="0"/>
                <a:ea typeface="Roboto Light" panose="02000000000000000000" pitchFamily="2" charset="0"/>
              </a:rPr>
              <a:t>4.</a:t>
            </a:r>
            <a:r>
              <a:rPr lang="en-US" sz="2000" b="0" dirty="0" err="1">
                <a:solidFill>
                  <a:schemeClr val="bg1"/>
                </a:solidFill>
                <a:effectLst/>
                <a:latin typeface="Roboto Light" panose="02000000000000000000" pitchFamily="2" charset="0"/>
                <a:ea typeface="Roboto Light" panose="02000000000000000000" pitchFamily="2" charset="0"/>
              </a:rPr>
              <a:t>Hệ</a:t>
            </a:r>
            <a:r>
              <a:rPr lang="en-US" sz="2000" b="0" dirty="0">
                <a:solidFill>
                  <a:schemeClr val="bg1"/>
                </a:solidFill>
                <a:effectLst/>
                <a:latin typeface="Roboto Light" panose="02000000000000000000" pitchFamily="2" charset="0"/>
                <a:ea typeface="Roboto Light" panose="02000000000000000000" pitchFamily="2" charset="0"/>
              </a:rPr>
              <a:t> </a:t>
            </a:r>
            <a:r>
              <a:rPr lang="en-US" sz="2000" b="0" dirty="0" err="1">
                <a:solidFill>
                  <a:schemeClr val="bg1"/>
                </a:solidFill>
                <a:effectLst/>
                <a:latin typeface="Roboto Light" panose="02000000000000000000" pitchFamily="2" charset="0"/>
                <a:ea typeface="Roboto Light" panose="02000000000000000000" pitchFamily="2" charset="0"/>
              </a:rPr>
              <a:t>điều</a:t>
            </a:r>
            <a:r>
              <a:rPr lang="en-US" sz="2000" b="0" dirty="0">
                <a:solidFill>
                  <a:schemeClr val="bg1"/>
                </a:solidFill>
                <a:effectLst/>
                <a:latin typeface="Roboto Light" panose="02000000000000000000" pitchFamily="2" charset="0"/>
                <a:ea typeface="Roboto Light" panose="02000000000000000000" pitchFamily="2" charset="0"/>
              </a:rPr>
              <a:t> </a:t>
            </a:r>
            <a:r>
              <a:rPr lang="en-US" sz="2000" b="0" dirty="0" err="1">
                <a:solidFill>
                  <a:schemeClr val="bg1"/>
                </a:solidFill>
                <a:effectLst/>
                <a:latin typeface="Roboto Light" panose="02000000000000000000" pitchFamily="2" charset="0"/>
                <a:ea typeface="Roboto Light" panose="02000000000000000000" pitchFamily="2" charset="0"/>
              </a:rPr>
              <a:t>hành</a:t>
            </a:r>
            <a:r>
              <a:rPr lang="en-US" sz="2000" b="0" dirty="0">
                <a:solidFill>
                  <a:schemeClr val="bg1"/>
                </a:solidFill>
                <a:effectLst/>
                <a:latin typeface="Roboto Light" panose="02000000000000000000" pitchFamily="2" charset="0"/>
                <a:ea typeface="Roboto Light" panose="02000000000000000000" pitchFamily="2" charset="0"/>
              </a:rPr>
              <a:t> Windows 3.1</a:t>
            </a:r>
            <a:endParaRPr lang="vi-VN" sz="2000" b="0" dirty="0">
              <a:solidFill>
                <a:schemeClr val="bg1"/>
              </a:solidFill>
              <a:effectLst/>
              <a:latin typeface="Roboto Light" panose="02000000000000000000" pitchFamily="2" charset="0"/>
              <a:ea typeface="Roboto Light" panose="02000000000000000000" pitchFamily="2" charset="0"/>
            </a:endParaRPr>
          </a:p>
          <a:p>
            <a:pPr marL="171450" marR="0" indent="-171450">
              <a:spcBef>
                <a:spcPts val="0"/>
              </a:spcBef>
              <a:spcAft>
                <a:spcPts val="0"/>
              </a:spcAft>
              <a:buClr>
                <a:srgbClr val="00B0F0"/>
              </a:buClr>
              <a:buSzPct val="60000"/>
              <a:buFont typeface="Wingdings" panose="05000000000000000000" pitchFamily="2" charset="2"/>
              <a:buChar char="Ø"/>
            </a:pPr>
            <a:r>
              <a:rPr lang="vi-VN" dirty="0">
                <a:solidFill>
                  <a:schemeClr val="accent1"/>
                </a:solidFill>
                <a:latin typeface="Roboto Light" panose="02000000000000000000" pitchFamily="2" charset="0"/>
                <a:ea typeface="Roboto Light" panose="02000000000000000000" pitchFamily="2" charset="0"/>
              </a:rPr>
              <a:t>C</a:t>
            </a:r>
            <a:r>
              <a:rPr lang="en-US" dirty="0">
                <a:solidFill>
                  <a:schemeClr val="accent1"/>
                </a:solidFill>
                <a:effectLst/>
                <a:latin typeface="Roboto Light" panose="02000000000000000000" pitchFamily="2" charset="0"/>
                <a:ea typeface="Roboto Light" panose="02000000000000000000" pitchFamily="2" charset="0"/>
              </a:rPr>
              <a:t>ó </a:t>
            </a:r>
            <a:r>
              <a:rPr lang="en-US" dirty="0" err="1">
                <a:solidFill>
                  <a:schemeClr val="accent1"/>
                </a:solidFill>
                <a:effectLst/>
                <a:latin typeface="Roboto Light" panose="02000000000000000000" pitchFamily="2" charset="0"/>
                <a:ea typeface="Roboto Light" panose="02000000000000000000" pitchFamily="2" charset="0"/>
              </a:rPr>
              <a:t>các</a:t>
            </a:r>
            <a:r>
              <a:rPr lang="en-US" dirty="0">
                <a:solidFill>
                  <a:schemeClr val="accent1"/>
                </a:solidFill>
                <a:effectLst/>
                <a:latin typeface="Roboto Light" panose="02000000000000000000" pitchFamily="2" charset="0"/>
                <a:ea typeface="Roboto Light" panose="02000000000000000000" pitchFamily="2" charset="0"/>
              </a:rPr>
              <a:t> </a:t>
            </a:r>
            <a:r>
              <a:rPr lang="en-US" dirty="0" err="1">
                <a:solidFill>
                  <a:schemeClr val="accent1"/>
                </a:solidFill>
                <a:effectLst/>
                <a:latin typeface="Roboto Light" panose="02000000000000000000" pitchFamily="2" charset="0"/>
                <a:ea typeface="Roboto Light" panose="02000000000000000000" pitchFamily="2" charset="0"/>
              </a:rPr>
              <a:t>bản</a:t>
            </a:r>
            <a:r>
              <a:rPr lang="en-US" dirty="0">
                <a:solidFill>
                  <a:schemeClr val="accent1"/>
                </a:solidFill>
                <a:effectLst/>
                <a:latin typeface="Roboto Light" panose="02000000000000000000" pitchFamily="2" charset="0"/>
                <a:ea typeface="Roboto Light" panose="02000000000000000000" pitchFamily="2" charset="0"/>
              </a:rPr>
              <a:t> </a:t>
            </a:r>
            <a:r>
              <a:rPr lang="en-US" dirty="0" err="1">
                <a:solidFill>
                  <a:schemeClr val="accent1"/>
                </a:solidFill>
                <a:effectLst/>
                <a:latin typeface="Roboto Light" panose="02000000000000000000" pitchFamily="2" charset="0"/>
                <a:ea typeface="Roboto Light" panose="02000000000000000000" pitchFamily="2" charset="0"/>
              </a:rPr>
              <a:t>vá</a:t>
            </a:r>
            <a:r>
              <a:rPr lang="en-US" dirty="0">
                <a:solidFill>
                  <a:schemeClr val="accent1"/>
                </a:solidFill>
                <a:effectLst/>
                <a:latin typeface="Roboto Light" panose="02000000000000000000" pitchFamily="2" charset="0"/>
                <a:ea typeface="Roboto Light" panose="02000000000000000000" pitchFamily="2" charset="0"/>
              </a:rPr>
              <a:t> </a:t>
            </a:r>
            <a:r>
              <a:rPr lang="en-US" dirty="0" err="1">
                <a:solidFill>
                  <a:schemeClr val="accent1"/>
                </a:solidFill>
                <a:effectLst/>
                <a:latin typeface="Roboto Light" panose="02000000000000000000" pitchFamily="2" charset="0"/>
                <a:ea typeface="Roboto Light" panose="02000000000000000000" pitchFamily="2" charset="0"/>
              </a:rPr>
              <a:t>lỗi</a:t>
            </a:r>
            <a:r>
              <a:rPr lang="en-US" dirty="0">
                <a:solidFill>
                  <a:schemeClr val="accent1"/>
                </a:solidFill>
                <a:effectLst/>
                <a:latin typeface="Roboto Light" panose="02000000000000000000" pitchFamily="2" charset="0"/>
                <a:ea typeface="Roboto Light" panose="02000000000000000000" pitchFamily="2" charset="0"/>
              </a:rPr>
              <a:t> </a:t>
            </a:r>
            <a:r>
              <a:rPr lang="en-US" dirty="0" err="1">
                <a:solidFill>
                  <a:schemeClr val="accent1"/>
                </a:solidFill>
                <a:effectLst/>
                <a:latin typeface="Roboto Light" panose="02000000000000000000" pitchFamily="2" charset="0"/>
                <a:ea typeface="Roboto Light" panose="02000000000000000000" pitchFamily="2" charset="0"/>
              </a:rPr>
              <a:t>cần</a:t>
            </a:r>
            <a:r>
              <a:rPr lang="en-US" dirty="0">
                <a:solidFill>
                  <a:schemeClr val="accent1"/>
                </a:solidFill>
                <a:effectLst/>
                <a:latin typeface="Roboto Light" panose="02000000000000000000" pitchFamily="2" charset="0"/>
                <a:ea typeface="Roboto Light" panose="02000000000000000000" pitchFamily="2" charset="0"/>
              </a:rPr>
              <a:t> </a:t>
            </a:r>
            <a:r>
              <a:rPr lang="en-US" dirty="0" err="1">
                <a:solidFill>
                  <a:schemeClr val="accent1"/>
                </a:solidFill>
                <a:effectLst/>
                <a:latin typeface="Roboto Light" panose="02000000000000000000" pitchFamily="2" charset="0"/>
                <a:ea typeface="Roboto Light" panose="02000000000000000000" pitchFamily="2" charset="0"/>
              </a:rPr>
              <a:t>thiết</a:t>
            </a:r>
            <a:endParaRPr lang="vi-VN" dirty="0">
              <a:solidFill>
                <a:schemeClr val="accent1"/>
              </a:solidFill>
              <a:effectLst/>
              <a:latin typeface="Roboto Light" panose="02000000000000000000" pitchFamily="2" charset="0"/>
              <a:ea typeface="Roboto Light" panose="02000000000000000000" pitchFamily="2" charset="0"/>
            </a:endParaRPr>
          </a:p>
          <a:p>
            <a:pPr marL="171450" marR="0" indent="-171450">
              <a:spcBef>
                <a:spcPts val="0"/>
              </a:spcBef>
              <a:spcAft>
                <a:spcPts val="0"/>
              </a:spcAft>
              <a:buClr>
                <a:srgbClr val="00B0F0"/>
              </a:buClr>
              <a:buSzPct val="60000"/>
              <a:buFont typeface="Wingdings" panose="05000000000000000000" pitchFamily="2" charset="2"/>
              <a:buChar char="Ø"/>
            </a:pPr>
            <a:r>
              <a:rPr lang="vi-VN" dirty="0">
                <a:solidFill>
                  <a:schemeClr val="accent1"/>
                </a:solidFill>
                <a:latin typeface="Roboto Light" panose="02000000000000000000" pitchFamily="2" charset="0"/>
                <a:ea typeface="Roboto Light" panose="02000000000000000000" pitchFamily="2" charset="0"/>
              </a:rPr>
              <a:t>H</a:t>
            </a:r>
            <a:r>
              <a:rPr lang="en-US" dirty="0" err="1">
                <a:solidFill>
                  <a:schemeClr val="accent1"/>
                </a:solidFill>
                <a:effectLst/>
                <a:latin typeface="Roboto Light" panose="02000000000000000000" pitchFamily="2" charset="0"/>
                <a:ea typeface="Roboto Light" panose="02000000000000000000" pitchFamily="2" charset="0"/>
              </a:rPr>
              <a:t>iển</a:t>
            </a:r>
            <a:r>
              <a:rPr lang="en-US" dirty="0">
                <a:solidFill>
                  <a:schemeClr val="accent1"/>
                </a:solidFill>
                <a:effectLst/>
                <a:latin typeface="Roboto Light" panose="02000000000000000000" pitchFamily="2" charset="0"/>
                <a:ea typeface="Roboto Light" panose="02000000000000000000" pitchFamily="2" charset="0"/>
              </a:rPr>
              <a:t> </a:t>
            </a:r>
            <a:r>
              <a:rPr lang="en-US" dirty="0" err="1">
                <a:solidFill>
                  <a:schemeClr val="accent1"/>
                </a:solidFill>
                <a:effectLst/>
                <a:latin typeface="Roboto Light" panose="02000000000000000000" pitchFamily="2" charset="0"/>
                <a:ea typeface="Roboto Light" panose="02000000000000000000" pitchFamily="2" charset="0"/>
              </a:rPr>
              <a:t>thị</a:t>
            </a:r>
            <a:r>
              <a:rPr lang="en-US" dirty="0">
                <a:solidFill>
                  <a:schemeClr val="accent1"/>
                </a:solidFill>
                <a:effectLst/>
                <a:latin typeface="Roboto Light" panose="02000000000000000000" pitchFamily="2" charset="0"/>
                <a:ea typeface="Roboto Light" panose="02000000000000000000" pitchFamily="2" charset="0"/>
              </a:rPr>
              <a:t> </a:t>
            </a:r>
            <a:r>
              <a:rPr lang="en-US" dirty="0" err="1">
                <a:solidFill>
                  <a:schemeClr val="accent1"/>
                </a:solidFill>
                <a:effectLst/>
                <a:latin typeface="Roboto Light" panose="02000000000000000000" pitchFamily="2" charset="0"/>
                <a:ea typeface="Roboto Light" panose="02000000000000000000" pitchFamily="2" charset="0"/>
              </a:rPr>
              <a:t>các</a:t>
            </a:r>
            <a:r>
              <a:rPr lang="en-US" dirty="0">
                <a:solidFill>
                  <a:schemeClr val="accent1"/>
                </a:solidFill>
                <a:effectLst/>
                <a:latin typeface="Roboto Light" panose="02000000000000000000" pitchFamily="2" charset="0"/>
                <a:ea typeface="Roboto Light" panose="02000000000000000000" pitchFamily="2" charset="0"/>
              </a:rPr>
              <a:t> font TrueType</a:t>
            </a:r>
            <a:endParaRPr lang="vi-VN" dirty="0">
              <a:solidFill>
                <a:schemeClr val="accent1"/>
              </a:solidFill>
              <a:latin typeface="Roboto Light" panose="02000000000000000000" pitchFamily="2" charset="0"/>
              <a:ea typeface="Roboto Light" panose="02000000000000000000" pitchFamily="2" charset="0"/>
            </a:endParaRPr>
          </a:p>
          <a:p>
            <a:pPr marL="171450" marR="0" indent="-171450">
              <a:spcBef>
                <a:spcPts val="0"/>
              </a:spcBef>
              <a:spcAft>
                <a:spcPts val="0"/>
              </a:spcAft>
              <a:buClr>
                <a:srgbClr val="00B0F0"/>
              </a:buClr>
              <a:buSzPct val="60000"/>
              <a:buFont typeface="Wingdings" panose="05000000000000000000" pitchFamily="2" charset="2"/>
              <a:buChar char="Ø"/>
            </a:pPr>
            <a:r>
              <a:rPr lang="vi-VN" dirty="0">
                <a:solidFill>
                  <a:schemeClr val="accent1"/>
                </a:solidFill>
                <a:latin typeface="Roboto Light" panose="02000000000000000000" pitchFamily="2" charset="0"/>
                <a:ea typeface="Roboto Light" panose="02000000000000000000" pitchFamily="2" charset="0"/>
              </a:rPr>
              <a:t>B</a:t>
            </a:r>
            <a:r>
              <a:rPr lang="en-US" dirty="0">
                <a:solidFill>
                  <a:schemeClr val="accent1"/>
                </a:solidFill>
                <a:effectLst/>
                <a:latin typeface="Roboto Light" panose="02000000000000000000" pitchFamily="2" charset="0"/>
                <a:ea typeface="Roboto Light" panose="02000000000000000000" pitchFamily="2" charset="0"/>
              </a:rPr>
              <a:t>ộ </a:t>
            </a:r>
            <a:r>
              <a:rPr lang="en-US" dirty="0" err="1">
                <a:solidFill>
                  <a:schemeClr val="accent1"/>
                </a:solidFill>
                <a:effectLst/>
                <a:latin typeface="Roboto Light" panose="02000000000000000000" pitchFamily="2" charset="0"/>
                <a:ea typeface="Roboto Light" panose="02000000000000000000" pitchFamily="2" charset="0"/>
              </a:rPr>
              <a:t>bảo</a:t>
            </a:r>
            <a:r>
              <a:rPr lang="en-US" dirty="0">
                <a:solidFill>
                  <a:schemeClr val="accent1"/>
                </a:solidFill>
                <a:effectLst/>
                <a:latin typeface="Roboto Light" panose="02000000000000000000" pitchFamily="2" charset="0"/>
                <a:ea typeface="Roboto Light" panose="02000000000000000000" pitchFamily="2" charset="0"/>
              </a:rPr>
              <a:t> </a:t>
            </a:r>
            <a:r>
              <a:rPr lang="en-US" dirty="0" err="1">
                <a:solidFill>
                  <a:schemeClr val="accent1"/>
                </a:solidFill>
                <a:effectLst/>
                <a:latin typeface="Roboto Light" panose="02000000000000000000" pitchFamily="2" charset="0"/>
                <a:ea typeface="Roboto Light" panose="02000000000000000000" pitchFamily="2" charset="0"/>
              </a:rPr>
              <a:t>vệ</a:t>
            </a:r>
            <a:r>
              <a:rPr lang="en-US" dirty="0">
                <a:solidFill>
                  <a:schemeClr val="accent1"/>
                </a:solidFill>
                <a:effectLst/>
                <a:latin typeface="Roboto Light" panose="02000000000000000000" pitchFamily="2" charset="0"/>
                <a:ea typeface="Roboto Light" panose="02000000000000000000" pitchFamily="2" charset="0"/>
              </a:rPr>
              <a:t> </a:t>
            </a:r>
            <a:r>
              <a:rPr lang="en-US" dirty="0" err="1">
                <a:solidFill>
                  <a:schemeClr val="accent1"/>
                </a:solidFill>
                <a:effectLst/>
                <a:latin typeface="Roboto Light" panose="02000000000000000000" pitchFamily="2" charset="0"/>
                <a:ea typeface="Roboto Light" panose="02000000000000000000" pitchFamily="2" charset="0"/>
              </a:rPr>
              <a:t>màn</a:t>
            </a:r>
            <a:r>
              <a:rPr lang="en-US" dirty="0">
                <a:solidFill>
                  <a:schemeClr val="accent1"/>
                </a:solidFill>
                <a:effectLst/>
                <a:latin typeface="Roboto Light" panose="02000000000000000000" pitchFamily="2" charset="0"/>
                <a:ea typeface="Roboto Light" panose="02000000000000000000" pitchFamily="2" charset="0"/>
              </a:rPr>
              <a:t> </a:t>
            </a:r>
            <a:r>
              <a:rPr lang="en-US" dirty="0" err="1">
                <a:solidFill>
                  <a:schemeClr val="accent1"/>
                </a:solidFill>
                <a:effectLst/>
                <a:latin typeface="Roboto Light" panose="02000000000000000000" pitchFamily="2" charset="0"/>
                <a:ea typeface="Roboto Light" panose="02000000000000000000" pitchFamily="2" charset="0"/>
              </a:rPr>
              <a:t>hình</a:t>
            </a:r>
            <a:r>
              <a:rPr lang="en-US" dirty="0">
                <a:solidFill>
                  <a:schemeClr val="accent1"/>
                </a:solidFill>
                <a:effectLst/>
                <a:latin typeface="Roboto Light" panose="02000000000000000000" pitchFamily="2" charset="0"/>
                <a:ea typeface="Roboto Light" panose="02000000000000000000" pitchFamily="2" charset="0"/>
              </a:rPr>
              <a:t> (screensaver)  </a:t>
            </a:r>
            <a:endParaRPr lang="vi-VN" dirty="0">
              <a:solidFill>
                <a:schemeClr val="accent1"/>
              </a:solidFill>
              <a:effectLst/>
              <a:latin typeface="Roboto Light" panose="02000000000000000000" pitchFamily="2" charset="0"/>
              <a:ea typeface="Roboto Light" panose="02000000000000000000" pitchFamily="2" charset="0"/>
            </a:endParaRPr>
          </a:p>
          <a:p>
            <a:pPr marL="171450" marR="0" indent="-171450">
              <a:spcBef>
                <a:spcPts val="0"/>
              </a:spcBef>
              <a:spcAft>
                <a:spcPts val="0"/>
              </a:spcAft>
              <a:buClr>
                <a:srgbClr val="00B0F0"/>
              </a:buClr>
              <a:buSzPct val="60000"/>
              <a:buFont typeface="Wingdings" panose="05000000000000000000" pitchFamily="2" charset="2"/>
              <a:buChar char="Ø"/>
            </a:pPr>
            <a:r>
              <a:rPr lang="vi-VN" dirty="0">
                <a:solidFill>
                  <a:schemeClr val="accent1"/>
                </a:solidFill>
                <a:effectLst/>
                <a:latin typeface="Roboto Light" panose="02000000000000000000" pitchFamily="2" charset="0"/>
                <a:ea typeface="Roboto Light" panose="02000000000000000000" pitchFamily="2" charset="0"/>
              </a:rPr>
              <a:t>H</a:t>
            </a:r>
            <a:r>
              <a:rPr lang="en-US" dirty="0" err="1">
                <a:solidFill>
                  <a:schemeClr val="accent1"/>
                </a:solidFill>
                <a:effectLst/>
                <a:latin typeface="Roboto Light" panose="02000000000000000000" pitchFamily="2" charset="0"/>
                <a:ea typeface="Roboto Light" panose="02000000000000000000" pitchFamily="2" charset="0"/>
              </a:rPr>
              <a:t>oạt</a:t>
            </a:r>
            <a:r>
              <a:rPr lang="en-US" dirty="0">
                <a:solidFill>
                  <a:schemeClr val="accent1"/>
                </a:solidFill>
                <a:effectLst/>
                <a:latin typeface="Roboto Light" panose="02000000000000000000" pitchFamily="2" charset="0"/>
                <a:ea typeface="Roboto Light" panose="02000000000000000000" pitchFamily="2" charset="0"/>
              </a:rPr>
              <a:t> </a:t>
            </a:r>
            <a:r>
              <a:rPr lang="en-US" dirty="0" err="1">
                <a:solidFill>
                  <a:schemeClr val="accent1"/>
                </a:solidFill>
                <a:effectLst/>
                <a:latin typeface="Roboto Light" panose="02000000000000000000" pitchFamily="2" charset="0"/>
                <a:ea typeface="Roboto Light" panose="02000000000000000000" pitchFamily="2" charset="0"/>
              </a:rPr>
              <a:t>động</a:t>
            </a:r>
            <a:r>
              <a:rPr lang="en-US" dirty="0">
                <a:solidFill>
                  <a:schemeClr val="accent1"/>
                </a:solidFill>
                <a:effectLst/>
                <a:latin typeface="Roboto Light" panose="02000000000000000000" pitchFamily="2" charset="0"/>
                <a:ea typeface="Roboto Light" panose="02000000000000000000" pitchFamily="2" charset="0"/>
              </a:rPr>
              <a:t> </a:t>
            </a:r>
            <a:r>
              <a:rPr lang="en-US" dirty="0" err="1">
                <a:solidFill>
                  <a:schemeClr val="accent1"/>
                </a:solidFill>
                <a:effectLst/>
                <a:latin typeface="Roboto Light" panose="02000000000000000000" pitchFamily="2" charset="0"/>
                <a:ea typeface="Roboto Light" panose="02000000000000000000" pitchFamily="2" charset="0"/>
              </a:rPr>
              <a:t>kéo</a:t>
            </a:r>
            <a:r>
              <a:rPr lang="en-US" dirty="0">
                <a:solidFill>
                  <a:schemeClr val="accent1"/>
                </a:solidFill>
                <a:effectLst/>
                <a:latin typeface="Roboto Light" panose="02000000000000000000" pitchFamily="2" charset="0"/>
                <a:ea typeface="Roboto Light" panose="02000000000000000000" pitchFamily="2" charset="0"/>
              </a:rPr>
              <a:t> </a:t>
            </a:r>
            <a:r>
              <a:rPr lang="en-US" dirty="0" err="1">
                <a:solidFill>
                  <a:schemeClr val="accent1"/>
                </a:solidFill>
                <a:effectLst/>
                <a:latin typeface="Roboto Light" panose="02000000000000000000" pitchFamily="2" charset="0"/>
                <a:ea typeface="Roboto Light" panose="02000000000000000000" pitchFamily="2" charset="0"/>
              </a:rPr>
              <a:t>và</a:t>
            </a:r>
            <a:r>
              <a:rPr lang="en-US" dirty="0">
                <a:solidFill>
                  <a:schemeClr val="accent1"/>
                </a:solidFill>
                <a:effectLst/>
                <a:latin typeface="Roboto Light" panose="02000000000000000000" pitchFamily="2" charset="0"/>
                <a:ea typeface="Roboto Light" panose="02000000000000000000" pitchFamily="2" charset="0"/>
              </a:rPr>
              <a:t> </a:t>
            </a:r>
            <a:r>
              <a:rPr lang="en-US" dirty="0" err="1">
                <a:solidFill>
                  <a:schemeClr val="accent1"/>
                </a:solidFill>
                <a:effectLst/>
                <a:latin typeface="Roboto Light" panose="02000000000000000000" pitchFamily="2" charset="0"/>
                <a:ea typeface="Roboto Light" panose="02000000000000000000" pitchFamily="2" charset="0"/>
              </a:rPr>
              <a:t>thả</a:t>
            </a:r>
            <a:endParaRPr lang="vi-VN" dirty="0">
              <a:solidFill>
                <a:schemeClr val="accent1"/>
              </a:solidFill>
              <a:effectLst/>
              <a:latin typeface="Roboto Light" panose="02000000000000000000" pitchFamily="2" charset="0"/>
              <a:ea typeface="Roboto Light" panose="02000000000000000000" pitchFamily="2" charset="0"/>
            </a:endParaRPr>
          </a:p>
          <a:p>
            <a:pPr marR="0">
              <a:spcBef>
                <a:spcPts val="0"/>
              </a:spcBef>
              <a:spcAft>
                <a:spcPts val="0"/>
              </a:spcAft>
              <a:buClr>
                <a:srgbClr val="00B0F0"/>
              </a:buClr>
              <a:buSzPct val="60000"/>
            </a:pPr>
            <a:endParaRPr lang="vi-VN" sz="2000" b="1" dirty="0">
              <a:solidFill>
                <a:schemeClr val="bg1"/>
              </a:solidFill>
              <a:latin typeface="Roboto Light" panose="02000000000000000000" pitchFamily="2" charset="0"/>
              <a:ea typeface="Roboto Light" panose="02000000000000000000" pitchFamily="2" charset="0"/>
            </a:endParaRPr>
          </a:p>
        </p:txBody>
      </p:sp>
      <p:pic>
        <p:nvPicPr>
          <p:cNvPr id="8" name="Picture 7">
            <a:extLst>
              <a:ext uri="{FF2B5EF4-FFF2-40B4-BE49-F238E27FC236}">
                <a16:creationId xmlns="" xmlns:a16="http://schemas.microsoft.com/office/drawing/2014/main" id="{5EE9A2C4-BB6C-4289-8229-CBD457268951}"/>
              </a:ext>
            </a:extLst>
          </p:cNvPr>
          <p:cNvPicPr>
            <a:picLocks noChangeAspect="1"/>
          </p:cNvPicPr>
          <p:nvPr/>
        </p:nvPicPr>
        <p:blipFill>
          <a:blip r:embed="rId3"/>
          <a:stretch>
            <a:fillRect/>
          </a:stretch>
        </p:blipFill>
        <p:spPr>
          <a:xfrm>
            <a:off x="5386251" y="2934988"/>
            <a:ext cx="2447109" cy="2069075"/>
          </a:xfrm>
          <a:prstGeom prst="rect">
            <a:avLst/>
          </a:prstGeom>
        </p:spPr>
      </p:pic>
      <p:pic>
        <p:nvPicPr>
          <p:cNvPr id="9" name="Picture 8">
            <a:extLst>
              <a:ext uri="{FF2B5EF4-FFF2-40B4-BE49-F238E27FC236}">
                <a16:creationId xmlns="" xmlns:a16="http://schemas.microsoft.com/office/drawing/2014/main" id="{D5068124-2FED-4C3C-9A77-E860D0548C1A}"/>
              </a:ext>
            </a:extLst>
          </p:cNvPr>
          <p:cNvPicPr>
            <a:picLocks noChangeAspect="1"/>
          </p:cNvPicPr>
          <p:nvPr/>
        </p:nvPicPr>
        <p:blipFill>
          <a:blip r:embed="rId4"/>
          <a:stretch>
            <a:fillRect/>
          </a:stretch>
        </p:blipFill>
        <p:spPr>
          <a:xfrm>
            <a:off x="659325" y="2934988"/>
            <a:ext cx="3098425" cy="2069075"/>
          </a:xfrm>
          <a:prstGeom prst="rect">
            <a:avLst/>
          </a:prstGeom>
        </p:spPr>
      </p:pic>
    </p:spTree>
    <p:extLst>
      <p:ext uri="{BB962C8B-B14F-4D97-AF65-F5344CB8AC3E}">
        <p14:creationId xmlns:p14="http://schemas.microsoft.com/office/powerpoint/2010/main" val="2119017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par>
                                <p:cTn id="8" presetID="22" presetClass="entr" presetSubtype="4"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down)">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6" presetClass="entr" presetSubtype="16"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circle(in)">
                                      <p:cBhvr>
                                        <p:cTn id="15" dur="2000"/>
                                        <p:tgtEl>
                                          <p:spTgt spid="5"/>
                                        </p:tgtEl>
                                      </p:cBhvr>
                                    </p:animEffect>
                                  </p:childTnLst>
                                </p:cTn>
                              </p:par>
                              <p:par>
                                <p:cTn id="16" presetID="6" presetClass="entr" presetSubtype="16" fill="hold"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circle(in)">
                                      <p:cBhvr>
                                        <p:cTn id="18"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23"/>
          <p:cNvSpPr txBox="1">
            <a:spLocks noGrp="1"/>
          </p:cNvSpPr>
          <p:nvPr>
            <p:ph type="ctrTitle"/>
          </p:nvPr>
        </p:nvSpPr>
        <p:spPr>
          <a:xfrm>
            <a:off x="311700" y="230156"/>
            <a:ext cx="85206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2400" b="1" dirty="0">
                <a:solidFill>
                  <a:schemeClr val="bg1"/>
                </a:solidFill>
                <a:effectLst/>
                <a:latin typeface="Roboto Light" panose="02000000000000000000" pitchFamily="2" charset="0"/>
                <a:ea typeface="Roboto Light" panose="02000000000000000000" pitchFamily="2" charset="0"/>
                <a:cs typeface="Times New Roman" panose="02020603050405020304" pitchFamily="18" charset="0"/>
              </a:rPr>
              <a:t>III. </a:t>
            </a:r>
            <a:r>
              <a:rPr lang="en-US" sz="2400" b="1" dirty="0" err="1">
                <a:solidFill>
                  <a:schemeClr val="bg1"/>
                </a:solidFill>
                <a:effectLst/>
                <a:latin typeface="Roboto Light" panose="02000000000000000000" pitchFamily="2" charset="0"/>
                <a:ea typeface="Roboto Light" panose="02000000000000000000" pitchFamily="2" charset="0"/>
                <a:cs typeface="Times New Roman" panose="02020603050405020304" pitchFamily="18" charset="0"/>
              </a:rPr>
              <a:t>Đặc</a:t>
            </a:r>
            <a:r>
              <a:rPr lang="en-US" sz="2400" b="1" dirty="0">
                <a:solidFill>
                  <a:schemeClr val="bg1"/>
                </a:solidFill>
                <a:effectLst/>
                <a:latin typeface="Roboto Light" panose="02000000000000000000" pitchFamily="2" charset="0"/>
                <a:ea typeface="Roboto Light" panose="02000000000000000000" pitchFamily="2" charset="0"/>
                <a:cs typeface="Times New Roman" panose="02020603050405020304" pitchFamily="18" charset="0"/>
              </a:rPr>
              <a:t> </a:t>
            </a:r>
            <a:r>
              <a:rPr lang="en-US" sz="2400" b="1" dirty="0" err="1">
                <a:solidFill>
                  <a:schemeClr val="bg1"/>
                </a:solidFill>
                <a:effectLst/>
                <a:latin typeface="Roboto Light" panose="02000000000000000000" pitchFamily="2" charset="0"/>
                <a:ea typeface="Roboto Light" panose="02000000000000000000" pitchFamily="2" charset="0"/>
                <a:cs typeface="Times New Roman" panose="02020603050405020304" pitchFamily="18" charset="0"/>
              </a:rPr>
              <a:t>trưng</a:t>
            </a:r>
            <a:r>
              <a:rPr lang="en-US" sz="2400" b="1" dirty="0">
                <a:solidFill>
                  <a:schemeClr val="bg1"/>
                </a:solidFill>
                <a:effectLst/>
                <a:latin typeface="Roboto Light" panose="02000000000000000000" pitchFamily="2" charset="0"/>
                <a:ea typeface="Roboto Light" panose="02000000000000000000" pitchFamily="2" charset="0"/>
                <a:cs typeface="Times New Roman" panose="02020603050405020304" pitchFamily="18" charset="0"/>
              </a:rPr>
              <a:t> </a:t>
            </a:r>
            <a:r>
              <a:rPr lang="en-US" sz="2400" b="1" dirty="0" err="1">
                <a:solidFill>
                  <a:schemeClr val="bg1"/>
                </a:solidFill>
                <a:effectLst/>
                <a:latin typeface="Roboto Light" panose="02000000000000000000" pitchFamily="2" charset="0"/>
                <a:ea typeface="Roboto Light" panose="02000000000000000000" pitchFamily="2" charset="0"/>
                <a:cs typeface="Times New Roman" panose="02020603050405020304" pitchFamily="18" charset="0"/>
              </a:rPr>
              <a:t>của</a:t>
            </a:r>
            <a:r>
              <a:rPr lang="en-US" sz="2400" b="1" dirty="0">
                <a:solidFill>
                  <a:schemeClr val="bg1"/>
                </a:solidFill>
                <a:effectLst/>
                <a:latin typeface="Roboto Light" panose="02000000000000000000" pitchFamily="2" charset="0"/>
                <a:ea typeface="Roboto Light" panose="02000000000000000000" pitchFamily="2" charset="0"/>
                <a:cs typeface="Times New Roman" panose="02020603050405020304" pitchFamily="18" charset="0"/>
              </a:rPr>
              <a:t> </a:t>
            </a:r>
            <a:r>
              <a:rPr lang="en-US" sz="2400" b="1" dirty="0" err="1">
                <a:solidFill>
                  <a:schemeClr val="bg1"/>
                </a:solidFill>
                <a:effectLst/>
                <a:latin typeface="Roboto Light" panose="02000000000000000000" pitchFamily="2" charset="0"/>
                <a:ea typeface="Roboto Light" panose="02000000000000000000" pitchFamily="2" charset="0"/>
                <a:cs typeface="Times New Roman" panose="02020603050405020304" pitchFamily="18" charset="0"/>
              </a:rPr>
              <a:t>từng</a:t>
            </a:r>
            <a:r>
              <a:rPr lang="en-US" sz="2400" b="1" dirty="0">
                <a:solidFill>
                  <a:schemeClr val="bg1"/>
                </a:solidFill>
                <a:effectLst/>
                <a:latin typeface="Roboto Light" panose="02000000000000000000" pitchFamily="2" charset="0"/>
                <a:ea typeface="Roboto Light" panose="02000000000000000000" pitchFamily="2" charset="0"/>
                <a:cs typeface="Times New Roman" panose="02020603050405020304" pitchFamily="18" charset="0"/>
              </a:rPr>
              <a:t> </a:t>
            </a:r>
            <a:r>
              <a:rPr lang="en-US" sz="2400" b="1" dirty="0" err="1">
                <a:solidFill>
                  <a:schemeClr val="bg1"/>
                </a:solidFill>
                <a:effectLst/>
                <a:latin typeface="Roboto Light" panose="02000000000000000000" pitchFamily="2" charset="0"/>
                <a:ea typeface="Roboto Light" panose="02000000000000000000" pitchFamily="2" charset="0"/>
                <a:cs typeface="Times New Roman" panose="02020603050405020304" pitchFamily="18" charset="0"/>
              </a:rPr>
              <a:t>phiên</a:t>
            </a:r>
            <a:r>
              <a:rPr lang="en-US" sz="2400" b="1" dirty="0">
                <a:solidFill>
                  <a:schemeClr val="bg1"/>
                </a:solidFill>
                <a:effectLst/>
                <a:latin typeface="Roboto Light" panose="02000000000000000000" pitchFamily="2" charset="0"/>
                <a:ea typeface="Roboto Light" panose="02000000000000000000" pitchFamily="2" charset="0"/>
                <a:cs typeface="Times New Roman" panose="02020603050405020304" pitchFamily="18" charset="0"/>
              </a:rPr>
              <a:t> </a:t>
            </a:r>
            <a:r>
              <a:rPr lang="en-US" sz="2400" b="1" dirty="0" err="1">
                <a:solidFill>
                  <a:schemeClr val="bg1"/>
                </a:solidFill>
                <a:effectLst/>
                <a:latin typeface="Roboto Light" panose="02000000000000000000" pitchFamily="2" charset="0"/>
                <a:ea typeface="Roboto Light" panose="02000000000000000000" pitchFamily="2" charset="0"/>
                <a:cs typeface="Times New Roman" panose="02020603050405020304" pitchFamily="18" charset="0"/>
              </a:rPr>
              <a:t>bản</a:t>
            </a:r>
            <a:r>
              <a:rPr lang="en-US" sz="2400" b="1" dirty="0">
                <a:solidFill>
                  <a:schemeClr val="bg1"/>
                </a:solidFill>
                <a:effectLst/>
                <a:latin typeface="Roboto Light" panose="02000000000000000000" pitchFamily="2" charset="0"/>
                <a:ea typeface="Roboto Light" panose="02000000000000000000" pitchFamily="2" charset="0"/>
                <a:cs typeface="Times New Roman" panose="02020603050405020304" pitchFamily="18" charset="0"/>
              </a:rPr>
              <a:t> Windows </a:t>
            </a:r>
            <a:endParaRPr sz="2400" dirty="0"/>
          </a:p>
        </p:txBody>
      </p:sp>
      <p:cxnSp>
        <p:nvCxnSpPr>
          <p:cNvPr id="257" name="Google Shape;257;p23"/>
          <p:cNvCxnSpPr/>
          <p:nvPr/>
        </p:nvCxnSpPr>
        <p:spPr>
          <a:xfrm>
            <a:off x="311700" y="865579"/>
            <a:ext cx="8520600" cy="0"/>
          </a:xfrm>
          <a:prstGeom prst="straightConnector1">
            <a:avLst/>
          </a:prstGeom>
          <a:noFill/>
          <a:ln w="9525" cap="flat" cmpd="sng">
            <a:solidFill>
              <a:srgbClr val="48FFD5"/>
            </a:solidFill>
            <a:prstDash val="solid"/>
            <a:round/>
            <a:headEnd type="none" w="med" len="med"/>
            <a:tailEnd type="none" w="med" len="med"/>
          </a:ln>
        </p:spPr>
      </p:cxnSp>
      <p:sp>
        <p:nvSpPr>
          <p:cNvPr id="2" name="TextBox 1">
            <a:extLst>
              <a:ext uri="{FF2B5EF4-FFF2-40B4-BE49-F238E27FC236}">
                <a16:creationId xmlns="" xmlns:a16="http://schemas.microsoft.com/office/drawing/2014/main" id="{35C7E707-6307-4CC9-94E4-2EBA31579EFF}"/>
              </a:ext>
            </a:extLst>
          </p:cNvPr>
          <p:cNvSpPr txBox="1"/>
          <p:nvPr/>
        </p:nvSpPr>
        <p:spPr>
          <a:xfrm>
            <a:off x="5745345" y="973448"/>
            <a:ext cx="2840304" cy="2215991"/>
          </a:xfrm>
          <a:prstGeom prst="rect">
            <a:avLst/>
          </a:prstGeom>
          <a:noFill/>
        </p:spPr>
        <p:txBody>
          <a:bodyPr wrap="square" rtlCol="0">
            <a:spAutoFit/>
          </a:bodyPr>
          <a:lstStyle/>
          <a:p>
            <a:pPr marL="0" marR="0">
              <a:spcBef>
                <a:spcPts val="0"/>
              </a:spcBef>
              <a:spcAft>
                <a:spcPts val="0"/>
              </a:spcAft>
            </a:pPr>
            <a:r>
              <a:rPr lang="vi-VN" sz="2000" b="0" dirty="0">
                <a:solidFill>
                  <a:schemeClr val="bg1"/>
                </a:solidFill>
                <a:effectLst/>
                <a:latin typeface="Roboto Light" panose="02000000000000000000" pitchFamily="2" charset="0"/>
                <a:ea typeface="Roboto Light" panose="02000000000000000000" pitchFamily="2" charset="0"/>
              </a:rPr>
              <a:t>6.</a:t>
            </a:r>
            <a:r>
              <a:rPr lang="en-US" sz="2000" b="0" dirty="0" err="1">
                <a:solidFill>
                  <a:schemeClr val="bg1"/>
                </a:solidFill>
                <a:effectLst/>
                <a:latin typeface="Roboto Light" panose="02000000000000000000" pitchFamily="2" charset="0"/>
                <a:ea typeface="Roboto Light" panose="02000000000000000000" pitchFamily="2" charset="0"/>
              </a:rPr>
              <a:t>Hệ</a:t>
            </a:r>
            <a:r>
              <a:rPr lang="en-US" sz="2000" b="0" dirty="0">
                <a:solidFill>
                  <a:schemeClr val="bg1"/>
                </a:solidFill>
                <a:effectLst/>
                <a:latin typeface="Roboto Light" panose="02000000000000000000" pitchFamily="2" charset="0"/>
                <a:ea typeface="Roboto Light" panose="02000000000000000000" pitchFamily="2" charset="0"/>
              </a:rPr>
              <a:t> </a:t>
            </a:r>
            <a:r>
              <a:rPr lang="en-US" sz="2000" b="0" dirty="0" err="1">
                <a:solidFill>
                  <a:schemeClr val="bg1"/>
                </a:solidFill>
                <a:effectLst/>
                <a:latin typeface="Roboto Light" panose="02000000000000000000" pitchFamily="2" charset="0"/>
                <a:ea typeface="Roboto Light" panose="02000000000000000000" pitchFamily="2" charset="0"/>
              </a:rPr>
              <a:t>điều</a:t>
            </a:r>
            <a:r>
              <a:rPr lang="en-US" sz="2000" b="0" dirty="0">
                <a:solidFill>
                  <a:schemeClr val="bg1"/>
                </a:solidFill>
                <a:effectLst/>
                <a:latin typeface="Roboto Light" panose="02000000000000000000" pitchFamily="2" charset="0"/>
                <a:ea typeface="Roboto Light" panose="02000000000000000000" pitchFamily="2" charset="0"/>
              </a:rPr>
              <a:t> </a:t>
            </a:r>
            <a:r>
              <a:rPr lang="en-US" sz="2000" b="0" dirty="0" err="1">
                <a:solidFill>
                  <a:schemeClr val="bg1"/>
                </a:solidFill>
                <a:effectLst/>
                <a:latin typeface="Roboto Light" panose="02000000000000000000" pitchFamily="2" charset="0"/>
                <a:ea typeface="Roboto Light" panose="02000000000000000000" pitchFamily="2" charset="0"/>
              </a:rPr>
              <a:t>hành</a:t>
            </a:r>
            <a:r>
              <a:rPr lang="en-US" sz="2000" b="0" dirty="0">
                <a:solidFill>
                  <a:schemeClr val="bg1"/>
                </a:solidFill>
                <a:effectLst/>
                <a:latin typeface="Roboto Light" panose="02000000000000000000" pitchFamily="2" charset="0"/>
                <a:ea typeface="Roboto Light" panose="02000000000000000000" pitchFamily="2" charset="0"/>
              </a:rPr>
              <a:t> Windows 95</a:t>
            </a:r>
            <a:endParaRPr lang="vi-VN" sz="2000" b="0" dirty="0">
              <a:solidFill>
                <a:schemeClr val="bg1"/>
              </a:solidFill>
              <a:effectLst/>
              <a:latin typeface="Roboto Light" panose="02000000000000000000" pitchFamily="2" charset="0"/>
              <a:ea typeface="Roboto Light" panose="02000000000000000000" pitchFamily="2" charset="0"/>
            </a:endParaRPr>
          </a:p>
          <a:p>
            <a:pPr marL="171450" marR="0" indent="-171450">
              <a:spcBef>
                <a:spcPts val="0"/>
              </a:spcBef>
              <a:spcAft>
                <a:spcPts val="0"/>
              </a:spcAft>
              <a:buClr>
                <a:srgbClr val="00B0F0"/>
              </a:buClr>
              <a:buSzPct val="60000"/>
              <a:buFont typeface="Wingdings" panose="05000000000000000000" pitchFamily="2" charset="2"/>
              <a:buChar char="Ø"/>
            </a:pPr>
            <a:r>
              <a:rPr lang="vi-VN" dirty="0">
                <a:solidFill>
                  <a:schemeClr val="accent1"/>
                </a:solidFill>
                <a:latin typeface="Roboto Light" panose="02000000000000000000" pitchFamily="2" charset="0"/>
                <a:ea typeface="Roboto Light" panose="02000000000000000000" pitchFamily="2" charset="0"/>
              </a:rPr>
              <a:t>Đ</a:t>
            </a:r>
            <a:r>
              <a:rPr lang="en-US" dirty="0">
                <a:solidFill>
                  <a:schemeClr val="accent1"/>
                </a:solidFill>
                <a:effectLst/>
                <a:latin typeface="Roboto Light" panose="02000000000000000000" pitchFamily="2" charset="0"/>
                <a:ea typeface="Roboto Light" panose="02000000000000000000" pitchFamily="2" charset="0"/>
              </a:rPr>
              <a:t>ã </a:t>
            </a:r>
            <a:r>
              <a:rPr lang="en-US" dirty="0" err="1">
                <a:solidFill>
                  <a:schemeClr val="accent1"/>
                </a:solidFill>
                <a:effectLst/>
                <a:latin typeface="Roboto Light" panose="02000000000000000000" pitchFamily="2" charset="0"/>
                <a:ea typeface="Roboto Light" panose="02000000000000000000" pitchFamily="2" charset="0"/>
              </a:rPr>
              <a:t>xuất</a:t>
            </a:r>
            <a:r>
              <a:rPr lang="en-US" dirty="0">
                <a:solidFill>
                  <a:schemeClr val="accent1"/>
                </a:solidFill>
                <a:effectLst/>
                <a:latin typeface="Roboto Light" panose="02000000000000000000" pitchFamily="2" charset="0"/>
                <a:ea typeface="Roboto Light" panose="02000000000000000000" pitchFamily="2" charset="0"/>
              </a:rPr>
              <a:t> </a:t>
            </a:r>
            <a:r>
              <a:rPr lang="en-US" dirty="0" err="1">
                <a:solidFill>
                  <a:schemeClr val="accent1"/>
                </a:solidFill>
                <a:effectLst/>
                <a:latin typeface="Roboto Light" panose="02000000000000000000" pitchFamily="2" charset="0"/>
                <a:ea typeface="Roboto Light" panose="02000000000000000000" pitchFamily="2" charset="0"/>
              </a:rPr>
              <a:t>hiện</a:t>
            </a:r>
            <a:r>
              <a:rPr lang="en-US" dirty="0">
                <a:solidFill>
                  <a:schemeClr val="accent1"/>
                </a:solidFill>
                <a:effectLst/>
                <a:latin typeface="Roboto Light" panose="02000000000000000000" pitchFamily="2" charset="0"/>
                <a:ea typeface="Roboto Light" panose="02000000000000000000" pitchFamily="2" charset="0"/>
              </a:rPr>
              <a:t> </a:t>
            </a:r>
            <a:r>
              <a:rPr lang="vi-VN" dirty="0">
                <a:solidFill>
                  <a:schemeClr val="accent1"/>
                </a:solidFill>
                <a:effectLst/>
                <a:latin typeface="Roboto Light" panose="02000000000000000000" pitchFamily="2" charset="0"/>
                <a:ea typeface="Roboto Light" panose="02000000000000000000" pitchFamily="2" charset="0"/>
              </a:rPr>
              <a:t> thanh </a:t>
            </a:r>
            <a:r>
              <a:rPr lang="en-US" dirty="0">
                <a:solidFill>
                  <a:schemeClr val="accent1"/>
                </a:solidFill>
                <a:effectLst/>
                <a:latin typeface="Roboto Light" panose="02000000000000000000" pitchFamily="2" charset="0"/>
                <a:ea typeface="Roboto Light" panose="02000000000000000000" pitchFamily="2" charset="0"/>
              </a:rPr>
              <a:t>Taskbar</a:t>
            </a:r>
            <a:endParaRPr lang="vi-VN" dirty="0">
              <a:solidFill>
                <a:schemeClr val="accent1"/>
              </a:solidFill>
              <a:latin typeface="Roboto Light" panose="02000000000000000000" pitchFamily="2" charset="0"/>
              <a:ea typeface="Roboto Light" panose="02000000000000000000" pitchFamily="2" charset="0"/>
            </a:endParaRPr>
          </a:p>
          <a:p>
            <a:pPr marL="171450" marR="0" indent="-171450">
              <a:spcBef>
                <a:spcPts val="0"/>
              </a:spcBef>
              <a:spcAft>
                <a:spcPts val="0"/>
              </a:spcAft>
              <a:buClr>
                <a:srgbClr val="00B0F0"/>
              </a:buClr>
              <a:buSzPct val="60000"/>
              <a:buFont typeface="Wingdings" panose="05000000000000000000" pitchFamily="2" charset="2"/>
              <a:buChar char="Ø"/>
            </a:pPr>
            <a:r>
              <a:rPr lang="vi-VN" dirty="0">
                <a:solidFill>
                  <a:schemeClr val="accent1"/>
                </a:solidFill>
                <a:effectLst/>
                <a:latin typeface="Roboto Light" panose="02000000000000000000" pitchFamily="2" charset="0"/>
                <a:ea typeface="Roboto Light" panose="02000000000000000000" pitchFamily="2" charset="0"/>
              </a:rPr>
              <a:t>Lần đầu tiên có </a:t>
            </a:r>
            <a:r>
              <a:rPr lang="en-US" dirty="0" err="1">
                <a:solidFill>
                  <a:schemeClr val="accent1"/>
                </a:solidFill>
                <a:effectLst/>
                <a:latin typeface="Roboto Light" panose="02000000000000000000" pitchFamily="2" charset="0"/>
                <a:ea typeface="Roboto Light" panose="02000000000000000000" pitchFamily="2" charset="0"/>
              </a:rPr>
              <a:t>nút</a:t>
            </a:r>
            <a:r>
              <a:rPr lang="en-US" dirty="0">
                <a:solidFill>
                  <a:schemeClr val="accent1"/>
                </a:solidFill>
                <a:effectLst/>
                <a:latin typeface="Roboto Light" panose="02000000000000000000" pitchFamily="2" charset="0"/>
                <a:ea typeface="Roboto Light" panose="02000000000000000000" pitchFamily="2" charset="0"/>
              </a:rPr>
              <a:t> Start </a:t>
            </a:r>
            <a:r>
              <a:rPr lang="en-US" dirty="0" err="1">
                <a:solidFill>
                  <a:schemeClr val="accent1"/>
                </a:solidFill>
                <a:effectLst/>
                <a:latin typeface="Roboto Light" panose="02000000000000000000" pitchFamily="2" charset="0"/>
                <a:ea typeface="Roboto Light" panose="02000000000000000000" pitchFamily="2" charset="0"/>
              </a:rPr>
              <a:t>và</a:t>
            </a:r>
            <a:r>
              <a:rPr lang="en-US" dirty="0">
                <a:solidFill>
                  <a:schemeClr val="accent1"/>
                </a:solidFill>
                <a:effectLst/>
                <a:latin typeface="Roboto Light" panose="02000000000000000000" pitchFamily="2" charset="0"/>
                <a:ea typeface="Roboto Light" panose="02000000000000000000" pitchFamily="2" charset="0"/>
              </a:rPr>
              <a:t> menu </a:t>
            </a:r>
            <a:r>
              <a:rPr lang="vi-VN" dirty="0">
                <a:solidFill>
                  <a:schemeClr val="accent1"/>
                </a:solidFill>
                <a:effectLst/>
                <a:latin typeface="Roboto Light" panose="02000000000000000000" pitchFamily="2" charset="0"/>
                <a:ea typeface="Roboto Light" panose="02000000000000000000" pitchFamily="2" charset="0"/>
              </a:rPr>
              <a:t>Start, </a:t>
            </a:r>
            <a:r>
              <a:rPr lang="en-US" dirty="0">
                <a:solidFill>
                  <a:schemeClr val="accent1"/>
                </a:solidFill>
                <a:effectLst/>
                <a:latin typeface="Roboto Light" panose="02000000000000000000" pitchFamily="2" charset="0"/>
                <a:ea typeface="Roboto Light" panose="02000000000000000000" pitchFamily="2" charset="0"/>
              </a:rPr>
              <a:t>shortcut </a:t>
            </a:r>
            <a:r>
              <a:rPr lang="en-US" dirty="0" err="1">
                <a:solidFill>
                  <a:schemeClr val="accent1"/>
                </a:solidFill>
                <a:effectLst/>
                <a:latin typeface="Roboto Light" panose="02000000000000000000" pitchFamily="2" charset="0"/>
                <a:ea typeface="Roboto Light" panose="02000000000000000000" pitchFamily="2" charset="0"/>
              </a:rPr>
              <a:t>trên</a:t>
            </a:r>
            <a:r>
              <a:rPr lang="en-US" dirty="0">
                <a:solidFill>
                  <a:schemeClr val="accent1"/>
                </a:solidFill>
                <a:effectLst/>
                <a:latin typeface="Roboto Light" panose="02000000000000000000" pitchFamily="2" charset="0"/>
                <a:ea typeface="Roboto Light" panose="02000000000000000000" pitchFamily="2" charset="0"/>
              </a:rPr>
              <a:t> desktop, </a:t>
            </a:r>
            <a:r>
              <a:rPr lang="en-US" dirty="0" err="1">
                <a:solidFill>
                  <a:schemeClr val="accent1"/>
                </a:solidFill>
                <a:effectLst/>
                <a:latin typeface="Roboto Light" panose="02000000000000000000" pitchFamily="2" charset="0"/>
                <a:ea typeface="Roboto Light" panose="02000000000000000000" pitchFamily="2" charset="0"/>
              </a:rPr>
              <a:t>kích</a:t>
            </a:r>
            <a:r>
              <a:rPr lang="en-US" dirty="0">
                <a:solidFill>
                  <a:schemeClr val="accent1"/>
                </a:solidFill>
                <a:effectLst/>
                <a:latin typeface="Roboto Light" panose="02000000000000000000" pitchFamily="2" charset="0"/>
                <a:ea typeface="Roboto Light" panose="02000000000000000000" pitchFamily="2" charset="0"/>
              </a:rPr>
              <a:t> </a:t>
            </a:r>
            <a:r>
              <a:rPr lang="en-US" dirty="0" err="1">
                <a:solidFill>
                  <a:schemeClr val="accent1"/>
                </a:solidFill>
                <a:effectLst/>
                <a:latin typeface="Roboto Light" panose="02000000000000000000" pitchFamily="2" charset="0"/>
                <a:ea typeface="Roboto Light" panose="02000000000000000000" pitchFamily="2" charset="0"/>
              </a:rPr>
              <a:t>phải</a:t>
            </a:r>
            <a:r>
              <a:rPr lang="en-US" dirty="0">
                <a:solidFill>
                  <a:schemeClr val="accent1"/>
                </a:solidFill>
                <a:effectLst/>
                <a:latin typeface="Roboto Light" panose="02000000000000000000" pitchFamily="2" charset="0"/>
                <a:ea typeface="Roboto Light" panose="02000000000000000000" pitchFamily="2" charset="0"/>
              </a:rPr>
              <a:t> </a:t>
            </a:r>
            <a:r>
              <a:rPr lang="en-US" dirty="0" err="1">
                <a:solidFill>
                  <a:schemeClr val="accent1"/>
                </a:solidFill>
                <a:effectLst/>
                <a:latin typeface="Roboto Light" panose="02000000000000000000" pitchFamily="2" charset="0"/>
                <a:ea typeface="Roboto Light" panose="02000000000000000000" pitchFamily="2" charset="0"/>
              </a:rPr>
              <a:t>chuột</a:t>
            </a:r>
            <a:r>
              <a:rPr lang="en-US" dirty="0">
                <a:solidFill>
                  <a:schemeClr val="accent1"/>
                </a:solidFill>
                <a:effectLst/>
                <a:latin typeface="Roboto Light" panose="02000000000000000000" pitchFamily="2" charset="0"/>
                <a:ea typeface="Roboto Light" panose="02000000000000000000" pitchFamily="2" charset="0"/>
              </a:rPr>
              <a:t> </a:t>
            </a:r>
            <a:r>
              <a:rPr lang="en-US" dirty="0" err="1">
                <a:solidFill>
                  <a:schemeClr val="accent1"/>
                </a:solidFill>
                <a:effectLst/>
                <a:latin typeface="Roboto Light" panose="02000000000000000000" pitchFamily="2" charset="0"/>
                <a:ea typeface="Roboto Light" panose="02000000000000000000" pitchFamily="2" charset="0"/>
              </a:rPr>
              <a:t>và</a:t>
            </a:r>
            <a:r>
              <a:rPr lang="en-US" dirty="0">
                <a:solidFill>
                  <a:schemeClr val="accent1"/>
                </a:solidFill>
                <a:effectLst/>
                <a:latin typeface="Roboto Light" panose="02000000000000000000" pitchFamily="2" charset="0"/>
                <a:ea typeface="Roboto Light" panose="02000000000000000000" pitchFamily="2" charset="0"/>
              </a:rPr>
              <a:t> </a:t>
            </a:r>
            <a:r>
              <a:rPr lang="en-US" dirty="0" err="1">
                <a:solidFill>
                  <a:schemeClr val="accent1"/>
                </a:solidFill>
                <a:effectLst/>
                <a:latin typeface="Roboto Light" panose="02000000000000000000" pitchFamily="2" charset="0"/>
                <a:ea typeface="Roboto Light" panose="02000000000000000000" pitchFamily="2" charset="0"/>
              </a:rPr>
              <a:t>các</a:t>
            </a:r>
            <a:r>
              <a:rPr lang="en-US" dirty="0">
                <a:solidFill>
                  <a:schemeClr val="accent1"/>
                </a:solidFill>
                <a:effectLst/>
                <a:latin typeface="Roboto Light" panose="02000000000000000000" pitchFamily="2" charset="0"/>
                <a:ea typeface="Roboto Light" panose="02000000000000000000" pitchFamily="2" charset="0"/>
              </a:rPr>
              <a:t> </a:t>
            </a:r>
            <a:r>
              <a:rPr lang="en-US" dirty="0" err="1">
                <a:solidFill>
                  <a:schemeClr val="accent1"/>
                </a:solidFill>
                <a:effectLst/>
                <a:latin typeface="Roboto Light" panose="02000000000000000000" pitchFamily="2" charset="0"/>
                <a:ea typeface="Roboto Light" panose="02000000000000000000" pitchFamily="2" charset="0"/>
              </a:rPr>
              <a:t>tên</a:t>
            </a:r>
            <a:r>
              <a:rPr lang="en-US" dirty="0">
                <a:solidFill>
                  <a:schemeClr val="accent1"/>
                </a:solidFill>
                <a:effectLst/>
                <a:latin typeface="Roboto Light" panose="02000000000000000000" pitchFamily="2" charset="0"/>
                <a:ea typeface="Roboto Light" panose="02000000000000000000" pitchFamily="2" charset="0"/>
              </a:rPr>
              <a:t> file </a:t>
            </a:r>
            <a:r>
              <a:rPr lang="en-US" dirty="0" err="1">
                <a:solidFill>
                  <a:schemeClr val="accent1"/>
                </a:solidFill>
                <a:effectLst/>
                <a:latin typeface="Roboto Light" panose="02000000000000000000" pitchFamily="2" charset="0"/>
                <a:ea typeface="Roboto Light" panose="02000000000000000000" pitchFamily="2" charset="0"/>
              </a:rPr>
              <a:t>dài</a:t>
            </a:r>
            <a:endParaRPr lang="vi-VN" dirty="0">
              <a:solidFill>
                <a:schemeClr val="accent1"/>
              </a:solidFill>
              <a:latin typeface="Roboto Light" panose="02000000000000000000" pitchFamily="2" charset="0"/>
              <a:ea typeface="Roboto Light" panose="02000000000000000000" pitchFamily="2" charset="0"/>
            </a:endParaRPr>
          </a:p>
          <a:p>
            <a:pPr marL="171450" marR="0" indent="-171450">
              <a:spcBef>
                <a:spcPts val="0"/>
              </a:spcBef>
              <a:spcAft>
                <a:spcPts val="0"/>
              </a:spcAft>
              <a:buClr>
                <a:srgbClr val="00B0F0"/>
              </a:buClr>
              <a:buSzPct val="60000"/>
              <a:buFont typeface="Wingdings" panose="05000000000000000000" pitchFamily="2" charset="2"/>
              <a:buChar char="Ø"/>
            </a:pPr>
            <a:r>
              <a:rPr lang="vi-VN" dirty="0">
                <a:solidFill>
                  <a:schemeClr val="accent1"/>
                </a:solidFill>
                <a:latin typeface="Roboto Light" panose="02000000000000000000" pitchFamily="2" charset="0"/>
                <a:ea typeface="Roboto Light" panose="02000000000000000000" pitchFamily="2" charset="0"/>
              </a:rPr>
              <a:t>Có t</a:t>
            </a:r>
            <a:r>
              <a:rPr lang="en-US" dirty="0" err="1">
                <a:solidFill>
                  <a:schemeClr val="accent1"/>
                </a:solidFill>
                <a:effectLst/>
                <a:latin typeface="Roboto Light" panose="02000000000000000000" pitchFamily="2" charset="0"/>
                <a:ea typeface="Roboto Light" panose="02000000000000000000" pitchFamily="2" charset="0"/>
              </a:rPr>
              <a:t>rình</a:t>
            </a:r>
            <a:r>
              <a:rPr lang="en-US" dirty="0">
                <a:solidFill>
                  <a:schemeClr val="accent1"/>
                </a:solidFill>
                <a:effectLst/>
                <a:latin typeface="Roboto Light" panose="02000000000000000000" pitchFamily="2" charset="0"/>
                <a:ea typeface="Roboto Light" panose="02000000000000000000" pitchFamily="2" charset="0"/>
              </a:rPr>
              <a:t> </a:t>
            </a:r>
            <a:r>
              <a:rPr lang="en-US" dirty="0" err="1">
                <a:solidFill>
                  <a:schemeClr val="accent1"/>
                </a:solidFill>
                <a:effectLst/>
                <a:latin typeface="Roboto Light" panose="02000000000000000000" pitchFamily="2" charset="0"/>
                <a:ea typeface="Roboto Light" panose="02000000000000000000" pitchFamily="2" charset="0"/>
              </a:rPr>
              <a:t>duyệt</a:t>
            </a:r>
            <a:r>
              <a:rPr lang="en-US" dirty="0">
                <a:solidFill>
                  <a:schemeClr val="accent1"/>
                </a:solidFill>
                <a:effectLst/>
                <a:latin typeface="Roboto Light" panose="02000000000000000000" pitchFamily="2" charset="0"/>
                <a:ea typeface="Roboto Light" panose="02000000000000000000" pitchFamily="2" charset="0"/>
              </a:rPr>
              <a:t> web Internet Explorer </a:t>
            </a:r>
            <a:r>
              <a:rPr lang="en-US" dirty="0" err="1">
                <a:solidFill>
                  <a:schemeClr val="accent1"/>
                </a:solidFill>
                <a:effectLst/>
                <a:latin typeface="Roboto Light" panose="02000000000000000000" pitchFamily="2" charset="0"/>
                <a:ea typeface="Roboto Light" panose="02000000000000000000" pitchFamily="2" charset="0"/>
              </a:rPr>
              <a:t>của</a:t>
            </a:r>
            <a:r>
              <a:rPr lang="en-US" dirty="0">
                <a:solidFill>
                  <a:schemeClr val="accent1"/>
                </a:solidFill>
                <a:effectLst/>
                <a:latin typeface="Roboto Light" panose="02000000000000000000" pitchFamily="2" charset="0"/>
                <a:ea typeface="Roboto Light" panose="02000000000000000000" pitchFamily="2" charset="0"/>
              </a:rPr>
              <a:t> Microsoft IE 1.0</a:t>
            </a:r>
            <a:endParaRPr lang="en-US" b="1" dirty="0">
              <a:solidFill>
                <a:schemeClr val="accent1"/>
              </a:solidFill>
              <a:effectLst/>
              <a:latin typeface="Roboto Light" panose="02000000000000000000" pitchFamily="2" charset="0"/>
              <a:ea typeface="Roboto Light" panose="02000000000000000000" pitchFamily="2" charset="0"/>
            </a:endParaRPr>
          </a:p>
        </p:txBody>
      </p:sp>
      <p:sp>
        <p:nvSpPr>
          <p:cNvPr id="3" name="TextBox 2">
            <a:extLst>
              <a:ext uri="{FF2B5EF4-FFF2-40B4-BE49-F238E27FC236}">
                <a16:creationId xmlns="" xmlns:a16="http://schemas.microsoft.com/office/drawing/2014/main" id="{7ECD7172-B96B-4867-896C-C13453010D5D}"/>
              </a:ext>
            </a:extLst>
          </p:cNvPr>
          <p:cNvSpPr txBox="1"/>
          <p:nvPr/>
        </p:nvSpPr>
        <p:spPr>
          <a:xfrm>
            <a:off x="391099" y="910587"/>
            <a:ext cx="1974457" cy="1785104"/>
          </a:xfrm>
          <a:prstGeom prst="rect">
            <a:avLst/>
          </a:prstGeom>
          <a:noFill/>
        </p:spPr>
        <p:txBody>
          <a:bodyPr wrap="square" rtlCol="0">
            <a:spAutoFit/>
          </a:bodyPr>
          <a:lstStyle/>
          <a:p>
            <a:r>
              <a:rPr lang="vi-VN" sz="2000" b="0" dirty="0">
                <a:solidFill>
                  <a:schemeClr val="bg1"/>
                </a:solidFill>
                <a:effectLst/>
                <a:latin typeface="Roboto Light" panose="02000000000000000000" pitchFamily="2" charset="0"/>
                <a:ea typeface="Roboto Light" panose="02000000000000000000" pitchFamily="2" charset="0"/>
              </a:rPr>
              <a:t>5.</a:t>
            </a:r>
            <a:r>
              <a:rPr lang="en-US" sz="2000" b="0" dirty="0" err="1">
                <a:solidFill>
                  <a:schemeClr val="bg1"/>
                </a:solidFill>
                <a:effectLst/>
                <a:latin typeface="Roboto Light" panose="02000000000000000000" pitchFamily="2" charset="0"/>
                <a:ea typeface="Roboto Light" panose="02000000000000000000" pitchFamily="2" charset="0"/>
              </a:rPr>
              <a:t>Hệ</a:t>
            </a:r>
            <a:r>
              <a:rPr lang="en-US" sz="2000" b="0" dirty="0">
                <a:solidFill>
                  <a:schemeClr val="bg1"/>
                </a:solidFill>
                <a:effectLst/>
                <a:latin typeface="Roboto Light" panose="02000000000000000000" pitchFamily="2" charset="0"/>
                <a:ea typeface="Roboto Light" panose="02000000000000000000" pitchFamily="2" charset="0"/>
              </a:rPr>
              <a:t> </a:t>
            </a:r>
            <a:r>
              <a:rPr lang="en-US" sz="2000" b="0" dirty="0" err="1">
                <a:solidFill>
                  <a:schemeClr val="bg1"/>
                </a:solidFill>
                <a:effectLst/>
                <a:latin typeface="Roboto Light" panose="02000000000000000000" pitchFamily="2" charset="0"/>
                <a:ea typeface="Roboto Light" panose="02000000000000000000" pitchFamily="2" charset="0"/>
              </a:rPr>
              <a:t>điều</a:t>
            </a:r>
            <a:r>
              <a:rPr lang="en-US" sz="2000" b="0" dirty="0">
                <a:solidFill>
                  <a:schemeClr val="bg1"/>
                </a:solidFill>
                <a:effectLst/>
                <a:latin typeface="Roboto Light" panose="02000000000000000000" pitchFamily="2" charset="0"/>
                <a:ea typeface="Roboto Light" panose="02000000000000000000" pitchFamily="2" charset="0"/>
              </a:rPr>
              <a:t> </a:t>
            </a:r>
            <a:r>
              <a:rPr lang="en-US" sz="2000" b="0" dirty="0" err="1">
                <a:solidFill>
                  <a:schemeClr val="bg1"/>
                </a:solidFill>
                <a:effectLst/>
                <a:latin typeface="Roboto Light" panose="02000000000000000000" pitchFamily="2" charset="0"/>
                <a:ea typeface="Roboto Light" panose="02000000000000000000" pitchFamily="2" charset="0"/>
              </a:rPr>
              <a:t>hành</a:t>
            </a:r>
            <a:r>
              <a:rPr lang="en-US" sz="2000" b="0" dirty="0">
                <a:solidFill>
                  <a:schemeClr val="bg1"/>
                </a:solidFill>
                <a:effectLst/>
                <a:latin typeface="Roboto Light" panose="02000000000000000000" pitchFamily="2" charset="0"/>
                <a:ea typeface="Roboto Light" panose="02000000000000000000" pitchFamily="2" charset="0"/>
              </a:rPr>
              <a:t> Windows </a:t>
            </a:r>
            <a:r>
              <a:rPr lang="vi-VN" sz="2000" b="0" dirty="0">
                <a:solidFill>
                  <a:schemeClr val="bg1"/>
                </a:solidFill>
                <a:effectLst/>
                <a:latin typeface="Roboto Light" panose="02000000000000000000" pitchFamily="2" charset="0"/>
                <a:ea typeface="Roboto Light" panose="02000000000000000000" pitchFamily="2" charset="0"/>
              </a:rPr>
              <a:t>NT</a:t>
            </a:r>
          </a:p>
          <a:p>
            <a:pPr marL="171450" indent="-171450">
              <a:buClr>
                <a:srgbClr val="00B0F0"/>
              </a:buClr>
              <a:buSzPct val="60000"/>
              <a:buFont typeface="Wingdings" panose="05000000000000000000" pitchFamily="2" charset="2"/>
              <a:buChar char="Ø"/>
            </a:pPr>
            <a:r>
              <a:rPr lang="vi-VN" dirty="0">
                <a:solidFill>
                  <a:schemeClr val="accent1"/>
                </a:solidFill>
                <a:effectLst/>
                <a:latin typeface="Roboto Light" panose="02000000000000000000" pitchFamily="2" charset="0"/>
                <a:ea typeface="Roboto Light" panose="02000000000000000000" pitchFamily="2" charset="0"/>
              </a:rPr>
              <a:t>C</a:t>
            </a:r>
            <a:r>
              <a:rPr lang="en-US" dirty="0">
                <a:solidFill>
                  <a:schemeClr val="accent1"/>
                </a:solidFill>
                <a:effectLst/>
                <a:latin typeface="Roboto Light" panose="02000000000000000000" pitchFamily="2" charset="0"/>
                <a:ea typeface="Roboto Light" panose="02000000000000000000" pitchFamily="2" charset="0"/>
              </a:rPr>
              <a:t>ó </a:t>
            </a:r>
            <a:r>
              <a:rPr lang="en-US" dirty="0" err="1">
                <a:solidFill>
                  <a:schemeClr val="accent1"/>
                </a:solidFill>
                <a:effectLst/>
                <a:latin typeface="Roboto Light" panose="02000000000000000000" pitchFamily="2" charset="0"/>
                <a:ea typeface="Roboto Light" panose="02000000000000000000" pitchFamily="2" charset="0"/>
              </a:rPr>
              <a:t>hai</a:t>
            </a:r>
            <a:r>
              <a:rPr lang="en-US" dirty="0">
                <a:solidFill>
                  <a:schemeClr val="accent1"/>
                </a:solidFill>
                <a:effectLst/>
                <a:latin typeface="Roboto Light" panose="02000000000000000000" pitchFamily="2" charset="0"/>
                <a:ea typeface="Roboto Light" panose="02000000000000000000" pitchFamily="2" charset="0"/>
              </a:rPr>
              <a:t> </a:t>
            </a:r>
            <a:r>
              <a:rPr lang="en-US" dirty="0" err="1">
                <a:solidFill>
                  <a:schemeClr val="accent1"/>
                </a:solidFill>
                <a:effectLst/>
                <a:latin typeface="Roboto Light" panose="02000000000000000000" pitchFamily="2" charset="0"/>
                <a:ea typeface="Roboto Light" panose="02000000000000000000" pitchFamily="2" charset="0"/>
              </a:rPr>
              <a:t>phiên</a:t>
            </a:r>
            <a:r>
              <a:rPr lang="en-US" dirty="0">
                <a:solidFill>
                  <a:schemeClr val="accent1"/>
                </a:solidFill>
                <a:effectLst/>
                <a:latin typeface="Roboto Light" panose="02000000000000000000" pitchFamily="2" charset="0"/>
                <a:ea typeface="Roboto Light" panose="02000000000000000000" pitchFamily="2" charset="0"/>
              </a:rPr>
              <a:t> </a:t>
            </a:r>
            <a:r>
              <a:rPr lang="en-US" dirty="0" err="1">
                <a:solidFill>
                  <a:schemeClr val="accent1"/>
                </a:solidFill>
                <a:effectLst/>
                <a:latin typeface="Roboto Light" panose="02000000000000000000" pitchFamily="2" charset="0"/>
                <a:ea typeface="Roboto Light" panose="02000000000000000000" pitchFamily="2" charset="0"/>
              </a:rPr>
              <a:t>bản</a:t>
            </a:r>
            <a:r>
              <a:rPr lang="en-US" dirty="0">
                <a:solidFill>
                  <a:schemeClr val="accent1"/>
                </a:solidFill>
                <a:effectLst/>
                <a:latin typeface="Roboto Light" panose="02000000000000000000" pitchFamily="2" charset="0"/>
                <a:ea typeface="Roboto Light" panose="02000000000000000000" pitchFamily="2" charset="0"/>
              </a:rPr>
              <a:t>: Workstation </a:t>
            </a:r>
            <a:r>
              <a:rPr lang="en-US" dirty="0" err="1">
                <a:solidFill>
                  <a:schemeClr val="accent1"/>
                </a:solidFill>
                <a:effectLst/>
                <a:latin typeface="Roboto Light" panose="02000000000000000000" pitchFamily="2" charset="0"/>
                <a:ea typeface="Roboto Light" panose="02000000000000000000" pitchFamily="2" charset="0"/>
              </a:rPr>
              <a:t>và</a:t>
            </a:r>
            <a:r>
              <a:rPr lang="en-US" dirty="0">
                <a:solidFill>
                  <a:schemeClr val="accent1"/>
                </a:solidFill>
                <a:effectLst/>
                <a:latin typeface="Roboto Light" panose="02000000000000000000" pitchFamily="2" charset="0"/>
                <a:ea typeface="Roboto Light" panose="02000000000000000000" pitchFamily="2" charset="0"/>
              </a:rPr>
              <a:t> Server</a:t>
            </a:r>
            <a:endParaRPr lang="vi-VN" dirty="0">
              <a:solidFill>
                <a:schemeClr val="accent1"/>
              </a:solidFill>
              <a:latin typeface="Roboto Light" panose="02000000000000000000" pitchFamily="2" charset="0"/>
              <a:ea typeface="Roboto Light" panose="02000000000000000000" pitchFamily="2" charset="0"/>
            </a:endParaRPr>
          </a:p>
          <a:p>
            <a:pPr marL="171450" indent="-171450">
              <a:buClr>
                <a:srgbClr val="00B0F0"/>
              </a:buClr>
              <a:buSzPct val="60000"/>
              <a:buFont typeface="Wingdings" panose="05000000000000000000" pitchFamily="2" charset="2"/>
              <a:buChar char="Ø"/>
            </a:pPr>
            <a:r>
              <a:rPr lang="vi-VN" dirty="0">
                <a:solidFill>
                  <a:schemeClr val="accent1"/>
                </a:solidFill>
                <a:effectLst/>
                <a:latin typeface="Roboto Light" panose="02000000000000000000" pitchFamily="2" charset="0"/>
                <a:ea typeface="Roboto Light" panose="02000000000000000000" pitchFamily="2" charset="0"/>
              </a:rPr>
              <a:t>C</a:t>
            </a:r>
            <a:r>
              <a:rPr lang="en-US" dirty="0" err="1">
                <a:solidFill>
                  <a:schemeClr val="accent1"/>
                </a:solidFill>
                <a:effectLst/>
                <a:latin typeface="Roboto Light" panose="02000000000000000000" pitchFamily="2" charset="0"/>
                <a:ea typeface="Roboto Light" panose="02000000000000000000" pitchFamily="2" charset="0"/>
              </a:rPr>
              <a:t>ải</a:t>
            </a:r>
            <a:r>
              <a:rPr lang="en-US" dirty="0">
                <a:solidFill>
                  <a:schemeClr val="accent1"/>
                </a:solidFill>
                <a:effectLst/>
                <a:latin typeface="Roboto Light" panose="02000000000000000000" pitchFamily="2" charset="0"/>
                <a:ea typeface="Roboto Light" panose="02000000000000000000" pitchFamily="2" charset="0"/>
              </a:rPr>
              <a:t> </a:t>
            </a:r>
            <a:r>
              <a:rPr lang="en-US" dirty="0" err="1">
                <a:solidFill>
                  <a:schemeClr val="accent1"/>
                </a:solidFill>
                <a:effectLst/>
                <a:latin typeface="Roboto Light" panose="02000000000000000000" pitchFamily="2" charset="0"/>
                <a:ea typeface="Roboto Light" panose="02000000000000000000" pitchFamily="2" charset="0"/>
              </a:rPr>
              <a:t>thiện</a:t>
            </a:r>
            <a:r>
              <a:rPr lang="en-US" dirty="0">
                <a:solidFill>
                  <a:schemeClr val="accent1"/>
                </a:solidFill>
                <a:effectLst/>
                <a:latin typeface="Roboto Light" panose="02000000000000000000" pitchFamily="2" charset="0"/>
                <a:ea typeface="Roboto Light" panose="02000000000000000000" pitchFamily="2" charset="0"/>
              </a:rPr>
              <a:t> </a:t>
            </a:r>
            <a:r>
              <a:rPr lang="en-US" dirty="0" err="1">
                <a:solidFill>
                  <a:schemeClr val="accent1"/>
                </a:solidFill>
                <a:effectLst/>
                <a:latin typeface="Roboto Light" panose="02000000000000000000" pitchFamily="2" charset="0"/>
                <a:ea typeface="Roboto Light" panose="02000000000000000000" pitchFamily="2" charset="0"/>
              </a:rPr>
              <a:t>về</a:t>
            </a:r>
            <a:r>
              <a:rPr lang="en-US" dirty="0">
                <a:solidFill>
                  <a:schemeClr val="accent1"/>
                </a:solidFill>
                <a:effectLst/>
                <a:latin typeface="Roboto Light" panose="02000000000000000000" pitchFamily="2" charset="0"/>
                <a:ea typeface="Roboto Light" panose="02000000000000000000" pitchFamily="2" charset="0"/>
              </a:rPr>
              <a:t> </a:t>
            </a:r>
            <a:r>
              <a:rPr lang="en-US" dirty="0" err="1">
                <a:solidFill>
                  <a:schemeClr val="accent1"/>
                </a:solidFill>
                <a:effectLst/>
                <a:latin typeface="Roboto Light" panose="02000000000000000000" pitchFamily="2" charset="0"/>
                <a:ea typeface="Roboto Light" panose="02000000000000000000" pitchFamily="2" charset="0"/>
              </a:rPr>
              <a:t>công</a:t>
            </a:r>
            <a:r>
              <a:rPr lang="en-US" dirty="0">
                <a:solidFill>
                  <a:schemeClr val="accent1"/>
                </a:solidFill>
                <a:effectLst/>
                <a:latin typeface="Roboto Light" panose="02000000000000000000" pitchFamily="2" charset="0"/>
                <a:ea typeface="Roboto Light" panose="02000000000000000000" pitchFamily="2" charset="0"/>
              </a:rPr>
              <a:t> </a:t>
            </a:r>
            <a:r>
              <a:rPr lang="en-US" dirty="0" err="1">
                <a:solidFill>
                  <a:schemeClr val="accent1"/>
                </a:solidFill>
                <a:effectLst/>
                <a:latin typeface="Roboto Light" panose="02000000000000000000" pitchFamily="2" charset="0"/>
                <a:ea typeface="Roboto Light" panose="02000000000000000000" pitchFamily="2" charset="0"/>
              </a:rPr>
              <a:t>nghệ</a:t>
            </a:r>
            <a:r>
              <a:rPr lang="en-US" dirty="0">
                <a:solidFill>
                  <a:schemeClr val="accent1"/>
                </a:solidFill>
                <a:effectLst/>
                <a:latin typeface="Roboto Light" panose="02000000000000000000" pitchFamily="2" charset="0"/>
                <a:ea typeface="Roboto Light" panose="02000000000000000000" pitchFamily="2" charset="0"/>
              </a:rPr>
              <a:t> </a:t>
            </a:r>
            <a:r>
              <a:rPr lang="en-US" dirty="0" err="1">
                <a:solidFill>
                  <a:schemeClr val="accent1"/>
                </a:solidFill>
                <a:effectLst/>
                <a:latin typeface="Roboto Light" panose="02000000000000000000" pitchFamily="2" charset="0"/>
                <a:ea typeface="Roboto Light" panose="02000000000000000000" pitchFamily="2" charset="0"/>
              </a:rPr>
              <a:t>kết</a:t>
            </a:r>
            <a:r>
              <a:rPr lang="en-US" dirty="0">
                <a:solidFill>
                  <a:schemeClr val="accent1"/>
                </a:solidFill>
                <a:effectLst/>
                <a:latin typeface="Roboto Light" panose="02000000000000000000" pitchFamily="2" charset="0"/>
                <a:ea typeface="Roboto Light" panose="02000000000000000000" pitchFamily="2" charset="0"/>
              </a:rPr>
              <a:t> </a:t>
            </a:r>
            <a:r>
              <a:rPr lang="en-US" dirty="0" err="1">
                <a:solidFill>
                  <a:schemeClr val="accent1"/>
                </a:solidFill>
                <a:effectLst/>
                <a:latin typeface="Roboto Light" panose="02000000000000000000" pitchFamily="2" charset="0"/>
                <a:ea typeface="Roboto Light" panose="02000000000000000000" pitchFamily="2" charset="0"/>
              </a:rPr>
              <a:t>nối</a:t>
            </a:r>
            <a:r>
              <a:rPr lang="en-US" dirty="0">
                <a:solidFill>
                  <a:schemeClr val="accent1"/>
                </a:solidFill>
                <a:effectLst/>
                <a:latin typeface="Roboto Light" panose="02000000000000000000" pitchFamily="2" charset="0"/>
                <a:ea typeface="Roboto Light" panose="02000000000000000000" pitchFamily="2" charset="0"/>
              </a:rPr>
              <a:t> </a:t>
            </a:r>
            <a:r>
              <a:rPr lang="en-US" dirty="0" err="1">
                <a:solidFill>
                  <a:schemeClr val="accent1"/>
                </a:solidFill>
                <a:effectLst/>
                <a:latin typeface="Roboto Light" panose="02000000000000000000" pitchFamily="2" charset="0"/>
                <a:ea typeface="Roboto Light" panose="02000000000000000000" pitchFamily="2" charset="0"/>
              </a:rPr>
              <a:t>mạng</a:t>
            </a:r>
            <a:endParaRPr lang="vi-VN" b="0" dirty="0">
              <a:solidFill>
                <a:schemeClr val="accent1"/>
              </a:solidFill>
              <a:effectLst/>
              <a:latin typeface="Roboto Light" panose="02000000000000000000" pitchFamily="2" charset="0"/>
              <a:ea typeface="Roboto Light" panose="02000000000000000000" pitchFamily="2" charset="0"/>
            </a:endParaRPr>
          </a:p>
        </p:txBody>
      </p:sp>
      <p:pic>
        <p:nvPicPr>
          <p:cNvPr id="5" name="Picture 4">
            <a:extLst>
              <a:ext uri="{FF2B5EF4-FFF2-40B4-BE49-F238E27FC236}">
                <a16:creationId xmlns="" xmlns:a16="http://schemas.microsoft.com/office/drawing/2014/main" id="{1071102B-F72F-436E-A7AF-AA387324F717}"/>
              </a:ext>
            </a:extLst>
          </p:cNvPr>
          <p:cNvPicPr>
            <a:picLocks noChangeAspect="1"/>
          </p:cNvPicPr>
          <p:nvPr/>
        </p:nvPicPr>
        <p:blipFill>
          <a:blip r:embed="rId3"/>
          <a:stretch>
            <a:fillRect/>
          </a:stretch>
        </p:blipFill>
        <p:spPr>
          <a:xfrm>
            <a:off x="2686555" y="976208"/>
            <a:ext cx="2079654" cy="1503306"/>
          </a:xfrm>
          <a:prstGeom prst="rect">
            <a:avLst/>
          </a:prstGeom>
        </p:spPr>
      </p:pic>
      <p:sp>
        <p:nvSpPr>
          <p:cNvPr id="6" name="TextBox 5">
            <a:extLst>
              <a:ext uri="{FF2B5EF4-FFF2-40B4-BE49-F238E27FC236}">
                <a16:creationId xmlns="" xmlns:a16="http://schemas.microsoft.com/office/drawing/2014/main" id="{359FDF60-3A46-4778-AAE2-7571A521CC16}"/>
              </a:ext>
            </a:extLst>
          </p:cNvPr>
          <p:cNvSpPr txBox="1"/>
          <p:nvPr/>
        </p:nvSpPr>
        <p:spPr>
          <a:xfrm>
            <a:off x="393782" y="3354956"/>
            <a:ext cx="2292774" cy="1785104"/>
          </a:xfrm>
          <a:prstGeom prst="rect">
            <a:avLst/>
          </a:prstGeom>
          <a:noFill/>
        </p:spPr>
        <p:txBody>
          <a:bodyPr wrap="square" rtlCol="0">
            <a:spAutoFit/>
          </a:bodyPr>
          <a:lstStyle/>
          <a:p>
            <a:r>
              <a:rPr lang="vi-VN" sz="2000" dirty="0">
                <a:solidFill>
                  <a:schemeClr val="bg1"/>
                </a:solidFill>
                <a:latin typeface="Roboto Light" panose="02000000000000000000" pitchFamily="2" charset="0"/>
                <a:ea typeface="Roboto Light" panose="02000000000000000000" pitchFamily="2" charset="0"/>
              </a:rPr>
              <a:t>7.</a:t>
            </a:r>
            <a:r>
              <a:rPr lang="en-US" sz="2000" b="0" dirty="0">
                <a:solidFill>
                  <a:schemeClr val="bg1"/>
                </a:solidFill>
                <a:effectLst/>
                <a:latin typeface="Roboto Light" panose="02000000000000000000" pitchFamily="2" charset="0"/>
                <a:ea typeface="Roboto Light" panose="02000000000000000000" pitchFamily="2" charset="0"/>
              </a:rPr>
              <a:t> </a:t>
            </a:r>
            <a:r>
              <a:rPr lang="en-US" sz="2000" b="0" dirty="0" err="1">
                <a:solidFill>
                  <a:schemeClr val="bg1"/>
                </a:solidFill>
                <a:effectLst/>
                <a:latin typeface="Roboto Light" panose="02000000000000000000" pitchFamily="2" charset="0"/>
                <a:ea typeface="Roboto Light" panose="02000000000000000000" pitchFamily="2" charset="0"/>
              </a:rPr>
              <a:t>Hệ</a:t>
            </a:r>
            <a:r>
              <a:rPr lang="en-US" sz="2000" b="0" dirty="0">
                <a:solidFill>
                  <a:schemeClr val="bg1"/>
                </a:solidFill>
                <a:effectLst/>
                <a:latin typeface="Roboto Light" panose="02000000000000000000" pitchFamily="2" charset="0"/>
                <a:ea typeface="Roboto Light" panose="02000000000000000000" pitchFamily="2" charset="0"/>
              </a:rPr>
              <a:t> </a:t>
            </a:r>
            <a:r>
              <a:rPr lang="en-US" sz="2000" b="0" dirty="0" err="1">
                <a:solidFill>
                  <a:schemeClr val="bg1"/>
                </a:solidFill>
                <a:effectLst/>
                <a:latin typeface="Roboto Light" panose="02000000000000000000" pitchFamily="2" charset="0"/>
                <a:ea typeface="Roboto Light" panose="02000000000000000000" pitchFamily="2" charset="0"/>
              </a:rPr>
              <a:t>điều</a:t>
            </a:r>
            <a:r>
              <a:rPr lang="en-US" sz="2000" b="0" dirty="0">
                <a:solidFill>
                  <a:schemeClr val="bg1"/>
                </a:solidFill>
                <a:effectLst/>
                <a:latin typeface="Roboto Light" panose="02000000000000000000" pitchFamily="2" charset="0"/>
                <a:ea typeface="Roboto Light" panose="02000000000000000000" pitchFamily="2" charset="0"/>
              </a:rPr>
              <a:t> </a:t>
            </a:r>
            <a:r>
              <a:rPr lang="en-US" sz="2000" b="0" dirty="0" err="1">
                <a:solidFill>
                  <a:schemeClr val="bg1"/>
                </a:solidFill>
                <a:effectLst/>
                <a:latin typeface="Roboto Light" panose="02000000000000000000" pitchFamily="2" charset="0"/>
                <a:ea typeface="Roboto Light" panose="02000000000000000000" pitchFamily="2" charset="0"/>
              </a:rPr>
              <a:t>hành</a:t>
            </a:r>
            <a:r>
              <a:rPr lang="en-US" sz="2000" b="0" dirty="0">
                <a:solidFill>
                  <a:schemeClr val="bg1"/>
                </a:solidFill>
                <a:effectLst/>
                <a:latin typeface="Roboto Light" panose="02000000000000000000" pitchFamily="2" charset="0"/>
                <a:ea typeface="Roboto Light" panose="02000000000000000000" pitchFamily="2" charset="0"/>
              </a:rPr>
              <a:t> Windows 98</a:t>
            </a:r>
            <a:endParaRPr lang="vi-VN" sz="2000" b="0" dirty="0">
              <a:solidFill>
                <a:schemeClr val="bg1"/>
              </a:solidFill>
              <a:effectLst/>
              <a:latin typeface="Roboto Light" panose="02000000000000000000" pitchFamily="2" charset="0"/>
              <a:ea typeface="Roboto Light" panose="02000000000000000000" pitchFamily="2" charset="0"/>
            </a:endParaRPr>
          </a:p>
          <a:p>
            <a:pPr marL="171450" indent="-171450">
              <a:buClr>
                <a:srgbClr val="00B0F0"/>
              </a:buClr>
              <a:buSzPct val="60000"/>
              <a:buFont typeface="Wingdings" panose="05000000000000000000" pitchFamily="2" charset="2"/>
              <a:buChar char="Ø"/>
            </a:pPr>
            <a:r>
              <a:rPr lang="vi-VN" dirty="0">
                <a:solidFill>
                  <a:schemeClr val="accent1"/>
                </a:solidFill>
                <a:latin typeface="Roboto Light" panose="02000000000000000000" pitchFamily="2" charset="0"/>
                <a:ea typeface="Roboto Light" panose="02000000000000000000" pitchFamily="2" charset="0"/>
              </a:rPr>
              <a:t>H</a:t>
            </a:r>
            <a:r>
              <a:rPr lang="en-US" dirty="0">
                <a:solidFill>
                  <a:schemeClr val="accent1"/>
                </a:solidFill>
                <a:effectLst/>
                <a:latin typeface="Roboto Light" panose="02000000000000000000" pitchFamily="2" charset="0"/>
                <a:ea typeface="Roboto Light" panose="02000000000000000000" pitchFamily="2" charset="0"/>
              </a:rPr>
              <a:t>ệ </a:t>
            </a:r>
            <a:r>
              <a:rPr lang="en-US" dirty="0" err="1">
                <a:solidFill>
                  <a:schemeClr val="accent1"/>
                </a:solidFill>
                <a:effectLst/>
                <a:latin typeface="Roboto Light" panose="02000000000000000000" pitchFamily="2" charset="0"/>
                <a:ea typeface="Roboto Light" panose="02000000000000000000" pitchFamily="2" charset="0"/>
              </a:rPr>
              <a:t>điều</a:t>
            </a:r>
            <a:r>
              <a:rPr lang="en-US" dirty="0">
                <a:solidFill>
                  <a:schemeClr val="accent1"/>
                </a:solidFill>
                <a:effectLst/>
                <a:latin typeface="Roboto Light" panose="02000000000000000000" pitchFamily="2" charset="0"/>
                <a:ea typeface="Roboto Light" panose="02000000000000000000" pitchFamily="2" charset="0"/>
              </a:rPr>
              <a:t> </a:t>
            </a:r>
            <a:r>
              <a:rPr lang="en-US" dirty="0" err="1">
                <a:solidFill>
                  <a:schemeClr val="accent1"/>
                </a:solidFill>
                <a:effectLst/>
                <a:latin typeface="Roboto Light" panose="02000000000000000000" pitchFamily="2" charset="0"/>
                <a:ea typeface="Roboto Light" panose="02000000000000000000" pitchFamily="2" charset="0"/>
              </a:rPr>
              <a:t>hành</a:t>
            </a:r>
            <a:r>
              <a:rPr lang="en-US" dirty="0">
                <a:solidFill>
                  <a:schemeClr val="accent1"/>
                </a:solidFill>
                <a:effectLst/>
                <a:latin typeface="Roboto Light" panose="02000000000000000000" pitchFamily="2" charset="0"/>
                <a:ea typeface="Roboto Light" panose="02000000000000000000" pitchFamily="2" charset="0"/>
              </a:rPr>
              <a:t> </a:t>
            </a:r>
            <a:r>
              <a:rPr lang="en-US" dirty="0" err="1">
                <a:solidFill>
                  <a:schemeClr val="accent1"/>
                </a:solidFill>
                <a:effectLst/>
                <a:latin typeface="Roboto Light" panose="02000000000000000000" pitchFamily="2" charset="0"/>
                <a:ea typeface="Roboto Light" panose="02000000000000000000" pitchFamily="2" charset="0"/>
              </a:rPr>
              <a:t>có</a:t>
            </a:r>
            <a:r>
              <a:rPr lang="en-US" dirty="0">
                <a:solidFill>
                  <a:schemeClr val="accent1"/>
                </a:solidFill>
                <a:effectLst/>
                <a:latin typeface="Roboto Light" panose="02000000000000000000" pitchFamily="2" charset="0"/>
                <a:ea typeface="Roboto Light" panose="02000000000000000000" pitchFamily="2" charset="0"/>
              </a:rPr>
              <a:t> </a:t>
            </a:r>
            <a:r>
              <a:rPr lang="en-US" dirty="0" err="1">
                <a:solidFill>
                  <a:schemeClr val="accent1"/>
                </a:solidFill>
                <a:effectLst/>
                <a:latin typeface="Roboto Light" panose="02000000000000000000" pitchFamily="2" charset="0"/>
                <a:ea typeface="Roboto Light" panose="02000000000000000000" pitchFamily="2" charset="0"/>
              </a:rPr>
              <a:t>hỗ</a:t>
            </a:r>
            <a:r>
              <a:rPr lang="en-US" dirty="0">
                <a:solidFill>
                  <a:schemeClr val="accent1"/>
                </a:solidFill>
                <a:effectLst/>
                <a:latin typeface="Roboto Light" panose="02000000000000000000" pitchFamily="2" charset="0"/>
                <a:ea typeface="Roboto Light" panose="02000000000000000000" pitchFamily="2" charset="0"/>
              </a:rPr>
              <a:t> </a:t>
            </a:r>
            <a:r>
              <a:rPr lang="en-US" dirty="0" err="1">
                <a:solidFill>
                  <a:schemeClr val="accent1"/>
                </a:solidFill>
                <a:effectLst/>
                <a:latin typeface="Roboto Light" panose="02000000000000000000" pitchFamily="2" charset="0"/>
                <a:ea typeface="Roboto Light" panose="02000000000000000000" pitchFamily="2" charset="0"/>
              </a:rPr>
              <a:t>trợ</a:t>
            </a:r>
            <a:r>
              <a:rPr lang="en-US" dirty="0">
                <a:solidFill>
                  <a:schemeClr val="accent1"/>
                </a:solidFill>
                <a:effectLst/>
                <a:latin typeface="Roboto Light" panose="02000000000000000000" pitchFamily="2" charset="0"/>
                <a:ea typeface="Roboto Light" panose="02000000000000000000" pitchFamily="2" charset="0"/>
              </a:rPr>
              <a:t> USB, </a:t>
            </a:r>
            <a:r>
              <a:rPr lang="en-US" dirty="0" err="1">
                <a:solidFill>
                  <a:schemeClr val="accent1"/>
                </a:solidFill>
                <a:effectLst/>
                <a:latin typeface="Roboto Light" panose="02000000000000000000" pitchFamily="2" charset="0"/>
                <a:ea typeface="Roboto Light" panose="02000000000000000000" pitchFamily="2" charset="0"/>
              </a:rPr>
              <a:t>hệ</a:t>
            </a:r>
            <a:r>
              <a:rPr lang="en-US" dirty="0">
                <a:solidFill>
                  <a:schemeClr val="accent1"/>
                </a:solidFill>
                <a:effectLst/>
                <a:latin typeface="Roboto Light" panose="02000000000000000000" pitchFamily="2" charset="0"/>
                <a:ea typeface="Roboto Light" panose="02000000000000000000" pitchFamily="2" charset="0"/>
              </a:rPr>
              <a:t> </a:t>
            </a:r>
            <a:r>
              <a:rPr lang="en-US" dirty="0" err="1">
                <a:solidFill>
                  <a:schemeClr val="accent1"/>
                </a:solidFill>
                <a:effectLst/>
                <a:latin typeface="Roboto Light" panose="02000000000000000000" pitchFamily="2" charset="0"/>
                <a:ea typeface="Roboto Light" panose="02000000000000000000" pitchFamily="2" charset="0"/>
              </a:rPr>
              <a:t>thống</a:t>
            </a:r>
            <a:r>
              <a:rPr lang="en-US" dirty="0">
                <a:solidFill>
                  <a:schemeClr val="accent1"/>
                </a:solidFill>
                <a:effectLst/>
                <a:latin typeface="Roboto Light" panose="02000000000000000000" pitchFamily="2" charset="0"/>
                <a:ea typeface="Roboto Light" panose="02000000000000000000" pitchFamily="2" charset="0"/>
              </a:rPr>
              <a:t> file FAT32, chia </a:t>
            </a:r>
            <a:r>
              <a:rPr lang="en-US" dirty="0" err="1">
                <a:solidFill>
                  <a:schemeClr val="accent1"/>
                </a:solidFill>
                <a:effectLst/>
                <a:latin typeface="Roboto Light" panose="02000000000000000000" pitchFamily="2" charset="0"/>
                <a:ea typeface="Roboto Light" panose="02000000000000000000" pitchFamily="2" charset="0"/>
              </a:rPr>
              <a:t>sẻ</a:t>
            </a:r>
            <a:r>
              <a:rPr lang="en-US" dirty="0">
                <a:solidFill>
                  <a:schemeClr val="accent1"/>
                </a:solidFill>
                <a:effectLst/>
                <a:latin typeface="Roboto Light" panose="02000000000000000000" pitchFamily="2" charset="0"/>
                <a:ea typeface="Roboto Light" panose="02000000000000000000" pitchFamily="2" charset="0"/>
              </a:rPr>
              <a:t> </a:t>
            </a:r>
            <a:r>
              <a:rPr lang="en-US" dirty="0" err="1">
                <a:solidFill>
                  <a:schemeClr val="accent1"/>
                </a:solidFill>
                <a:effectLst/>
                <a:latin typeface="Roboto Light" panose="02000000000000000000" pitchFamily="2" charset="0"/>
                <a:ea typeface="Roboto Light" panose="02000000000000000000" pitchFamily="2" charset="0"/>
              </a:rPr>
              <a:t>kết</a:t>
            </a:r>
            <a:r>
              <a:rPr lang="en-US" dirty="0">
                <a:solidFill>
                  <a:schemeClr val="accent1"/>
                </a:solidFill>
                <a:effectLst/>
                <a:latin typeface="Roboto Light" panose="02000000000000000000" pitchFamily="2" charset="0"/>
                <a:ea typeface="Roboto Light" panose="02000000000000000000" pitchFamily="2" charset="0"/>
              </a:rPr>
              <a:t> </a:t>
            </a:r>
            <a:r>
              <a:rPr lang="en-US" dirty="0" err="1">
                <a:solidFill>
                  <a:schemeClr val="accent1"/>
                </a:solidFill>
                <a:effectLst/>
                <a:latin typeface="Roboto Light" panose="02000000000000000000" pitchFamily="2" charset="0"/>
                <a:ea typeface="Roboto Light" panose="02000000000000000000" pitchFamily="2" charset="0"/>
              </a:rPr>
              <a:t>nối</a:t>
            </a:r>
            <a:r>
              <a:rPr lang="en-US" dirty="0">
                <a:solidFill>
                  <a:schemeClr val="accent1"/>
                </a:solidFill>
                <a:effectLst/>
                <a:latin typeface="Roboto Light" panose="02000000000000000000" pitchFamily="2" charset="0"/>
                <a:ea typeface="Roboto Light" panose="02000000000000000000" pitchFamily="2" charset="0"/>
              </a:rPr>
              <a:t> </a:t>
            </a:r>
            <a:r>
              <a:rPr lang="en-US" dirty="0" err="1">
                <a:solidFill>
                  <a:schemeClr val="accent1"/>
                </a:solidFill>
                <a:effectLst/>
                <a:latin typeface="Roboto Light" panose="02000000000000000000" pitchFamily="2" charset="0"/>
                <a:ea typeface="Roboto Light" panose="02000000000000000000" pitchFamily="2" charset="0"/>
              </a:rPr>
              <a:t>mạng</a:t>
            </a:r>
            <a:endParaRPr lang="en-US" b="1" dirty="0">
              <a:solidFill>
                <a:schemeClr val="accent1"/>
              </a:solidFill>
              <a:effectLst/>
              <a:latin typeface="Roboto Light" panose="02000000000000000000" pitchFamily="2" charset="0"/>
              <a:ea typeface="Roboto Light" panose="02000000000000000000" pitchFamily="2" charset="0"/>
            </a:endParaRPr>
          </a:p>
          <a:p>
            <a:endParaRPr lang="en-US" dirty="0"/>
          </a:p>
        </p:txBody>
      </p:sp>
      <p:pic>
        <p:nvPicPr>
          <p:cNvPr id="7" name="Picture 6">
            <a:extLst>
              <a:ext uri="{FF2B5EF4-FFF2-40B4-BE49-F238E27FC236}">
                <a16:creationId xmlns="" xmlns:a16="http://schemas.microsoft.com/office/drawing/2014/main" id="{1A8459AD-C58E-4C82-8F99-891915FA5B2C}"/>
              </a:ext>
            </a:extLst>
          </p:cNvPr>
          <p:cNvPicPr>
            <a:picLocks noChangeAspect="1"/>
          </p:cNvPicPr>
          <p:nvPr/>
        </p:nvPicPr>
        <p:blipFill>
          <a:blip r:embed="rId4"/>
          <a:stretch>
            <a:fillRect/>
          </a:stretch>
        </p:blipFill>
        <p:spPr>
          <a:xfrm>
            <a:off x="5955738" y="3354956"/>
            <a:ext cx="2449551" cy="1637573"/>
          </a:xfrm>
          <a:prstGeom prst="rect">
            <a:avLst/>
          </a:prstGeom>
        </p:spPr>
      </p:pic>
      <p:pic>
        <p:nvPicPr>
          <p:cNvPr id="8" name="Picture 7">
            <a:extLst>
              <a:ext uri="{FF2B5EF4-FFF2-40B4-BE49-F238E27FC236}">
                <a16:creationId xmlns="" xmlns:a16="http://schemas.microsoft.com/office/drawing/2014/main" id="{E85B5F5F-5AA9-4993-ACC8-1EE44CAA2286}"/>
              </a:ext>
            </a:extLst>
          </p:cNvPr>
          <p:cNvPicPr>
            <a:picLocks noChangeAspect="1"/>
          </p:cNvPicPr>
          <p:nvPr/>
        </p:nvPicPr>
        <p:blipFill>
          <a:blip r:embed="rId5"/>
          <a:stretch>
            <a:fillRect/>
          </a:stretch>
        </p:blipFill>
        <p:spPr>
          <a:xfrm>
            <a:off x="2686556" y="3382803"/>
            <a:ext cx="2079654" cy="1637574"/>
          </a:xfrm>
          <a:prstGeom prst="rect">
            <a:avLst/>
          </a:prstGeom>
        </p:spPr>
      </p:pic>
    </p:spTree>
    <p:extLst>
      <p:ext uri="{BB962C8B-B14F-4D97-AF65-F5344CB8AC3E}">
        <p14:creationId xmlns:p14="http://schemas.microsoft.com/office/powerpoint/2010/main" val="1097091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1000"/>
                                        <p:tgtEl>
                                          <p:spTgt spid="2"/>
                                        </p:tgtEl>
                                      </p:cBhvr>
                                    </p:animEffect>
                                    <p:anim calcmode="lin" valueType="num">
                                      <p:cBhvr>
                                        <p:cTn id="18" dur="1000" fill="hold"/>
                                        <p:tgtEl>
                                          <p:spTgt spid="2"/>
                                        </p:tgtEl>
                                        <p:attrNameLst>
                                          <p:attrName>ppt_x</p:attrName>
                                        </p:attrNameLst>
                                      </p:cBhvr>
                                      <p:tavLst>
                                        <p:tav tm="0">
                                          <p:val>
                                            <p:strVal val="#ppt_x"/>
                                          </p:val>
                                        </p:tav>
                                        <p:tav tm="100000">
                                          <p:val>
                                            <p:strVal val="#ppt_x"/>
                                          </p:val>
                                        </p:tav>
                                      </p:tavLst>
                                    </p:anim>
                                    <p:anim calcmode="lin" valueType="num">
                                      <p:cBhvr>
                                        <p:cTn id="19" dur="1000" fill="hold"/>
                                        <p:tgtEl>
                                          <p:spTgt spid="2"/>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1000"/>
                                        <p:tgtEl>
                                          <p:spTgt spid="7"/>
                                        </p:tgtEl>
                                      </p:cBhvr>
                                    </p:animEffect>
                                    <p:anim calcmode="lin" valueType="num">
                                      <p:cBhvr>
                                        <p:cTn id="23" dur="1000" fill="hold"/>
                                        <p:tgtEl>
                                          <p:spTgt spid="7"/>
                                        </p:tgtEl>
                                        <p:attrNameLst>
                                          <p:attrName>ppt_x</p:attrName>
                                        </p:attrNameLst>
                                      </p:cBhvr>
                                      <p:tavLst>
                                        <p:tav tm="0">
                                          <p:val>
                                            <p:strVal val="#ppt_x"/>
                                          </p:val>
                                        </p:tav>
                                        <p:tav tm="100000">
                                          <p:val>
                                            <p:strVal val="#ppt_x"/>
                                          </p:val>
                                        </p:tav>
                                      </p:tavLst>
                                    </p:anim>
                                    <p:anim calcmode="lin" valueType="num">
                                      <p:cBhvr>
                                        <p:cTn id="2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4" presetClass="entr" presetSubtype="10" fill="hold" grpId="0" nodeType="click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randombar(horizontal)">
                                      <p:cBhvr>
                                        <p:cTn id="29" dur="500"/>
                                        <p:tgtEl>
                                          <p:spTgt spid="6"/>
                                        </p:tgtEl>
                                      </p:cBhvr>
                                    </p:animEffect>
                                  </p:childTnLst>
                                </p:cTn>
                              </p:par>
                              <p:par>
                                <p:cTn id="30" presetID="14" presetClass="entr" presetSubtype="10" fill="hold" nodeType="with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randombar(horizontal)">
                                      <p:cBhvr>
                                        <p:cTn id="3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6"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23"/>
          <p:cNvSpPr txBox="1">
            <a:spLocks noGrp="1"/>
          </p:cNvSpPr>
          <p:nvPr>
            <p:ph type="ctrTitle"/>
          </p:nvPr>
        </p:nvSpPr>
        <p:spPr>
          <a:xfrm>
            <a:off x="311700" y="230156"/>
            <a:ext cx="85206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2400" b="1" dirty="0">
                <a:solidFill>
                  <a:schemeClr val="bg1"/>
                </a:solidFill>
                <a:effectLst/>
                <a:latin typeface="Roboto Light" panose="02000000000000000000" pitchFamily="2" charset="0"/>
                <a:ea typeface="Roboto Light" panose="02000000000000000000" pitchFamily="2" charset="0"/>
                <a:cs typeface="Times New Roman" panose="02020603050405020304" pitchFamily="18" charset="0"/>
              </a:rPr>
              <a:t>III. </a:t>
            </a:r>
            <a:r>
              <a:rPr lang="en-US" sz="2400" b="1" dirty="0" err="1">
                <a:solidFill>
                  <a:schemeClr val="bg1"/>
                </a:solidFill>
                <a:effectLst/>
                <a:latin typeface="Roboto Light" panose="02000000000000000000" pitchFamily="2" charset="0"/>
                <a:ea typeface="Roboto Light" panose="02000000000000000000" pitchFamily="2" charset="0"/>
                <a:cs typeface="Times New Roman" panose="02020603050405020304" pitchFamily="18" charset="0"/>
              </a:rPr>
              <a:t>Đặc</a:t>
            </a:r>
            <a:r>
              <a:rPr lang="en-US" sz="2400" b="1" dirty="0">
                <a:solidFill>
                  <a:schemeClr val="bg1"/>
                </a:solidFill>
                <a:effectLst/>
                <a:latin typeface="Roboto Light" panose="02000000000000000000" pitchFamily="2" charset="0"/>
                <a:ea typeface="Roboto Light" panose="02000000000000000000" pitchFamily="2" charset="0"/>
                <a:cs typeface="Times New Roman" panose="02020603050405020304" pitchFamily="18" charset="0"/>
              </a:rPr>
              <a:t> </a:t>
            </a:r>
            <a:r>
              <a:rPr lang="en-US" sz="2400" b="1" dirty="0" err="1">
                <a:solidFill>
                  <a:schemeClr val="bg1"/>
                </a:solidFill>
                <a:effectLst/>
                <a:latin typeface="Roboto Light" panose="02000000000000000000" pitchFamily="2" charset="0"/>
                <a:ea typeface="Roboto Light" panose="02000000000000000000" pitchFamily="2" charset="0"/>
                <a:cs typeface="Times New Roman" panose="02020603050405020304" pitchFamily="18" charset="0"/>
              </a:rPr>
              <a:t>trưng</a:t>
            </a:r>
            <a:r>
              <a:rPr lang="en-US" sz="2400" b="1" dirty="0">
                <a:solidFill>
                  <a:schemeClr val="bg1"/>
                </a:solidFill>
                <a:effectLst/>
                <a:latin typeface="Roboto Light" panose="02000000000000000000" pitchFamily="2" charset="0"/>
                <a:ea typeface="Roboto Light" panose="02000000000000000000" pitchFamily="2" charset="0"/>
                <a:cs typeface="Times New Roman" panose="02020603050405020304" pitchFamily="18" charset="0"/>
              </a:rPr>
              <a:t> </a:t>
            </a:r>
            <a:r>
              <a:rPr lang="en-US" sz="2400" b="1" dirty="0" err="1">
                <a:solidFill>
                  <a:schemeClr val="bg1"/>
                </a:solidFill>
                <a:effectLst/>
                <a:latin typeface="Roboto Light" panose="02000000000000000000" pitchFamily="2" charset="0"/>
                <a:ea typeface="Roboto Light" panose="02000000000000000000" pitchFamily="2" charset="0"/>
                <a:cs typeface="Times New Roman" panose="02020603050405020304" pitchFamily="18" charset="0"/>
              </a:rPr>
              <a:t>của</a:t>
            </a:r>
            <a:r>
              <a:rPr lang="en-US" sz="2400" b="1" dirty="0">
                <a:solidFill>
                  <a:schemeClr val="bg1"/>
                </a:solidFill>
                <a:effectLst/>
                <a:latin typeface="Roboto Light" panose="02000000000000000000" pitchFamily="2" charset="0"/>
                <a:ea typeface="Roboto Light" panose="02000000000000000000" pitchFamily="2" charset="0"/>
                <a:cs typeface="Times New Roman" panose="02020603050405020304" pitchFamily="18" charset="0"/>
              </a:rPr>
              <a:t> </a:t>
            </a:r>
            <a:r>
              <a:rPr lang="en-US" sz="2400" b="1" dirty="0" err="1">
                <a:solidFill>
                  <a:schemeClr val="bg1"/>
                </a:solidFill>
                <a:effectLst/>
                <a:latin typeface="Roboto Light" panose="02000000000000000000" pitchFamily="2" charset="0"/>
                <a:ea typeface="Roboto Light" panose="02000000000000000000" pitchFamily="2" charset="0"/>
                <a:cs typeface="Times New Roman" panose="02020603050405020304" pitchFamily="18" charset="0"/>
              </a:rPr>
              <a:t>từng</a:t>
            </a:r>
            <a:r>
              <a:rPr lang="en-US" sz="2400" b="1" dirty="0">
                <a:solidFill>
                  <a:schemeClr val="bg1"/>
                </a:solidFill>
                <a:effectLst/>
                <a:latin typeface="Roboto Light" panose="02000000000000000000" pitchFamily="2" charset="0"/>
                <a:ea typeface="Roboto Light" panose="02000000000000000000" pitchFamily="2" charset="0"/>
                <a:cs typeface="Times New Roman" panose="02020603050405020304" pitchFamily="18" charset="0"/>
              </a:rPr>
              <a:t> </a:t>
            </a:r>
            <a:r>
              <a:rPr lang="en-US" sz="2400" b="1" dirty="0" err="1">
                <a:solidFill>
                  <a:schemeClr val="bg1"/>
                </a:solidFill>
                <a:effectLst/>
                <a:latin typeface="Roboto Light" panose="02000000000000000000" pitchFamily="2" charset="0"/>
                <a:ea typeface="Roboto Light" panose="02000000000000000000" pitchFamily="2" charset="0"/>
                <a:cs typeface="Times New Roman" panose="02020603050405020304" pitchFamily="18" charset="0"/>
              </a:rPr>
              <a:t>phiên</a:t>
            </a:r>
            <a:r>
              <a:rPr lang="en-US" sz="2400" b="1" dirty="0">
                <a:solidFill>
                  <a:schemeClr val="bg1"/>
                </a:solidFill>
                <a:effectLst/>
                <a:latin typeface="Roboto Light" panose="02000000000000000000" pitchFamily="2" charset="0"/>
                <a:ea typeface="Roboto Light" panose="02000000000000000000" pitchFamily="2" charset="0"/>
                <a:cs typeface="Times New Roman" panose="02020603050405020304" pitchFamily="18" charset="0"/>
              </a:rPr>
              <a:t> </a:t>
            </a:r>
            <a:r>
              <a:rPr lang="en-US" sz="2400" b="1" dirty="0" err="1">
                <a:solidFill>
                  <a:schemeClr val="bg1"/>
                </a:solidFill>
                <a:effectLst/>
                <a:latin typeface="Roboto Light" panose="02000000000000000000" pitchFamily="2" charset="0"/>
                <a:ea typeface="Roboto Light" panose="02000000000000000000" pitchFamily="2" charset="0"/>
                <a:cs typeface="Times New Roman" panose="02020603050405020304" pitchFamily="18" charset="0"/>
              </a:rPr>
              <a:t>bản</a:t>
            </a:r>
            <a:r>
              <a:rPr lang="en-US" sz="2400" b="1" dirty="0">
                <a:solidFill>
                  <a:schemeClr val="bg1"/>
                </a:solidFill>
                <a:effectLst/>
                <a:latin typeface="Roboto Light" panose="02000000000000000000" pitchFamily="2" charset="0"/>
                <a:ea typeface="Roboto Light" panose="02000000000000000000" pitchFamily="2" charset="0"/>
                <a:cs typeface="Times New Roman" panose="02020603050405020304" pitchFamily="18" charset="0"/>
              </a:rPr>
              <a:t> Windows </a:t>
            </a:r>
            <a:endParaRPr sz="2400" dirty="0"/>
          </a:p>
        </p:txBody>
      </p:sp>
      <p:cxnSp>
        <p:nvCxnSpPr>
          <p:cNvPr id="257" name="Google Shape;257;p23"/>
          <p:cNvCxnSpPr/>
          <p:nvPr/>
        </p:nvCxnSpPr>
        <p:spPr>
          <a:xfrm>
            <a:off x="311700" y="865579"/>
            <a:ext cx="8520600" cy="0"/>
          </a:xfrm>
          <a:prstGeom prst="straightConnector1">
            <a:avLst/>
          </a:prstGeom>
          <a:noFill/>
          <a:ln w="9525" cap="flat" cmpd="sng">
            <a:solidFill>
              <a:srgbClr val="48FFD5"/>
            </a:solidFill>
            <a:prstDash val="solid"/>
            <a:round/>
            <a:headEnd type="none" w="med" len="med"/>
            <a:tailEnd type="none" w="med" len="med"/>
          </a:ln>
        </p:spPr>
      </p:cxnSp>
      <p:sp>
        <p:nvSpPr>
          <p:cNvPr id="2" name="TextBox 1">
            <a:extLst>
              <a:ext uri="{FF2B5EF4-FFF2-40B4-BE49-F238E27FC236}">
                <a16:creationId xmlns="" xmlns:a16="http://schemas.microsoft.com/office/drawing/2014/main" id="{2D5A54FC-39D3-45A6-A117-7F87F8CDB397}"/>
              </a:ext>
            </a:extLst>
          </p:cNvPr>
          <p:cNvSpPr txBox="1"/>
          <p:nvPr/>
        </p:nvSpPr>
        <p:spPr>
          <a:xfrm>
            <a:off x="380326" y="1149069"/>
            <a:ext cx="3293458" cy="2215991"/>
          </a:xfrm>
          <a:prstGeom prst="rect">
            <a:avLst/>
          </a:prstGeom>
          <a:noFill/>
        </p:spPr>
        <p:txBody>
          <a:bodyPr wrap="square" rtlCol="0">
            <a:spAutoFit/>
          </a:bodyPr>
          <a:lstStyle/>
          <a:p>
            <a:r>
              <a:rPr lang="vi-VN" sz="2000" b="0" dirty="0">
                <a:solidFill>
                  <a:schemeClr val="bg1"/>
                </a:solidFill>
                <a:effectLst/>
                <a:latin typeface="Roboto Light" panose="02000000000000000000" pitchFamily="2" charset="0"/>
                <a:ea typeface="Roboto Light" panose="02000000000000000000" pitchFamily="2" charset="0"/>
              </a:rPr>
              <a:t>8.</a:t>
            </a:r>
            <a:r>
              <a:rPr lang="en-US" sz="2000" b="0" dirty="0" err="1">
                <a:solidFill>
                  <a:schemeClr val="bg1"/>
                </a:solidFill>
                <a:effectLst/>
                <a:latin typeface="Roboto Light" panose="02000000000000000000" pitchFamily="2" charset="0"/>
                <a:ea typeface="Roboto Light" panose="02000000000000000000" pitchFamily="2" charset="0"/>
              </a:rPr>
              <a:t>Hệ</a:t>
            </a:r>
            <a:r>
              <a:rPr lang="en-US" sz="2000" b="0" dirty="0">
                <a:solidFill>
                  <a:schemeClr val="bg1"/>
                </a:solidFill>
                <a:effectLst/>
                <a:latin typeface="Roboto Light" panose="02000000000000000000" pitchFamily="2" charset="0"/>
                <a:ea typeface="Roboto Light" panose="02000000000000000000" pitchFamily="2" charset="0"/>
              </a:rPr>
              <a:t> </a:t>
            </a:r>
            <a:r>
              <a:rPr lang="en-US" sz="2000" b="0" dirty="0" err="1">
                <a:solidFill>
                  <a:schemeClr val="bg1"/>
                </a:solidFill>
                <a:effectLst/>
                <a:latin typeface="Roboto Light" panose="02000000000000000000" pitchFamily="2" charset="0"/>
                <a:ea typeface="Roboto Light" panose="02000000000000000000" pitchFamily="2" charset="0"/>
              </a:rPr>
              <a:t>điều</a:t>
            </a:r>
            <a:r>
              <a:rPr lang="en-US" sz="2000" b="0" dirty="0">
                <a:solidFill>
                  <a:schemeClr val="bg1"/>
                </a:solidFill>
                <a:effectLst/>
                <a:latin typeface="Roboto Light" panose="02000000000000000000" pitchFamily="2" charset="0"/>
                <a:ea typeface="Roboto Light" panose="02000000000000000000" pitchFamily="2" charset="0"/>
              </a:rPr>
              <a:t> </a:t>
            </a:r>
            <a:r>
              <a:rPr lang="en-US" sz="2000" b="0" dirty="0" err="1">
                <a:solidFill>
                  <a:schemeClr val="bg1"/>
                </a:solidFill>
                <a:effectLst/>
                <a:latin typeface="Roboto Light" panose="02000000000000000000" pitchFamily="2" charset="0"/>
                <a:ea typeface="Roboto Light" panose="02000000000000000000" pitchFamily="2" charset="0"/>
              </a:rPr>
              <a:t>hành</a:t>
            </a:r>
            <a:r>
              <a:rPr lang="en-US" sz="2000" b="0" dirty="0">
                <a:solidFill>
                  <a:schemeClr val="bg1"/>
                </a:solidFill>
                <a:effectLst/>
                <a:latin typeface="Roboto Light" panose="02000000000000000000" pitchFamily="2" charset="0"/>
                <a:ea typeface="Roboto Light" panose="02000000000000000000" pitchFamily="2" charset="0"/>
              </a:rPr>
              <a:t> Windows Me</a:t>
            </a:r>
            <a:endParaRPr lang="en-US" sz="2000" b="1" dirty="0">
              <a:solidFill>
                <a:schemeClr val="bg1"/>
              </a:solidFill>
              <a:effectLst/>
              <a:latin typeface="Roboto Light" panose="02000000000000000000" pitchFamily="2" charset="0"/>
              <a:ea typeface="Roboto Light" panose="02000000000000000000" pitchFamily="2" charset="0"/>
            </a:endParaRPr>
          </a:p>
          <a:p>
            <a:pPr marL="171450" indent="-171450">
              <a:buClr>
                <a:srgbClr val="00B0F0"/>
              </a:buClr>
              <a:buSzPct val="60000"/>
              <a:buFont typeface="Wingdings" panose="05000000000000000000" pitchFamily="2" charset="2"/>
              <a:buChar char="Ø"/>
            </a:pPr>
            <a:r>
              <a:rPr lang="en-US" dirty="0">
                <a:solidFill>
                  <a:schemeClr val="accent1"/>
                </a:solidFill>
                <a:effectLst/>
                <a:latin typeface="Roboto Light" panose="02000000000000000000" pitchFamily="2" charset="0"/>
                <a:ea typeface="Roboto Light" panose="02000000000000000000" pitchFamily="2" charset="0"/>
              </a:rPr>
              <a:t>Microsoft </a:t>
            </a:r>
            <a:r>
              <a:rPr lang="en-US" dirty="0" err="1">
                <a:solidFill>
                  <a:schemeClr val="accent1"/>
                </a:solidFill>
                <a:effectLst/>
                <a:latin typeface="Roboto Light" panose="02000000000000000000" pitchFamily="2" charset="0"/>
                <a:ea typeface="Roboto Light" panose="02000000000000000000" pitchFamily="2" charset="0"/>
              </a:rPr>
              <a:t>đã</a:t>
            </a:r>
            <a:r>
              <a:rPr lang="en-US" dirty="0">
                <a:solidFill>
                  <a:schemeClr val="accent1"/>
                </a:solidFill>
                <a:effectLst/>
                <a:latin typeface="Roboto Light" panose="02000000000000000000" pitchFamily="2" charset="0"/>
                <a:ea typeface="Roboto Light" panose="02000000000000000000" pitchFamily="2" charset="0"/>
              </a:rPr>
              <a:t> </a:t>
            </a:r>
            <a:r>
              <a:rPr lang="en-US" dirty="0" err="1">
                <a:solidFill>
                  <a:schemeClr val="accent1"/>
                </a:solidFill>
                <a:effectLst/>
                <a:latin typeface="Roboto Light" panose="02000000000000000000" pitchFamily="2" charset="0"/>
                <a:ea typeface="Roboto Light" panose="02000000000000000000" pitchFamily="2" charset="0"/>
              </a:rPr>
              <a:t>nâng</a:t>
            </a:r>
            <a:r>
              <a:rPr lang="en-US" dirty="0">
                <a:solidFill>
                  <a:schemeClr val="accent1"/>
                </a:solidFill>
                <a:effectLst/>
                <a:latin typeface="Roboto Light" panose="02000000000000000000" pitchFamily="2" charset="0"/>
                <a:ea typeface="Roboto Light" panose="02000000000000000000" pitchFamily="2" charset="0"/>
              </a:rPr>
              <a:t> </a:t>
            </a:r>
            <a:r>
              <a:rPr lang="en-US" dirty="0" err="1">
                <a:solidFill>
                  <a:schemeClr val="accent1"/>
                </a:solidFill>
                <a:effectLst/>
                <a:latin typeface="Roboto Light" panose="02000000000000000000" pitchFamily="2" charset="0"/>
                <a:ea typeface="Roboto Light" panose="02000000000000000000" pitchFamily="2" charset="0"/>
              </a:rPr>
              <a:t>cấp</a:t>
            </a:r>
            <a:r>
              <a:rPr lang="en-US" dirty="0">
                <a:solidFill>
                  <a:schemeClr val="accent1"/>
                </a:solidFill>
                <a:effectLst/>
                <a:latin typeface="Roboto Light" panose="02000000000000000000" pitchFamily="2" charset="0"/>
                <a:ea typeface="Roboto Light" panose="02000000000000000000" pitchFamily="2" charset="0"/>
              </a:rPr>
              <a:t> </a:t>
            </a:r>
            <a:r>
              <a:rPr lang="en-US" dirty="0" err="1">
                <a:solidFill>
                  <a:schemeClr val="accent1"/>
                </a:solidFill>
                <a:effectLst/>
                <a:latin typeface="Roboto Light" panose="02000000000000000000" pitchFamily="2" charset="0"/>
                <a:ea typeface="Roboto Light" panose="02000000000000000000" pitchFamily="2" charset="0"/>
              </a:rPr>
              <a:t>các</a:t>
            </a:r>
            <a:r>
              <a:rPr lang="en-US" dirty="0">
                <a:solidFill>
                  <a:schemeClr val="accent1"/>
                </a:solidFill>
                <a:effectLst/>
                <a:latin typeface="Roboto Light" panose="02000000000000000000" pitchFamily="2" charset="0"/>
                <a:ea typeface="Roboto Light" panose="02000000000000000000" pitchFamily="2" charset="0"/>
              </a:rPr>
              <a:t> </a:t>
            </a:r>
            <a:r>
              <a:rPr lang="en-US" dirty="0" err="1">
                <a:solidFill>
                  <a:schemeClr val="accent1"/>
                </a:solidFill>
                <a:effectLst/>
                <a:latin typeface="Roboto Light" panose="02000000000000000000" pitchFamily="2" charset="0"/>
                <a:ea typeface="Roboto Light" panose="02000000000000000000" pitchFamily="2" charset="0"/>
              </a:rPr>
              <a:t>tính</a:t>
            </a:r>
            <a:r>
              <a:rPr lang="en-US" dirty="0">
                <a:solidFill>
                  <a:schemeClr val="accent1"/>
                </a:solidFill>
                <a:effectLst/>
                <a:latin typeface="Roboto Light" panose="02000000000000000000" pitchFamily="2" charset="0"/>
                <a:ea typeface="Roboto Light" panose="02000000000000000000" pitchFamily="2" charset="0"/>
              </a:rPr>
              <a:t> </a:t>
            </a:r>
            <a:r>
              <a:rPr lang="en-US" dirty="0" err="1">
                <a:solidFill>
                  <a:schemeClr val="accent1"/>
                </a:solidFill>
                <a:effectLst/>
                <a:latin typeface="Roboto Light" panose="02000000000000000000" pitchFamily="2" charset="0"/>
                <a:ea typeface="Roboto Light" panose="02000000000000000000" pitchFamily="2" charset="0"/>
              </a:rPr>
              <a:t>năng</a:t>
            </a:r>
            <a:r>
              <a:rPr lang="en-US" dirty="0">
                <a:solidFill>
                  <a:schemeClr val="accent1"/>
                </a:solidFill>
                <a:effectLst/>
                <a:latin typeface="Roboto Light" panose="02000000000000000000" pitchFamily="2" charset="0"/>
                <a:ea typeface="Roboto Light" panose="02000000000000000000" pitchFamily="2" charset="0"/>
              </a:rPr>
              <a:t> Internet </a:t>
            </a:r>
            <a:r>
              <a:rPr lang="en-US" dirty="0" err="1">
                <a:solidFill>
                  <a:schemeClr val="accent1"/>
                </a:solidFill>
                <a:effectLst/>
                <a:latin typeface="Roboto Light" panose="02000000000000000000" pitchFamily="2" charset="0"/>
                <a:ea typeface="Roboto Light" panose="02000000000000000000" pitchFamily="2" charset="0"/>
              </a:rPr>
              <a:t>và</a:t>
            </a:r>
            <a:r>
              <a:rPr lang="en-US" dirty="0">
                <a:solidFill>
                  <a:schemeClr val="accent1"/>
                </a:solidFill>
                <a:effectLst/>
                <a:latin typeface="Roboto Light" panose="02000000000000000000" pitchFamily="2" charset="0"/>
                <a:ea typeface="Roboto Light" panose="02000000000000000000" pitchFamily="2" charset="0"/>
              </a:rPr>
              <a:t> multimedia </a:t>
            </a:r>
            <a:r>
              <a:rPr lang="en-US" dirty="0" err="1">
                <a:solidFill>
                  <a:schemeClr val="accent1"/>
                </a:solidFill>
                <a:effectLst/>
                <a:latin typeface="Roboto Light" panose="02000000000000000000" pitchFamily="2" charset="0"/>
                <a:ea typeface="Roboto Light" panose="02000000000000000000" pitchFamily="2" charset="0"/>
              </a:rPr>
              <a:t>của</a:t>
            </a:r>
            <a:r>
              <a:rPr lang="en-US" dirty="0">
                <a:solidFill>
                  <a:schemeClr val="accent1"/>
                </a:solidFill>
                <a:effectLst/>
                <a:latin typeface="Roboto Light" panose="02000000000000000000" pitchFamily="2" charset="0"/>
                <a:ea typeface="Roboto Light" panose="02000000000000000000" pitchFamily="2" charset="0"/>
              </a:rPr>
              <a:t> Windows 98</a:t>
            </a:r>
            <a:endParaRPr lang="vi-VN" dirty="0">
              <a:solidFill>
                <a:schemeClr val="accent1"/>
              </a:solidFill>
              <a:effectLst/>
              <a:latin typeface="Roboto Light" panose="02000000000000000000" pitchFamily="2" charset="0"/>
              <a:ea typeface="Roboto Light" panose="02000000000000000000" pitchFamily="2" charset="0"/>
            </a:endParaRPr>
          </a:p>
          <a:p>
            <a:pPr marL="171450" indent="-171450">
              <a:buClr>
                <a:srgbClr val="00B0F0"/>
              </a:buClr>
              <a:buSzPct val="60000"/>
              <a:buFont typeface="Wingdings" panose="05000000000000000000" pitchFamily="2" charset="2"/>
              <a:buChar char="Ø"/>
            </a:pPr>
            <a:r>
              <a:rPr lang="vi-VN" dirty="0">
                <a:solidFill>
                  <a:schemeClr val="accent1"/>
                </a:solidFill>
                <a:effectLst/>
                <a:latin typeface="Roboto Light" panose="02000000000000000000" pitchFamily="2" charset="0"/>
                <a:ea typeface="Roboto Light" panose="02000000000000000000" pitchFamily="2" charset="0"/>
              </a:rPr>
              <a:t>Bổ</a:t>
            </a:r>
            <a:r>
              <a:rPr lang="en-US" dirty="0">
                <a:solidFill>
                  <a:schemeClr val="accent1"/>
                </a:solidFill>
                <a:effectLst/>
                <a:latin typeface="Roboto Light" panose="02000000000000000000" pitchFamily="2" charset="0"/>
                <a:ea typeface="Roboto Light" panose="02000000000000000000" pitchFamily="2" charset="0"/>
              </a:rPr>
              <a:t> sung </a:t>
            </a:r>
            <a:r>
              <a:rPr lang="en-US" dirty="0" err="1">
                <a:solidFill>
                  <a:schemeClr val="accent1"/>
                </a:solidFill>
                <a:effectLst/>
                <a:latin typeface="Roboto Light" panose="02000000000000000000" pitchFamily="2" charset="0"/>
                <a:ea typeface="Roboto Light" panose="02000000000000000000" pitchFamily="2" charset="0"/>
              </a:rPr>
              <a:t>thêm</a:t>
            </a:r>
            <a:r>
              <a:rPr lang="en-US" dirty="0">
                <a:solidFill>
                  <a:schemeClr val="accent1"/>
                </a:solidFill>
                <a:effectLst/>
                <a:latin typeface="Roboto Light" panose="02000000000000000000" pitchFamily="2" charset="0"/>
                <a:ea typeface="Roboto Light" panose="02000000000000000000" pitchFamily="2" charset="0"/>
              </a:rPr>
              <a:t> </a:t>
            </a:r>
            <a:r>
              <a:rPr lang="en-US" dirty="0" err="1">
                <a:solidFill>
                  <a:schemeClr val="accent1"/>
                </a:solidFill>
                <a:effectLst/>
                <a:latin typeface="Roboto Light" panose="02000000000000000000" pitchFamily="2" charset="0"/>
                <a:ea typeface="Roboto Light" panose="02000000000000000000" pitchFamily="2" charset="0"/>
              </a:rPr>
              <a:t>ứng</a:t>
            </a:r>
            <a:r>
              <a:rPr lang="en-US" dirty="0">
                <a:solidFill>
                  <a:schemeClr val="accent1"/>
                </a:solidFill>
                <a:effectLst/>
                <a:latin typeface="Roboto Light" panose="02000000000000000000" pitchFamily="2" charset="0"/>
                <a:ea typeface="Roboto Light" panose="02000000000000000000" pitchFamily="2" charset="0"/>
              </a:rPr>
              <a:t> </a:t>
            </a:r>
            <a:r>
              <a:rPr lang="en-US" dirty="0" err="1">
                <a:solidFill>
                  <a:schemeClr val="accent1"/>
                </a:solidFill>
                <a:effectLst/>
                <a:latin typeface="Roboto Light" panose="02000000000000000000" pitchFamily="2" charset="0"/>
                <a:ea typeface="Roboto Light" panose="02000000000000000000" pitchFamily="2" charset="0"/>
              </a:rPr>
              <a:t>dụng</a:t>
            </a:r>
            <a:r>
              <a:rPr lang="en-US" dirty="0">
                <a:solidFill>
                  <a:schemeClr val="accent1"/>
                </a:solidFill>
                <a:effectLst/>
                <a:latin typeface="Roboto Light" panose="02000000000000000000" pitchFamily="2" charset="0"/>
                <a:ea typeface="Roboto Light" panose="02000000000000000000" pitchFamily="2" charset="0"/>
              </a:rPr>
              <a:t> Windows Movie Maker, </a:t>
            </a:r>
            <a:r>
              <a:rPr lang="en-US" dirty="0" err="1">
                <a:solidFill>
                  <a:schemeClr val="accent1"/>
                </a:solidFill>
                <a:effectLst/>
                <a:latin typeface="Roboto Light" panose="02000000000000000000" pitchFamily="2" charset="0"/>
                <a:ea typeface="Roboto Light" panose="02000000000000000000" pitchFamily="2" charset="0"/>
              </a:rPr>
              <a:t>giới</a:t>
            </a:r>
            <a:r>
              <a:rPr lang="en-US" dirty="0">
                <a:solidFill>
                  <a:schemeClr val="accent1"/>
                </a:solidFill>
                <a:effectLst/>
                <a:latin typeface="Roboto Light" panose="02000000000000000000" pitchFamily="2" charset="0"/>
                <a:ea typeface="Roboto Light" panose="02000000000000000000" pitchFamily="2" charset="0"/>
              </a:rPr>
              <a:t> </a:t>
            </a:r>
            <a:r>
              <a:rPr lang="en-US" dirty="0" err="1">
                <a:solidFill>
                  <a:schemeClr val="accent1"/>
                </a:solidFill>
                <a:effectLst/>
                <a:latin typeface="Roboto Light" panose="02000000000000000000" pitchFamily="2" charset="0"/>
                <a:ea typeface="Roboto Light" panose="02000000000000000000" pitchFamily="2" charset="0"/>
              </a:rPr>
              <a:t>thiệu</a:t>
            </a:r>
            <a:r>
              <a:rPr lang="en-US" dirty="0">
                <a:solidFill>
                  <a:schemeClr val="accent1"/>
                </a:solidFill>
                <a:effectLst/>
                <a:latin typeface="Roboto Light" panose="02000000000000000000" pitchFamily="2" charset="0"/>
                <a:ea typeface="Roboto Light" panose="02000000000000000000" pitchFamily="2" charset="0"/>
              </a:rPr>
              <a:t> </a:t>
            </a:r>
            <a:r>
              <a:rPr lang="en-US" dirty="0" err="1">
                <a:solidFill>
                  <a:schemeClr val="accent1"/>
                </a:solidFill>
                <a:effectLst/>
                <a:latin typeface="Roboto Light" panose="02000000000000000000" pitchFamily="2" charset="0"/>
                <a:ea typeface="Roboto Light" panose="02000000000000000000" pitchFamily="2" charset="0"/>
              </a:rPr>
              <a:t>tiện</a:t>
            </a:r>
            <a:r>
              <a:rPr lang="en-US" dirty="0">
                <a:solidFill>
                  <a:schemeClr val="accent1"/>
                </a:solidFill>
                <a:effectLst/>
                <a:latin typeface="Roboto Light" panose="02000000000000000000" pitchFamily="2" charset="0"/>
                <a:ea typeface="Roboto Light" panose="02000000000000000000" pitchFamily="2" charset="0"/>
              </a:rPr>
              <a:t> </a:t>
            </a:r>
            <a:r>
              <a:rPr lang="en-US" dirty="0" err="1">
                <a:solidFill>
                  <a:schemeClr val="accent1"/>
                </a:solidFill>
                <a:effectLst/>
                <a:latin typeface="Roboto Light" panose="02000000000000000000" pitchFamily="2" charset="0"/>
                <a:ea typeface="Roboto Light" panose="02000000000000000000" pitchFamily="2" charset="0"/>
              </a:rPr>
              <a:t>ích</a:t>
            </a:r>
            <a:r>
              <a:rPr lang="en-US" dirty="0">
                <a:solidFill>
                  <a:schemeClr val="accent1"/>
                </a:solidFill>
                <a:effectLst/>
                <a:latin typeface="Roboto Light" panose="02000000000000000000" pitchFamily="2" charset="0"/>
                <a:ea typeface="Roboto Light" panose="02000000000000000000" pitchFamily="2" charset="0"/>
              </a:rPr>
              <a:t> System Restore </a:t>
            </a:r>
            <a:endParaRPr lang="vi-VN" dirty="0">
              <a:solidFill>
                <a:schemeClr val="accent1"/>
              </a:solidFill>
              <a:latin typeface="Roboto Light" panose="02000000000000000000" pitchFamily="2" charset="0"/>
              <a:ea typeface="Roboto Light" panose="02000000000000000000" pitchFamily="2" charset="0"/>
            </a:endParaRPr>
          </a:p>
          <a:p>
            <a:pPr marL="171450" indent="-171450">
              <a:buClr>
                <a:srgbClr val="00B0F0"/>
              </a:buClr>
              <a:buSzPct val="60000"/>
              <a:buFont typeface="Wingdings" panose="05000000000000000000" pitchFamily="2" charset="2"/>
              <a:buChar char="Ø"/>
            </a:pPr>
            <a:r>
              <a:rPr lang="vi-VN" dirty="0">
                <a:solidFill>
                  <a:schemeClr val="accent1"/>
                </a:solidFill>
                <a:effectLst/>
                <a:latin typeface="Roboto Light" panose="02000000000000000000" pitchFamily="2" charset="0"/>
                <a:ea typeface="Roboto Light" panose="02000000000000000000" pitchFamily="2" charset="0"/>
              </a:rPr>
              <a:t>Dễ </a:t>
            </a:r>
            <a:r>
              <a:rPr lang="en-US" dirty="0" err="1">
                <a:solidFill>
                  <a:schemeClr val="accent1"/>
                </a:solidFill>
                <a:effectLst/>
                <a:latin typeface="Roboto Light" panose="02000000000000000000" pitchFamily="2" charset="0"/>
                <a:ea typeface="Roboto Light" panose="02000000000000000000" pitchFamily="2" charset="0"/>
              </a:rPr>
              <a:t>đổ</a:t>
            </a:r>
            <a:r>
              <a:rPr lang="en-US" dirty="0">
                <a:solidFill>
                  <a:schemeClr val="accent1"/>
                </a:solidFill>
                <a:effectLst/>
                <a:latin typeface="Roboto Light" panose="02000000000000000000" pitchFamily="2" charset="0"/>
                <a:ea typeface="Roboto Light" panose="02000000000000000000" pitchFamily="2" charset="0"/>
              </a:rPr>
              <a:t> </a:t>
            </a:r>
            <a:r>
              <a:rPr lang="en-US" dirty="0" err="1">
                <a:solidFill>
                  <a:schemeClr val="accent1"/>
                </a:solidFill>
                <a:effectLst/>
                <a:latin typeface="Roboto Light" panose="02000000000000000000" pitchFamily="2" charset="0"/>
                <a:ea typeface="Roboto Light" panose="02000000000000000000" pitchFamily="2" charset="0"/>
              </a:rPr>
              <a:t>vỡ</a:t>
            </a:r>
            <a:r>
              <a:rPr lang="en-US" dirty="0">
                <a:solidFill>
                  <a:schemeClr val="accent1"/>
                </a:solidFill>
                <a:effectLst/>
                <a:latin typeface="Roboto Light" panose="02000000000000000000" pitchFamily="2" charset="0"/>
                <a:ea typeface="Roboto Light" panose="02000000000000000000" pitchFamily="2" charset="0"/>
              </a:rPr>
              <a:t> </a:t>
            </a:r>
            <a:r>
              <a:rPr lang="en-US" dirty="0" err="1">
                <a:solidFill>
                  <a:schemeClr val="accent1"/>
                </a:solidFill>
                <a:effectLst/>
                <a:latin typeface="Roboto Light" panose="02000000000000000000" pitchFamily="2" charset="0"/>
                <a:ea typeface="Roboto Light" panose="02000000000000000000" pitchFamily="2" charset="0"/>
              </a:rPr>
              <a:t>và</a:t>
            </a:r>
            <a:r>
              <a:rPr lang="en-US" dirty="0">
                <a:solidFill>
                  <a:schemeClr val="accent1"/>
                </a:solidFill>
                <a:effectLst/>
                <a:latin typeface="Roboto Light" panose="02000000000000000000" pitchFamily="2" charset="0"/>
                <a:ea typeface="Roboto Light" panose="02000000000000000000" pitchFamily="2" charset="0"/>
              </a:rPr>
              <a:t> </a:t>
            </a:r>
            <a:r>
              <a:rPr lang="en-US" dirty="0" err="1">
                <a:solidFill>
                  <a:schemeClr val="accent1"/>
                </a:solidFill>
                <a:effectLst/>
                <a:latin typeface="Roboto Light" panose="02000000000000000000" pitchFamily="2" charset="0"/>
                <a:ea typeface="Roboto Light" panose="02000000000000000000" pitchFamily="2" charset="0"/>
              </a:rPr>
              <a:t>hệ</a:t>
            </a:r>
            <a:r>
              <a:rPr lang="en-US" dirty="0">
                <a:solidFill>
                  <a:schemeClr val="accent1"/>
                </a:solidFill>
                <a:effectLst/>
                <a:latin typeface="Roboto Light" panose="02000000000000000000" pitchFamily="2" charset="0"/>
                <a:ea typeface="Roboto Light" panose="02000000000000000000" pitchFamily="2" charset="0"/>
              </a:rPr>
              <a:t> </a:t>
            </a:r>
            <a:r>
              <a:rPr lang="en-US" dirty="0" err="1">
                <a:solidFill>
                  <a:schemeClr val="accent1"/>
                </a:solidFill>
                <a:effectLst/>
                <a:latin typeface="Roboto Light" panose="02000000000000000000" pitchFamily="2" charset="0"/>
                <a:ea typeface="Roboto Light" panose="02000000000000000000" pitchFamily="2" charset="0"/>
              </a:rPr>
              <a:t>thống</a:t>
            </a:r>
            <a:r>
              <a:rPr lang="en-US" dirty="0">
                <a:solidFill>
                  <a:schemeClr val="accent1"/>
                </a:solidFill>
                <a:effectLst/>
                <a:latin typeface="Roboto Light" panose="02000000000000000000" pitchFamily="2" charset="0"/>
                <a:ea typeface="Roboto Light" panose="02000000000000000000" pitchFamily="2" charset="0"/>
              </a:rPr>
              <a:t> </a:t>
            </a:r>
            <a:r>
              <a:rPr lang="en-US" dirty="0" err="1">
                <a:solidFill>
                  <a:schemeClr val="accent1"/>
                </a:solidFill>
                <a:effectLst/>
                <a:latin typeface="Roboto Light" panose="02000000000000000000" pitchFamily="2" charset="0"/>
                <a:ea typeface="Roboto Light" panose="02000000000000000000" pitchFamily="2" charset="0"/>
              </a:rPr>
              <a:t>dễ</a:t>
            </a:r>
            <a:r>
              <a:rPr lang="en-US" dirty="0">
                <a:solidFill>
                  <a:schemeClr val="accent1"/>
                </a:solidFill>
                <a:effectLst/>
                <a:latin typeface="Roboto Light" panose="02000000000000000000" pitchFamily="2" charset="0"/>
                <a:ea typeface="Roboto Light" panose="02000000000000000000" pitchFamily="2" charset="0"/>
              </a:rPr>
              <a:t> </a:t>
            </a:r>
            <a:r>
              <a:rPr lang="en-US" dirty="0" err="1">
                <a:solidFill>
                  <a:schemeClr val="accent1"/>
                </a:solidFill>
                <a:effectLst/>
                <a:latin typeface="Roboto Light" panose="02000000000000000000" pitchFamily="2" charset="0"/>
                <a:ea typeface="Roboto Light" panose="02000000000000000000" pitchFamily="2" charset="0"/>
              </a:rPr>
              <a:t>bị</a:t>
            </a:r>
            <a:r>
              <a:rPr lang="en-US" dirty="0">
                <a:solidFill>
                  <a:schemeClr val="accent1"/>
                </a:solidFill>
                <a:effectLst/>
                <a:latin typeface="Roboto Light" panose="02000000000000000000" pitchFamily="2" charset="0"/>
                <a:ea typeface="Roboto Light" panose="02000000000000000000" pitchFamily="2" charset="0"/>
              </a:rPr>
              <a:t> </a:t>
            </a:r>
            <a:r>
              <a:rPr lang="en-US" dirty="0" err="1">
                <a:solidFill>
                  <a:schemeClr val="accent1"/>
                </a:solidFill>
                <a:effectLst/>
                <a:latin typeface="Roboto Light" panose="02000000000000000000" pitchFamily="2" charset="0"/>
                <a:ea typeface="Roboto Light" panose="02000000000000000000" pitchFamily="2" charset="0"/>
              </a:rPr>
              <a:t>treo</a:t>
            </a:r>
            <a:r>
              <a:rPr lang="en-US" dirty="0">
                <a:solidFill>
                  <a:schemeClr val="accent1"/>
                </a:solidFill>
                <a:effectLst/>
                <a:latin typeface="Roboto Light" panose="02000000000000000000" pitchFamily="2" charset="0"/>
                <a:ea typeface="Roboto Light" panose="02000000000000000000" pitchFamily="2" charset="0"/>
              </a:rPr>
              <a:t>..</a:t>
            </a:r>
            <a:endParaRPr lang="en-US" dirty="0">
              <a:solidFill>
                <a:schemeClr val="accent1"/>
              </a:solidFill>
              <a:latin typeface="Roboto Light" panose="02000000000000000000" pitchFamily="2" charset="0"/>
              <a:ea typeface="Roboto Light" panose="02000000000000000000" pitchFamily="2" charset="0"/>
            </a:endParaRPr>
          </a:p>
        </p:txBody>
      </p:sp>
      <p:sp>
        <p:nvSpPr>
          <p:cNvPr id="3" name="TextBox 2">
            <a:extLst>
              <a:ext uri="{FF2B5EF4-FFF2-40B4-BE49-F238E27FC236}">
                <a16:creationId xmlns="" xmlns:a16="http://schemas.microsoft.com/office/drawing/2014/main" id="{FE1B3AD7-1315-4CDB-9D4D-4CFE088B0732}"/>
              </a:ext>
            </a:extLst>
          </p:cNvPr>
          <p:cNvSpPr txBox="1"/>
          <p:nvPr/>
        </p:nvSpPr>
        <p:spPr>
          <a:xfrm>
            <a:off x="4822853" y="1149070"/>
            <a:ext cx="3819441" cy="2000548"/>
          </a:xfrm>
          <a:prstGeom prst="rect">
            <a:avLst/>
          </a:prstGeom>
          <a:noFill/>
        </p:spPr>
        <p:txBody>
          <a:bodyPr wrap="square" rtlCol="0">
            <a:spAutoFit/>
          </a:bodyPr>
          <a:lstStyle/>
          <a:p>
            <a:r>
              <a:rPr lang="vi-VN" sz="2000" b="0" dirty="0">
                <a:solidFill>
                  <a:schemeClr val="bg1"/>
                </a:solidFill>
                <a:effectLst/>
                <a:latin typeface="Roboto Light" panose="02000000000000000000" pitchFamily="2" charset="0"/>
                <a:ea typeface="Roboto Light" panose="02000000000000000000" pitchFamily="2" charset="0"/>
              </a:rPr>
              <a:t>9.</a:t>
            </a:r>
            <a:r>
              <a:rPr lang="en-US" sz="2000" b="0" dirty="0" err="1">
                <a:solidFill>
                  <a:schemeClr val="bg1"/>
                </a:solidFill>
                <a:effectLst/>
                <a:latin typeface="Roboto Light" panose="02000000000000000000" pitchFamily="2" charset="0"/>
                <a:ea typeface="Roboto Light" panose="02000000000000000000" pitchFamily="2" charset="0"/>
              </a:rPr>
              <a:t>Hệ</a:t>
            </a:r>
            <a:r>
              <a:rPr lang="en-US" sz="2000" b="0" dirty="0">
                <a:solidFill>
                  <a:schemeClr val="bg1"/>
                </a:solidFill>
                <a:effectLst/>
                <a:latin typeface="Roboto Light" panose="02000000000000000000" pitchFamily="2" charset="0"/>
                <a:ea typeface="Roboto Light" panose="02000000000000000000" pitchFamily="2" charset="0"/>
              </a:rPr>
              <a:t> </a:t>
            </a:r>
            <a:r>
              <a:rPr lang="en-US" sz="2000" b="0" dirty="0" err="1">
                <a:solidFill>
                  <a:schemeClr val="bg1"/>
                </a:solidFill>
                <a:effectLst/>
                <a:latin typeface="Roboto Light" panose="02000000000000000000" pitchFamily="2" charset="0"/>
                <a:ea typeface="Roboto Light" panose="02000000000000000000" pitchFamily="2" charset="0"/>
              </a:rPr>
              <a:t>điều</a:t>
            </a:r>
            <a:r>
              <a:rPr lang="en-US" sz="2000" b="0" dirty="0">
                <a:solidFill>
                  <a:schemeClr val="bg1"/>
                </a:solidFill>
                <a:effectLst/>
                <a:latin typeface="Roboto Light" panose="02000000000000000000" pitchFamily="2" charset="0"/>
                <a:ea typeface="Roboto Light" panose="02000000000000000000" pitchFamily="2" charset="0"/>
              </a:rPr>
              <a:t> </a:t>
            </a:r>
            <a:r>
              <a:rPr lang="en-US" sz="2000" b="0" dirty="0" err="1">
                <a:solidFill>
                  <a:schemeClr val="bg1"/>
                </a:solidFill>
                <a:effectLst/>
                <a:latin typeface="Roboto Light" panose="02000000000000000000" pitchFamily="2" charset="0"/>
                <a:ea typeface="Roboto Light" panose="02000000000000000000" pitchFamily="2" charset="0"/>
              </a:rPr>
              <a:t>hành</a:t>
            </a:r>
            <a:r>
              <a:rPr lang="en-US" sz="2000" b="0" dirty="0">
                <a:solidFill>
                  <a:schemeClr val="bg1"/>
                </a:solidFill>
                <a:effectLst/>
                <a:latin typeface="Roboto Light" panose="02000000000000000000" pitchFamily="2" charset="0"/>
                <a:ea typeface="Roboto Light" panose="02000000000000000000" pitchFamily="2" charset="0"/>
              </a:rPr>
              <a:t> Windows 2000</a:t>
            </a:r>
            <a:endParaRPr lang="vi-VN" sz="2000" b="0" dirty="0">
              <a:solidFill>
                <a:schemeClr val="bg1"/>
              </a:solidFill>
              <a:effectLst/>
              <a:latin typeface="Roboto Light" panose="02000000000000000000" pitchFamily="2" charset="0"/>
              <a:ea typeface="Roboto Light" panose="02000000000000000000" pitchFamily="2" charset="0"/>
            </a:endParaRPr>
          </a:p>
          <a:p>
            <a:endParaRPr lang="en-US" sz="2000" b="1" dirty="0">
              <a:solidFill>
                <a:schemeClr val="bg1"/>
              </a:solidFill>
              <a:effectLst/>
              <a:latin typeface="Roboto Light" panose="02000000000000000000" pitchFamily="2" charset="0"/>
              <a:ea typeface="Roboto Light" panose="02000000000000000000" pitchFamily="2" charset="0"/>
            </a:endParaRPr>
          </a:p>
          <a:p>
            <a:pPr marL="285750" indent="-285750">
              <a:buClr>
                <a:srgbClr val="00B0F0"/>
              </a:buClr>
              <a:buSzPct val="60000"/>
              <a:buFont typeface="Wingdings" panose="05000000000000000000" pitchFamily="2" charset="2"/>
              <a:buChar char="Ø"/>
            </a:pPr>
            <a:r>
              <a:rPr lang="vi-VN" dirty="0">
                <a:solidFill>
                  <a:schemeClr val="accent1"/>
                </a:solidFill>
                <a:latin typeface="Roboto Light" panose="02000000000000000000" pitchFamily="2" charset="0"/>
                <a:ea typeface="Roboto Light" panose="02000000000000000000" pitchFamily="2" charset="0"/>
              </a:rPr>
              <a:t>T</a:t>
            </a:r>
            <a:r>
              <a:rPr lang="en-US" dirty="0" err="1">
                <a:solidFill>
                  <a:schemeClr val="accent1"/>
                </a:solidFill>
                <a:effectLst/>
                <a:latin typeface="Roboto Light" panose="02000000000000000000" pitchFamily="2" charset="0"/>
                <a:ea typeface="Roboto Light" panose="02000000000000000000" pitchFamily="2" charset="0"/>
              </a:rPr>
              <a:t>iến</a:t>
            </a:r>
            <a:r>
              <a:rPr lang="en-US" dirty="0">
                <a:solidFill>
                  <a:schemeClr val="accent1"/>
                </a:solidFill>
                <a:effectLst/>
                <a:latin typeface="Roboto Light" panose="02000000000000000000" pitchFamily="2" charset="0"/>
                <a:ea typeface="Roboto Light" panose="02000000000000000000" pitchFamily="2" charset="0"/>
              </a:rPr>
              <a:t> </a:t>
            </a:r>
            <a:r>
              <a:rPr lang="en-US" dirty="0" err="1">
                <a:solidFill>
                  <a:schemeClr val="accent1"/>
                </a:solidFill>
                <a:effectLst/>
                <a:latin typeface="Roboto Light" panose="02000000000000000000" pitchFamily="2" charset="0"/>
                <a:ea typeface="Roboto Light" panose="02000000000000000000" pitchFamily="2" charset="0"/>
              </a:rPr>
              <a:t>hóa</a:t>
            </a:r>
            <a:r>
              <a:rPr lang="en-US" dirty="0">
                <a:solidFill>
                  <a:schemeClr val="accent1"/>
                </a:solidFill>
                <a:effectLst/>
                <a:latin typeface="Roboto Light" panose="02000000000000000000" pitchFamily="2" charset="0"/>
                <a:ea typeface="Roboto Light" panose="02000000000000000000" pitchFamily="2" charset="0"/>
              </a:rPr>
              <a:t> </a:t>
            </a:r>
            <a:r>
              <a:rPr lang="en-US" dirty="0" err="1">
                <a:solidFill>
                  <a:schemeClr val="accent1"/>
                </a:solidFill>
                <a:effectLst/>
                <a:latin typeface="Roboto Light" panose="02000000000000000000" pitchFamily="2" charset="0"/>
                <a:ea typeface="Roboto Light" panose="02000000000000000000" pitchFamily="2" charset="0"/>
              </a:rPr>
              <a:t>từ</a:t>
            </a:r>
            <a:r>
              <a:rPr lang="en-US" dirty="0">
                <a:solidFill>
                  <a:schemeClr val="accent1"/>
                </a:solidFill>
                <a:effectLst/>
                <a:latin typeface="Roboto Light" panose="02000000000000000000" pitchFamily="2" charset="0"/>
                <a:ea typeface="Roboto Light" panose="02000000000000000000" pitchFamily="2" charset="0"/>
              </a:rPr>
              <a:t> </a:t>
            </a:r>
            <a:r>
              <a:rPr lang="en-US" dirty="0" err="1">
                <a:solidFill>
                  <a:schemeClr val="accent1"/>
                </a:solidFill>
                <a:effectLst/>
                <a:latin typeface="Roboto Light" panose="02000000000000000000" pitchFamily="2" charset="0"/>
                <a:ea typeface="Roboto Light" panose="02000000000000000000" pitchFamily="2" charset="0"/>
              </a:rPr>
              <a:t>nền</a:t>
            </a:r>
            <a:r>
              <a:rPr lang="en-US" dirty="0">
                <a:solidFill>
                  <a:schemeClr val="accent1"/>
                </a:solidFill>
                <a:effectLst/>
                <a:latin typeface="Roboto Light" panose="02000000000000000000" pitchFamily="2" charset="0"/>
                <a:ea typeface="Roboto Light" panose="02000000000000000000" pitchFamily="2" charset="0"/>
              </a:rPr>
              <a:t> </a:t>
            </a:r>
            <a:r>
              <a:rPr lang="en-US" dirty="0" err="1">
                <a:solidFill>
                  <a:schemeClr val="accent1"/>
                </a:solidFill>
                <a:effectLst/>
                <a:latin typeface="Roboto Light" panose="02000000000000000000" pitchFamily="2" charset="0"/>
                <a:ea typeface="Roboto Light" panose="02000000000000000000" pitchFamily="2" charset="0"/>
              </a:rPr>
              <a:t>tảng</a:t>
            </a:r>
            <a:r>
              <a:rPr lang="en-US" dirty="0">
                <a:solidFill>
                  <a:schemeClr val="accent1"/>
                </a:solidFill>
                <a:effectLst/>
                <a:latin typeface="Roboto Light" panose="02000000000000000000" pitchFamily="2" charset="0"/>
                <a:ea typeface="Roboto Light" panose="02000000000000000000" pitchFamily="2" charset="0"/>
              </a:rPr>
              <a:t> </a:t>
            </a:r>
            <a:r>
              <a:rPr lang="en-US" dirty="0" err="1">
                <a:solidFill>
                  <a:schemeClr val="accent1"/>
                </a:solidFill>
                <a:effectLst/>
                <a:latin typeface="Roboto Light" panose="02000000000000000000" pitchFamily="2" charset="0"/>
                <a:ea typeface="Roboto Light" panose="02000000000000000000" pitchFamily="2" charset="0"/>
              </a:rPr>
              <a:t>cơ</a:t>
            </a:r>
            <a:r>
              <a:rPr lang="en-US" dirty="0">
                <a:solidFill>
                  <a:schemeClr val="accent1"/>
                </a:solidFill>
                <a:effectLst/>
                <a:latin typeface="Roboto Light" panose="02000000000000000000" pitchFamily="2" charset="0"/>
                <a:ea typeface="Roboto Light" panose="02000000000000000000" pitchFamily="2" charset="0"/>
              </a:rPr>
              <a:t> </a:t>
            </a:r>
            <a:r>
              <a:rPr lang="en-US" dirty="0" err="1">
                <a:solidFill>
                  <a:schemeClr val="accent1"/>
                </a:solidFill>
                <a:effectLst/>
                <a:latin typeface="Roboto Light" panose="02000000000000000000" pitchFamily="2" charset="0"/>
                <a:ea typeface="Roboto Light" panose="02000000000000000000" pitchFamily="2" charset="0"/>
              </a:rPr>
              <a:t>bản</a:t>
            </a:r>
            <a:r>
              <a:rPr lang="en-US" dirty="0">
                <a:solidFill>
                  <a:schemeClr val="accent1"/>
                </a:solidFill>
                <a:effectLst/>
                <a:latin typeface="Roboto Light" panose="02000000000000000000" pitchFamily="2" charset="0"/>
                <a:ea typeface="Roboto Light" panose="02000000000000000000" pitchFamily="2" charset="0"/>
              </a:rPr>
              <a:t> NT, </a:t>
            </a:r>
            <a:r>
              <a:rPr lang="en-US" dirty="0" err="1">
                <a:solidFill>
                  <a:schemeClr val="accent1"/>
                </a:solidFill>
                <a:effectLst/>
                <a:latin typeface="Roboto Light" panose="02000000000000000000" pitchFamily="2" charset="0"/>
                <a:ea typeface="Roboto Light" panose="02000000000000000000" pitchFamily="2" charset="0"/>
              </a:rPr>
              <a:t>và</a:t>
            </a:r>
            <a:r>
              <a:rPr lang="en-US" dirty="0">
                <a:solidFill>
                  <a:schemeClr val="accent1"/>
                </a:solidFill>
                <a:effectLst/>
                <a:latin typeface="Roboto Light" panose="02000000000000000000" pitchFamily="2" charset="0"/>
                <a:ea typeface="Roboto Light" panose="02000000000000000000" pitchFamily="2" charset="0"/>
              </a:rPr>
              <a:t> </a:t>
            </a:r>
            <a:r>
              <a:rPr lang="en-US" dirty="0" err="1">
                <a:solidFill>
                  <a:schemeClr val="accent1"/>
                </a:solidFill>
                <a:effectLst/>
                <a:latin typeface="Roboto Light" panose="02000000000000000000" pitchFamily="2" charset="0"/>
                <a:ea typeface="Roboto Light" panose="02000000000000000000" pitchFamily="2" charset="0"/>
              </a:rPr>
              <a:t>vẫn</a:t>
            </a:r>
            <a:r>
              <a:rPr lang="en-US" dirty="0">
                <a:solidFill>
                  <a:schemeClr val="accent1"/>
                </a:solidFill>
                <a:effectLst/>
                <a:latin typeface="Roboto Light" panose="02000000000000000000" pitchFamily="2" charset="0"/>
                <a:ea typeface="Roboto Light" panose="02000000000000000000" pitchFamily="2" charset="0"/>
              </a:rPr>
              <a:t> </a:t>
            </a:r>
            <a:r>
              <a:rPr lang="en-US" dirty="0" err="1">
                <a:solidFill>
                  <a:schemeClr val="accent1"/>
                </a:solidFill>
                <a:effectLst/>
                <a:latin typeface="Roboto Light" panose="02000000000000000000" pitchFamily="2" charset="0"/>
                <a:ea typeface="Roboto Light" panose="02000000000000000000" pitchFamily="2" charset="0"/>
              </a:rPr>
              <a:t>nhắm</a:t>
            </a:r>
            <a:r>
              <a:rPr lang="en-US" dirty="0">
                <a:solidFill>
                  <a:schemeClr val="accent1"/>
                </a:solidFill>
                <a:effectLst/>
                <a:latin typeface="Roboto Light" panose="02000000000000000000" pitchFamily="2" charset="0"/>
                <a:ea typeface="Roboto Light" panose="02000000000000000000" pitchFamily="2" charset="0"/>
              </a:rPr>
              <a:t> </a:t>
            </a:r>
            <a:r>
              <a:rPr lang="en-US" dirty="0" err="1">
                <a:solidFill>
                  <a:schemeClr val="accent1"/>
                </a:solidFill>
                <a:effectLst/>
                <a:latin typeface="Roboto Light" panose="02000000000000000000" pitchFamily="2" charset="0"/>
                <a:ea typeface="Roboto Light" panose="02000000000000000000" pitchFamily="2" charset="0"/>
              </a:rPr>
              <a:t>đến</a:t>
            </a:r>
            <a:r>
              <a:rPr lang="en-US" dirty="0">
                <a:solidFill>
                  <a:schemeClr val="accent1"/>
                </a:solidFill>
                <a:effectLst/>
                <a:latin typeface="Roboto Light" panose="02000000000000000000" pitchFamily="2" charset="0"/>
                <a:ea typeface="Roboto Light" panose="02000000000000000000" pitchFamily="2" charset="0"/>
              </a:rPr>
              <a:t> </a:t>
            </a:r>
            <a:r>
              <a:rPr lang="en-US" dirty="0" err="1">
                <a:solidFill>
                  <a:schemeClr val="accent1"/>
                </a:solidFill>
                <a:effectLst/>
                <a:latin typeface="Roboto Light" panose="02000000000000000000" pitchFamily="2" charset="0"/>
                <a:ea typeface="Roboto Light" panose="02000000000000000000" pitchFamily="2" charset="0"/>
              </a:rPr>
              <a:t>thị</a:t>
            </a:r>
            <a:r>
              <a:rPr lang="en-US" dirty="0">
                <a:solidFill>
                  <a:schemeClr val="accent1"/>
                </a:solidFill>
                <a:effectLst/>
                <a:latin typeface="Roboto Light" panose="02000000000000000000" pitchFamily="2" charset="0"/>
                <a:ea typeface="Roboto Light" panose="02000000000000000000" pitchFamily="2" charset="0"/>
              </a:rPr>
              <a:t> </a:t>
            </a:r>
            <a:r>
              <a:rPr lang="en-US" dirty="0" err="1">
                <a:solidFill>
                  <a:schemeClr val="accent1"/>
                </a:solidFill>
                <a:effectLst/>
                <a:latin typeface="Roboto Light" panose="02000000000000000000" pitchFamily="2" charset="0"/>
                <a:ea typeface="Roboto Light" panose="02000000000000000000" pitchFamily="2" charset="0"/>
              </a:rPr>
              <a:t>trường</a:t>
            </a:r>
            <a:r>
              <a:rPr lang="en-US" dirty="0">
                <a:solidFill>
                  <a:schemeClr val="accent1"/>
                </a:solidFill>
                <a:effectLst/>
                <a:latin typeface="Roboto Light" panose="02000000000000000000" pitchFamily="2" charset="0"/>
                <a:ea typeface="Roboto Light" panose="02000000000000000000" pitchFamily="2" charset="0"/>
              </a:rPr>
              <a:t> </a:t>
            </a:r>
            <a:r>
              <a:rPr lang="en-US" dirty="0" err="1">
                <a:solidFill>
                  <a:schemeClr val="accent1"/>
                </a:solidFill>
                <a:effectLst/>
                <a:latin typeface="Roboto Light" panose="02000000000000000000" pitchFamily="2" charset="0"/>
                <a:ea typeface="Roboto Light" panose="02000000000000000000" pitchFamily="2" charset="0"/>
              </a:rPr>
              <a:t>doanh</a:t>
            </a:r>
            <a:r>
              <a:rPr lang="en-US" dirty="0">
                <a:solidFill>
                  <a:schemeClr val="accent1"/>
                </a:solidFill>
                <a:effectLst/>
                <a:latin typeface="Roboto Light" panose="02000000000000000000" pitchFamily="2" charset="0"/>
                <a:ea typeface="Roboto Light" panose="02000000000000000000" pitchFamily="2" charset="0"/>
              </a:rPr>
              <a:t> </a:t>
            </a:r>
            <a:r>
              <a:rPr lang="en-US" dirty="0" err="1">
                <a:solidFill>
                  <a:schemeClr val="accent1"/>
                </a:solidFill>
                <a:effectLst/>
                <a:latin typeface="Roboto Light" panose="02000000000000000000" pitchFamily="2" charset="0"/>
                <a:ea typeface="Roboto Light" panose="02000000000000000000" pitchFamily="2" charset="0"/>
              </a:rPr>
              <a:t>nghiệp</a:t>
            </a:r>
            <a:r>
              <a:rPr lang="en-US" dirty="0">
                <a:solidFill>
                  <a:schemeClr val="accent1"/>
                </a:solidFill>
                <a:effectLst/>
                <a:latin typeface="Roboto Light" panose="02000000000000000000" pitchFamily="2" charset="0"/>
                <a:ea typeface="Roboto Light" panose="02000000000000000000" pitchFamily="2" charset="0"/>
              </a:rPr>
              <a:t>. </a:t>
            </a:r>
            <a:endParaRPr lang="vi-VN" dirty="0">
              <a:solidFill>
                <a:schemeClr val="accent1"/>
              </a:solidFill>
              <a:effectLst/>
              <a:latin typeface="Roboto Light" panose="02000000000000000000" pitchFamily="2" charset="0"/>
              <a:ea typeface="Roboto Light" panose="02000000000000000000" pitchFamily="2" charset="0"/>
            </a:endParaRPr>
          </a:p>
          <a:p>
            <a:pPr marL="285750" indent="-285750">
              <a:buClr>
                <a:srgbClr val="00B0F0"/>
              </a:buClr>
              <a:buSzPct val="60000"/>
              <a:buFont typeface="Wingdings" panose="05000000000000000000" pitchFamily="2" charset="2"/>
              <a:buChar char="Ø"/>
            </a:pPr>
            <a:r>
              <a:rPr lang="en-US" dirty="0">
                <a:solidFill>
                  <a:schemeClr val="accent1"/>
                </a:solidFill>
                <a:effectLst/>
                <a:latin typeface="Roboto Light" panose="02000000000000000000" pitchFamily="2" charset="0"/>
                <a:ea typeface="Roboto Light" panose="02000000000000000000" pitchFamily="2" charset="0"/>
              </a:rPr>
              <a:t>Windows 2000 </a:t>
            </a:r>
            <a:r>
              <a:rPr lang="en-US" dirty="0" err="1">
                <a:solidFill>
                  <a:schemeClr val="accent1"/>
                </a:solidFill>
                <a:effectLst/>
                <a:latin typeface="Roboto Light" panose="02000000000000000000" pitchFamily="2" charset="0"/>
                <a:ea typeface="Roboto Light" panose="02000000000000000000" pitchFamily="2" charset="0"/>
              </a:rPr>
              <a:t>có</a:t>
            </a:r>
            <a:r>
              <a:rPr lang="en-US" dirty="0">
                <a:solidFill>
                  <a:schemeClr val="accent1"/>
                </a:solidFill>
                <a:effectLst/>
                <a:latin typeface="Roboto Light" panose="02000000000000000000" pitchFamily="2" charset="0"/>
                <a:ea typeface="Roboto Light" panose="02000000000000000000" pitchFamily="2" charset="0"/>
              </a:rPr>
              <a:t> </a:t>
            </a:r>
            <a:r>
              <a:rPr lang="en-US" dirty="0" err="1">
                <a:solidFill>
                  <a:schemeClr val="accent1"/>
                </a:solidFill>
                <a:effectLst/>
                <a:latin typeface="Roboto Light" panose="02000000000000000000" pitchFamily="2" charset="0"/>
                <a:ea typeface="Roboto Light" panose="02000000000000000000" pitchFamily="2" charset="0"/>
              </a:rPr>
              <a:t>đến</a:t>
            </a:r>
            <a:r>
              <a:rPr lang="en-US" dirty="0">
                <a:solidFill>
                  <a:schemeClr val="accent1"/>
                </a:solidFill>
                <a:effectLst/>
                <a:latin typeface="Roboto Light" panose="02000000000000000000" pitchFamily="2" charset="0"/>
                <a:ea typeface="Roboto Light" panose="02000000000000000000" pitchFamily="2" charset="0"/>
              </a:rPr>
              <a:t> 5 </a:t>
            </a:r>
            <a:r>
              <a:rPr lang="en-US" dirty="0" err="1">
                <a:solidFill>
                  <a:schemeClr val="accent1"/>
                </a:solidFill>
                <a:effectLst/>
                <a:latin typeface="Roboto Light" panose="02000000000000000000" pitchFamily="2" charset="0"/>
                <a:ea typeface="Roboto Light" panose="02000000000000000000" pitchFamily="2" charset="0"/>
              </a:rPr>
              <a:t>phiên</a:t>
            </a:r>
            <a:r>
              <a:rPr lang="en-US" dirty="0">
                <a:solidFill>
                  <a:schemeClr val="accent1"/>
                </a:solidFill>
                <a:effectLst/>
                <a:latin typeface="Roboto Light" panose="02000000000000000000" pitchFamily="2" charset="0"/>
                <a:ea typeface="Roboto Light" panose="02000000000000000000" pitchFamily="2" charset="0"/>
              </a:rPr>
              <a:t> </a:t>
            </a:r>
            <a:r>
              <a:rPr lang="en-US" dirty="0" err="1">
                <a:solidFill>
                  <a:schemeClr val="accent1"/>
                </a:solidFill>
                <a:effectLst/>
                <a:latin typeface="Roboto Light" panose="02000000000000000000" pitchFamily="2" charset="0"/>
                <a:ea typeface="Roboto Light" panose="02000000000000000000" pitchFamily="2" charset="0"/>
              </a:rPr>
              <a:t>bản</a:t>
            </a:r>
            <a:r>
              <a:rPr lang="en-US" dirty="0">
                <a:solidFill>
                  <a:schemeClr val="accent1"/>
                </a:solidFill>
                <a:effectLst/>
                <a:latin typeface="Roboto Light" panose="02000000000000000000" pitchFamily="2" charset="0"/>
                <a:ea typeface="Roboto Light" panose="02000000000000000000" pitchFamily="2" charset="0"/>
              </a:rPr>
              <a:t> </a:t>
            </a:r>
            <a:r>
              <a:rPr lang="en-US" dirty="0" err="1">
                <a:solidFill>
                  <a:schemeClr val="accent1"/>
                </a:solidFill>
                <a:effectLst/>
                <a:latin typeface="Roboto Light" panose="02000000000000000000" pitchFamily="2" charset="0"/>
                <a:ea typeface="Roboto Light" panose="02000000000000000000" pitchFamily="2" charset="0"/>
              </a:rPr>
              <a:t>khác</a:t>
            </a:r>
            <a:r>
              <a:rPr lang="en-US" dirty="0">
                <a:solidFill>
                  <a:schemeClr val="accent1"/>
                </a:solidFill>
                <a:effectLst/>
                <a:latin typeface="Roboto Light" panose="02000000000000000000" pitchFamily="2" charset="0"/>
                <a:ea typeface="Roboto Light" panose="02000000000000000000" pitchFamily="2" charset="0"/>
              </a:rPr>
              <a:t> </a:t>
            </a:r>
            <a:r>
              <a:rPr lang="en-US" dirty="0" err="1">
                <a:solidFill>
                  <a:schemeClr val="accent1"/>
                </a:solidFill>
                <a:effectLst/>
                <a:latin typeface="Roboto Light" panose="02000000000000000000" pitchFamily="2" charset="0"/>
                <a:ea typeface="Roboto Light" panose="02000000000000000000" pitchFamily="2" charset="0"/>
              </a:rPr>
              <a:t>nhau</a:t>
            </a:r>
            <a:r>
              <a:rPr lang="en-US" dirty="0">
                <a:solidFill>
                  <a:schemeClr val="accent1"/>
                </a:solidFill>
                <a:effectLst/>
                <a:latin typeface="Roboto Light" panose="02000000000000000000" pitchFamily="2" charset="0"/>
                <a:ea typeface="Roboto Light" panose="02000000000000000000" pitchFamily="2" charset="0"/>
              </a:rPr>
              <a:t>: Professional, Server, Advanced Server, Datacenter Server </a:t>
            </a:r>
            <a:r>
              <a:rPr lang="en-US" dirty="0" err="1">
                <a:solidFill>
                  <a:schemeClr val="accent1"/>
                </a:solidFill>
                <a:effectLst/>
                <a:latin typeface="Roboto Light" panose="02000000000000000000" pitchFamily="2" charset="0"/>
                <a:ea typeface="Roboto Light" panose="02000000000000000000" pitchFamily="2" charset="0"/>
              </a:rPr>
              <a:t>và</a:t>
            </a:r>
            <a:r>
              <a:rPr lang="en-US" dirty="0">
                <a:solidFill>
                  <a:schemeClr val="accent1"/>
                </a:solidFill>
                <a:effectLst/>
                <a:latin typeface="Roboto Light" panose="02000000000000000000" pitchFamily="2" charset="0"/>
                <a:ea typeface="Roboto Light" panose="02000000000000000000" pitchFamily="2" charset="0"/>
              </a:rPr>
              <a:t> Small Business Server</a:t>
            </a:r>
            <a:endParaRPr lang="en-US" dirty="0">
              <a:solidFill>
                <a:schemeClr val="accent1"/>
              </a:solidFill>
              <a:latin typeface="Roboto Light" panose="02000000000000000000" pitchFamily="2" charset="0"/>
              <a:ea typeface="Roboto Light" panose="02000000000000000000" pitchFamily="2" charset="0"/>
            </a:endParaRPr>
          </a:p>
        </p:txBody>
      </p:sp>
      <p:pic>
        <p:nvPicPr>
          <p:cNvPr id="4" name="Picture 3">
            <a:extLst>
              <a:ext uri="{FF2B5EF4-FFF2-40B4-BE49-F238E27FC236}">
                <a16:creationId xmlns="" xmlns:a16="http://schemas.microsoft.com/office/drawing/2014/main" id="{28326407-8595-46F3-957A-668B75FFB0EE}"/>
              </a:ext>
            </a:extLst>
          </p:cNvPr>
          <p:cNvPicPr>
            <a:picLocks noChangeAspect="1"/>
          </p:cNvPicPr>
          <p:nvPr/>
        </p:nvPicPr>
        <p:blipFill>
          <a:blip r:embed="rId3"/>
          <a:stretch>
            <a:fillRect/>
          </a:stretch>
        </p:blipFill>
        <p:spPr>
          <a:xfrm>
            <a:off x="569140" y="3447207"/>
            <a:ext cx="2673079" cy="1580174"/>
          </a:xfrm>
          <a:prstGeom prst="rect">
            <a:avLst/>
          </a:prstGeom>
        </p:spPr>
      </p:pic>
      <p:pic>
        <p:nvPicPr>
          <p:cNvPr id="5" name="Picture 4">
            <a:extLst>
              <a:ext uri="{FF2B5EF4-FFF2-40B4-BE49-F238E27FC236}">
                <a16:creationId xmlns="" xmlns:a16="http://schemas.microsoft.com/office/drawing/2014/main" id="{EC229083-861F-4640-92E6-DEFC1B865799}"/>
              </a:ext>
            </a:extLst>
          </p:cNvPr>
          <p:cNvPicPr>
            <a:picLocks noChangeAspect="1"/>
          </p:cNvPicPr>
          <p:nvPr/>
        </p:nvPicPr>
        <p:blipFill>
          <a:blip r:embed="rId4"/>
          <a:stretch>
            <a:fillRect/>
          </a:stretch>
        </p:blipFill>
        <p:spPr>
          <a:xfrm>
            <a:off x="5349838" y="3429681"/>
            <a:ext cx="2673079" cy="1597700"/>
          </a:xfrm>
          <a:prstGeom prst="rect">
            <a:avLst/>
          </a:prstGeom>
        </p:spPr>
      </p:pic>
    </p:spTree>
    <p:extLst>
      <p:ext uri="{BB962C8B-B14F-4D97-AF65-F5344CB8AC3E}">
        <p14:creationId xmlns:p14="http://schemas.microsoft.com/office/powerpoint/2010/main" val="1595193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53" presetClass="entr" presetSubtype="16"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p:cTn id="15" dur="500" fill="hold"/>
                                        <p:tgtEl>
                                          <p:spTgt spid="3"/>
                                        </p:tgtEl>
                                        <p:attrNameLst>
                                          <p:attrName>ppt_w</p:attrName>
                                        </p:attrNameLst>
                                      </p:cBhvr>
                                      <p:tavLst>
                                        <p:tav tm="0">
                                          <p:val>
                                            <p:fltVal val="0"/>
                                          </p:val>
                                        </p:tav>
                                        <p:tav tm="100000">
                                          <p:val>
                                            <p:strVal val="#ppt_w"/>
                                          </p:val>
                                        </p:tav>
                                      </p:tavLst>
                                    </p:anim>
                                    <p:anim calcmode="lin" valueType="num">
                                      <p:cBhvr>
                                        <p:cTn id="16" dur="500" fill="hold"/>
                                        <p:tgtEl>
                                          <p:spTgt spid="3"/>
                                        </p:tgtEl>
                                        <p:attrNameLst>
                                          <p:attrName>ppt_h</p:attrName>
                                        </p:attrNameLst>
                                      </p:cBhvr>
                                      <p:tavLst>
                                        <p:tav tm="0">
                                          <p:val>
                                            <p:fltVal val="0"/>
                                          </p:val>
                                        </p:tav>
                                        <p:tav tm="100000">
                                          <p:val>
                                            <p:strVal val="#ppt_h"/>
                                          </p:val>
                                        </p:tav>
                                      </p:tavLst>
                                    </p:anim>
                                    <p:animEffect transition="in" filter="fade">
                                      <p:cBhvr>
                                        <p:cTn id="17" dur="500"/>
                                        <p:tgtEl>
                                          <p:spTgt spid="3"/>
                                        </p:tgtEl>
                                      </p:cBhvr>
                                    </p:animEffect>
                                  </p:childTnLst>
                                </p:cTn>
                              </p:par>
                              <p:par>
                                <p:cTn id="18" presetID="53" presetClass="entr" presetSubtype="16" fill="hold" nodeType="withEffect">
                                  <p:stCondLst>
                                    <p:cond delay="0"/>
                                  </p:stCondLst>
                                  <p:childTnLst>
                                    <p:set>
                                      <p:cBhvr>
                                        <p:cTn id="19" dur="1" fill="hold">
                                          <p:stCondLst>
                                            <p:cond delay="0"/>
                                          </p:stCondLst>
                                        </p:cTn>
                                        <p:tgtEl>
                                          <p:spTgt spid="5"/>
                                        </p:tgtEl>
                                        <p:attrNameLst>
                                          <p:attrName>style.visibility</p:attrName>
                                        </p:attrNameLst>
                                      </p:cBhvr>
                                      <p:to>
                                        <p:strVal val="visible"/>
                                      </p:to>
                                    </p:set>
                                    <p:anim calcmode="lin" valueType="num">
                                      <p:cBhvr>
                                        <p:cTn id="20" dur="500" fill="hold"/>
                                        <p:tgtEl>
                                          <p:spTgt spid="5"/>
                                        </p:tgtEl>
                                        <p:attrNameLst>
                                          <p:attrName>ppt_w</p:attrName>
                                        </p:attrNameLst>
                                      </p:cBhvr>
                                      <p:tavLst>
                                        <p:tav tm="0">
                                          <p:val>
                                            <p:fltVal val="0"/>
                                          </p:val>
                                        </p:tav>
                                        <p:tav tm="100000">
                                          <p:val>
                                            <p:strVal val="#ppt_w"/>
                                          </p:val>
                                        </p:tav>
                                      </p:tavLst>
                                    </p:anim>
                                    <p:anim calcmode="lin" valueType="num">
                                      <p:cBhvr>
                                        <p:cTn id="21" dur="500" fill="hold"/>
                                        <p:tgtEl>
                                          <p:spTgt spid="5"/>
                                        </p:tgtEl>
                                        <p:attrNameLst>
                                          <p:attrName>ppt_h</p:attrName>
                                        </p:attrNameLst>
                                      </p:cBhvr>
                                      <p:tavLst>
                                        <p:tav tm="0">
                                          <p:val>
                                            <p:fltVal val="0"/>
                                          </p:val>
                                        </p:tav>
                                        <p:tav tm="100000">
                                          <p:val>
                                            <p:strVal val="#ppt_h"/>
                                          </p:val>
                                        </p:tav>
                                      </p:tavLst>
                                    </p:anim>
                                    <p:animEffect transition="in" filter="fade">
                                      <p:cBhvr>
                                        <p:cTn id="2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23"/>
          <p:cNvSpPr txBox="1">
            <a:spLocks noGrp="1"/>
          </p:cNvSpPr>
          <p:nvPr>
            <p:ph type="ctrTitle"/>
          </p:nvPr>
        </p:nvSpPr>
        <p:spPr>
          <a:xfrm>
            <a:off x="311700" y="230156"/>
            <a:ext cx="85206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2400" b="1" dirty="0">
                <a:solidFill>
                  <a:schemeClr val="bg1"/>
                </a:solidFill>
                <a:effectLst/>
                <a:latin typeface="Roboto Light" panose="02000000000000000000" pitchFamily="2" charset="0"/>
                <a:ea typeface="Roboto Light" panose="02000000000000000000" pitchFamily="2" charset="0"/>
                <a:cs typeface="Times New Roman" panose="02020603050405020304" pitchFamily="18" charset="0"/>
              </a:rPr>
              <a:t>III. </a:t>
            </a:r>
            <a:r>
              <a:rPr lang="en-US" sz="2400" b="1" dirty="0" err="1">
                <a:solidFill>
                  <a:schemeClr val="bg1"/>
                </a:solidFill>
                <a:effectLst/>
                <a:latin typeface="Roboto Light" panose="02000000000000000000" pitchFamily="2" charset="0"/>
                <a:ea typeface="Roboto Light" panose="02000000000000000000" pitchFamily="2" charset="0"/>
                <a:cs typeface="Times New Roman" panose="02020603050405020304" pitchFamily="18" charset="0"/>
              </a:rPr>
              <a:t>Đặc</a:t>
            </a:r>
            <a:r>
              <a:rPr lang="en-US" sz="2400" b="1" dirty="0">
                <a:solidFill>
                  <a:schemeClr val="bg1"/>
                </a:solidFill>
                <a:effectLst/>
                <a:latin typeface="Roboto Light" panose="02000000000000000000" pitchFamily="2" charset="0"/>
                <a:ea typeface="Roboto Light" panose="02000000000000000000" pitchFamily="2" charset="0"/>
                <a:cs typeface="Times New Roman" panose="02020603050405020304" pitchFamily="18" charset="0"/>
              </a:rPr>
              <a:t> </a:t>
            </a:r>
            <a:r>
              <a:rPr lang="en-US" sz="2400" b="1" dirty="0" err="1">
                <a:solidFill>
                  <a:schemeClr val="bg1"/>
                </a:solidFill>
                <a:effectLst/>
                <a:latin typeface="Roboto Light" panose="02000000000000000000" pitchFamily="2" charset="0"/>
                <a:ea typeface="Roboto Light" panose="02000000000000000000" pitchFamily="2" charset="0"/>
                <a:cs typeface="Times New Roman" panose="02020603050405020304" pitchFamily="18" charset="0"/>
              </a:rPr>
              <a:t>trưng</a:t>
            </a:r>
            <a:r>
              <a:rPr lang="en-US" sz="2400" b="1" dirty="0">
                <a:solidFill>
                  <a:schemeClr val="bg1"/>
                </a:solidFill>
                <a:effectLst/>
                <a:latin typeface="Roboto Light" panose="02000000000000000000" pitchFamily="2" charset="0"/>
                <a:ea typeface="Roboto Light" panose="02000000000000000000" pitchFamily="2" charset="0"/>
                <a:cs typeface="Times New Roman" panose="02020603050405020304" pitchFamily="18" charset="0"/>
              </a:rPr>
              <a:t> </a:t>
            </a:r>
            <a:r>
              <a:rPr lang="en-US" sz="2400" b="1" dirty="0" err="1">
                <a:solidFill>
                  <a:schemeClr val="bg1"/>
                </a:solidFill>
                <a:effectLst/>
                <a:latin typeface="Roboto Light" panose="02000000000000000000" pitchFamily="2" charset="0"/>
                <a:ea typeface="Roboto Light" panose="02000000000000000000" pitchFamily="2" charset="0"/>
                <a:cs typeface="Times New Roman" panose="02020603050405020304" pitchFamily="18" charset="0"/>
              </a:rPr>
              <a:t>của</a:t>
            </a:r>
            <a:r>
              <a:rPr lang="en-US" sz="2400" b="1" dirty="0">
                <a:solidFill>
                  <a:schemeClr val="bg1"/>
                </a:solidFill>
                <a:effectLst/>
                <a:latin typeface="Roboto Light" panose="02000000000000000000" pitchFamily="2" charset="0"/>
                <a:ea typeface="Roboto Light" panose="02000000000000000000" pitchFamily="2" charset="0"/>
                <a:cs typeface="Times New Roman" panose="02020603050405020304" pitchFamily="18" charset="0"/>
              </a:rPr>
              <a:t> </a:t>
            </a:r>
            <a:r>
              <a:rPr lang="en-US" sz="2400" b="1" dirty="0" err="1">
                <a:solidFill>
                  <a:schemeClr val="bg1"/>
                </a:solidFill>
                <a:effectLst/>
                <a:latin typeface="Roboto Light" panose="02000000000000000000" pitchFamily="2" charset="0"/>
                <a:ea typeface="Roboto Light" panose="02000000000000000000" pitchFamily="2" charset="0"/>
                <a:cs typeface="Times New Roman" panose="02020603050405020304" pitchFamily="18" charset="0"/>
              </a:rPr>
              <a:t>từng</a:t>
            </a:r>
            <a:r>
              <a:rPr lang="en-US" sz="2400" b="1" dirty="0">
                <a:solidFill>
                  <a:schemeClr val="bg1"/>
                </a:solidFill>
                <a:effectLst/>
                <a:latin typeface="Roboto Light" panose="02000000000000000000" pitchFamily="2" charset="0"/>
                <a:ea typeface="Roboto Light" panose="02000000000000000000" pitchFamily="2" charset="0"/>
                <a:cs typeface="Times New Roman" panose="02020603050405020304" pitchFamily="18" charset="0"/>
              </a:rPr>
              <a:t> </a:t>
            </a:r>
            <a:r>
              <a:rPr lang="en-US" sz="2400" b="1" dirty="0" err="1">
                <a:solidFill>
                  <a:schemeClr val="bg1"/>
                </a:solidFill>
                <a:effectLst/>
                <a:latin typeface="Roboto Light" panose="02000000000000000000" pitchFamily="2" charset="0"/>
                <a:ea typeface="Roboto Light" panose="02000000000000000000" pitchFamily="2" charset="0"/>
                <a:cs typeface="Times New Roman" panose="02020603050405020304" pitchFamily="18" charset="0"/>
              </a:rPr>
              <a:t>phiên</a:t>
            </a:r>
            <a:r>
              <a:rPr lang="en-US" sz="2400" b="1" dirty="0">
                <a:solidFill>
                  <a:schemeClr val="bg1"/>
                </a:solidFill>
                <a:effectLst/>
                <a:latin typeface="Roboto Light" panose="02000000000000000000" pitchFamily="2" charset="0"/>
                <a:ea typeface="Roboto Light" panose="02000000000000000000" pitchFamily="2" charset="0"/>
                <a:cs typeface="Times New Roman" panose="02020603050405020304" pitchFamily="18" charset="0"/>
              </a:rPr>
              <a:t> </a:t>
            </a:r>
            <a:r>
              <a:rPr lang="en-US" sz="2400" b="1" dirty="0" err="1">
                <a:solidFill>
                  <a:schemeClr val="bg1"/>
                </a:solidFill>
                <a:effectLst/>
                <a:latin typeface="Roboto Light" panose="02000000000000000000" pitchFamily="2" charset="0"/>
                <a:ea typeface="Roboto Light" panose="02000000000000000000" pitchFamily="2" charset="0"/>
                <a:cs typeface="Times New Roman" panose="02020603050405020304" pitchFamily="18" charset="0"/>
              </a:rPr>
              <a:t>bản</a:t>
            </a:r>
            <a:r>
              <a:rPr lang="en-US" sz="2400" b="1" dirty="0">
                <a:solidFill>
                  <a:schemeClr val="bg1"/>
                </a:solidFill>
                <a:effectLst/>
                <a:latin typeface="Roboto Light" panose="02000000000000000000" pitchFamily="2" charset="0"/>
                <a:ea typeface="Roboto Light" panose="02000000000000000000" pitchFamily="2" charset="0"/>
                <a:cs typeface="Times New Roman" panose="02020603050405020304" pitchFamily="18" charset="0"/>
              </a:rPr>
              <a:t> Windows </a:t>
            </a:r>
            <a:endParaRPr sz="2400" dirty="0"/>
          </a:p>
        </p:txBody>
      </p:sp>
      <p:cxnSp>
        <p:nvCxnSpPr>
          <p:cNvPr id="257" name="Google Shape;257;p23"/>
          <p:cNvCxnSpPr/>
          <p:nvPr/>
        </p:nvCxnSpPr>
        <p:spPr>
          <a:xfrm>
            <a:off x="311700" y="865579"/>
            <a:ext cx="8520600" cy="0"/>
          </a:xfrm>
          <a:prstGeom prst="straightConnector1">
            <a:avLst/>
          </a:prstGeom>
          <a:noFill/>
          <a:ln w="9525" cap="flat" cmpd="sng">
            <a:solidFill>
              <a:srgbClr val="48FFD5"/>
            </a:solidFill>
            <a:prstDash val="solid"/>
            <a:round/>
            <a:headEnd type="none" w="med" len="med"/>
            <a:tailEnd type="none" w="med" len="med"/>
          </a:ln>
        </p:spPr>
      </p:cxnSp>
      <p:sp>
        <p:nvSpPr>
          <p:cNvPr id="5" name="TextBox 4">
            <a:extLst>
              <a:ext uri="{FF2B5EF4-FFF2-40B4-BE49-F238E27FC236}">
                <a16:creationId xmlns="" xmlns:a16="http://schemas.microsoft.com/office/drawing/2014/main" id="{C019869A-19AE-4DDA-9386-C5C9F5AD2603}"/>
              </a:ext>
            </a:extLst>
          </p:cNvPr>
          <p:cNvSpPr txBox="1"/>
          <p:nvPr/>
        </p:nvSpPr>
        <p:spPr>
          <a:xfrm>
            <a:off x="558351" y="995321"/>
            <a:ext cx="4013649" cy="1261884"/>
          </a:xfrm>
          <a:prstGeom prst="rect">
            <a:avLst/>
          </a:prstGeom>
          <a:noFill/>
        </p:spPr>
        <p:txBody>
          <a:bodyPr wrap="square" rtlCol="0">
            <a:spAutoFit/>
          </a:bodyPr>
          <a:lstStyle/>
          <a:p>
            <a:r>
              <a:rPr lang="vi-VN" sz="2000" b="1" dirty="0">
                <a:solidFill>
                  <a:schemeClr val="bg1"/>
                </a:solidFill>
                <a:effectLst/>
                <a:latin typeface="Roboto Light" panose="02000000000000000000" pitchFamily="2" charset="0"/>
                <a:ea typeface="Roboto Light" panose="02000000000000000000" pitchFamily="2" charset="0"/>
              </a:rPr>
              <a:t>10.Hệ điều hành Windows XP</a:t>
            </a:r>
          </a:p>
          <a:p>
            <a:pPr marL="285750" indent="-285750">
              <a:buClr>
                <a:srgbClr val="00B0F0"/>
              </a:buClr>
              <a:buSzPct val="60000"/>
              <a:buFont typeface="Wingdings" panose="05000000000000000000" pitchFamily="2" charset="2"/>
              <a:buChar char="Ø"/>
            </a:pPr>
            <a:r>
              <a:rPr lang="vi-VN" dirty="0">
                <a:solidFill>
                  <a:schemeClr val="accent1"/>
                </a:solidFill>
                <a:latin typeface="Roboto Light" panose="02000000000000000000" pitchFamily="2" charset="0"/>
                <a:ea typeface="Roboto Light" panose="02000000000000000000" pitchFamily="2" charset="0"/>
              </a:rPr>
              <a:t>M</a:t>
            </a:r>
            <a:r>
              <a:rPr lang="en-US" dirty="0" err="1">
                <a:solidFill>
                  <a:schemeClr val="accent1"/>
                </a:solidFill>
                <a:effectLst/>
                <a:latin typeface="Roboto Light" panose="02000000000000000000" pitchFamily="2" charset="0"/>
                <a:ea typeface="Roboto Light" panose="02000000000000000000" pitchFamily="2" charset="0"/>
              </a:rPr>
              <a:t>ột</a:t>
            </a:r>
            <a:r>
              <a:rPr lang="en-US" dirty="0">
                <a:solidFill>
                  <a:schemeClr val="accent1"/>
                </a:solidFill>
                <a:effectLst/>
                <a:latin typeface="Roboto Light" panose="02000000000000000000" pitchFamily="2" charset="0"/>
                <a:ea typeface="Roboto Light" panose="02000000000000000000" pitchFamily="2" charset="0"/>
              </a:rPr>
              <a:t> </a:t>
            </a:r>
            <a:r>
              <a:rPr lang="en-US" dirty="0" err="1">
                <a:solidFill>
                  <a:schemeClr val="accent1"/>
                </a:solidFill>
                <a:effectLst/>
                <a:latin typeface="Roboto Light" panose="02000000000000000000" pitchFamily="2" charset="0"/>
                <a:ea typeface="Roboto Light" panose="02000000000000000000" pitchFamily="2" charset="0"/>
              </a:rPr>
              <a:t>phiên</a:t>
            </a:r>
            <a:r>
              <a:rPr lang="en-US" dirty="0">
                <a:solidFill>
                  <a:schemeClr val="accent1"/>
                </a:solidFill>
                <a:effectLst/>
                <a:latin typeface="Roboto Light" panose="02000000000000000000" pitchFamily="2" charset="0"/>
                <a:ea typeface="Roboto Light" panose="02000000000000000000" pitchFamily="2" charset="0"/>
              </a:rPr>
              <a:t> </a:t>
            </a:r>
            <a:r>
              <a:rPr lang="en-US" dirty="0" err="1">
                <a:solidFill>
                  <a:schemeClr val="accent1"/>
                </a:solidFill>
                <a:effectLst/>
                <a:latin typeface="Roboto Light" panose="02000000000000000000" pitchFamily="2" charset="0"/>
                <a:ea typeface="Roboto Light" panose="02000000000000000000" pitchFamily="2" charset="0"/>
              </a:rPr>
              <a:t>bản</a:t>
            </a:r>
            <a:r>
              <a:rPr lang="en-US" dirty="0">
                <a:solidFill>
                  <a:schemeClr val="accent1"/>
                </a:solidFill>
                <a:effectLst/>
                <a:latin typeface="Roboto Light" panose="02000000000000000000" pitchFamily="2" charset="0"/>
                <a:ea typeface="Roboto Light" panose="02000000000000000000" pitchFamily="2" charset="0"/>
              </a:rPr>
              <a:t> </a:t>
            </a:r>
            <a:r>
              <a:rPr lang="en-US" dirty="0" err="1">
                <a:solidFill>
                  <a:schemeClr val="accent1"/>
                </a:solidFill>
                <a:effectLst/>
                <a:latin typeface="Roboto Light" panose="02000000000000000000" pitchFamily="2" charset="0"/>
                <a:ea typeface="Roboto Light" panose="02000000000000000000" pitchFamily="2" charset="0"/>
              </a:rPr>
              <a:t>đẹp</a:t>
            </a:r>
            <a:r>
              <a:rPr lang="en-US" dirty="0">
                <a:solidFill>
                  <a:schemeClr val="accent1"/>
                </a:solidFill>
                <a:effectLst/>
                <a:latin typeface="Roboto Light" panose="02000000000000000000" pitchFamily="2" charset="0"/>
                <a:ea typeface="Roboto Light" panose="02000000000000000000" pitchFamily="2" charset="0"/>
              </a:rPr>
              <a:t> </a:t>
            </a:r>
            <a:r>
              <a:rPr lang="en-US" dirty="0" err="1">
                <a:solidFill>
                  <a:schemeClr val="accent1"/>
                </a:solidFill>
                <a:effectLst/>
                <a:latin typeface="Roboto Light" panose="02000000000000000000" pitchFamily="2" charset="0"/>
                <a:ea typeface="Roboto Light" panose="02000000000000000000" pitchFamily="2" charset="0"/>
              </a:rPr>
              <a:t>hơn</a:t>
            </a:r>
            <a:r>
              <a:rPr lang="en-US" dirty="0">
                <a:solidFill>
                  <a:schemeClr val="accent1"/>
                </a:solidFill>
                <a:effectLst/>
                <a:latin typeface="Roboto Light" panose="02000000000000000000" pitchFamily="2" charset="0"/>
                <a:ea typeface="Roboto Light" panose="02000000000000000000" pitchFamily="2" charset="0"/>
              </a:rPr>
              <a:t>, </a:t>
            </a:r>
            <a:r>
              <a:rPr lang="en-US" dirty="0" err="1">
                <a:solidFill>
                  <a:schemeClr val="accent1"/>
                </a:solidFill>
                <a:effectLst/>
                <a:latin typeface="Roboto Light" panose="02000000000000000000" pitchFamily="2" charset="0"/>
                <a:ea typeface="Roboto Light" panose="02000000000000000000" pitchFamily="2" charset="0"/>
              </a:rPr>
              <a:t>nhanh</a:t>
            </a:r>
            <a:r>
              <a:rPr lang="en-US" dirty="0">
                <a:solidFill>
                  <a:schemeClr val="accent1"/>
                </a:solidFill>
                <a:effectLst/>
                <a:latin typeface="Roboto Light" panose="02000000000000000000" pitchFamily="2" charset="0"/>
                <a:ea typeface="Roboto Light" panose="02000000000000000000" pitchFamily="2" charset="0"/>
              </a:rPr>
              <a:t> </a:t>
            </a:r>
            <a:r>
              <a:rPr lang="en-US" dirty="0" err="1">
                <a:solidFill>
                  <a:schemeClr val="accent1"/>
                </a:solidFill>
                <a:effectLst/>
                <a:latin typeface="Roboto Light" panose="02000000000000000000" pitchFamily="2" charset="0"/>
                <a:ea typeface="Roboto Light" panose="02000000000000000000" pitchFamily="2" charset="0"/>
              </a:rPr>
              <a:t>hơn</a:t>
            </a:r>
            <a:r>
              <a:rPr lang="en-US" dirty="0">
                <a:solidFill>
                  <a:schemeClr val="accent1"/>
                </a:solidFill>
                <a:effectLst/>
                <a:latin typeface="Roboto Light" panose="02000000000000000000" pitchFamily="2" charset="0"/>
                <a:ea typeface="Roboto Light" panose="02000000000000000000" pitchFamily="2" charset="0"/>
              </a:rPr>
              <a:t> so </a:t>
            </a:r>
            <a:r>
              <a:rPr lang="en-US" dirty="0" err="1">
                <a:solidFill>
                  <a:schemeClr val="accent1"/>
                </a:solidFill>
                <a:effectLst/>
                <a:latin typeface="Roboto Light" panose="02000000000000000000" pitchFamily="2" charset="0"/>
                <a:ea typeface="Roboto Light" panose="02000000000000000000" pitchFamily="2" charset="0"/>
              </a:rPr>
              <a:t>với</a:t>
            </a:r>
            <a:r>
              <a:rPr lang="en-US" dirty="0">
                <a:solidFill>
                  <a:schemeClr val="accent1"/>
                </a:solidFill>
                <a:effectLst/>
                <a:latin typeface="Roboto Light" panose="02000000000000000000" pitchFamily="2" charset="0"/>
                <a:ea typeface="Roboto Light" panose="02000000000000000000" pitchFamily="2" charset="0"/>
              </a:rPr>
              <a:t> </a:t>
            </a:r>
            <a:r>
              <a:rPr lang="en-US" dirty="0" err="1">
                <a:solidFill>
                  <a:schemeClr val="accent1"/>
                </a:solidFill>
                <a:effectLst/>
                <a:latin typeface="Roboto Light" panose="02000000000000000000" pitchFamily="2" charset="0"/>
                <a:ea typeface="Roboto Light" panose="02000000000000000000" pitchFamily="2" charset="0"/>
              </a:rPr>
              <a:t>các</a:t>
            </a:r>
            <a:r>
              <a:rPr lang="en-US" dirty="0">
                <a:solidFill>
                  <a:schemeClr val="accent1"/>
                </a:solidFill>
                <a:effectLst/>
                <a:latin typeface="Roboto Light" panose="02000000000000000000" pitchFamily="2" charset="0"/>
                <a:ea typeface="Roboto Light" panose="02000000000000000000" pitchFamily="2" charset="0"/>
              </a:rPr>
              <a:t> </a:t>
            </a:r>
            <a:r>
              <a:rPr lang="en-US" dirty="0" err="1">
                <a:solidFill>
                  <a:schemeClr val="accent1"/>
                </a:solidFill>
                <a:effectLst/>
                <a:latin typeface="Roboto Light" panose="02000000000000000000" pitchFamily="2" charset="0"/>
                <a:ea typeface="Roboto Light" panose="02000000000000000000" pitchFamily="2" charset="0"/>
              </a:rPr>
              <a:t>phiên</a:t>
            </a:r>
            <a:r>
              <a:rPr lang="en-US" dirty="0">
                <a:solidFill>
                  <a:schemeClr val="accent1"/>
                </a:solidFill>
                <a:effectLst/>
                <a:latin typeface="Roboto Light" panose="02000000000000000000" pitchFamily="2" charset="0"/>
                <a:ea typeface="Roboto Light" panose="02000000000000000000" pitchFamily="2" charset="0"/>
              </a:rPr>
              <a:t> </a:t>
            </a:r>
            <a:r>
              <a:rPr lang="en-US" dirty="0" err="1">
                <a:solidFill>
                  <a:schemeClr val="accent1"/>
                </a:solidFill>
                <a:effectLst/>
                <a:latin typeface="Roboto Light" panose="02000000000000000000" pitchFamily="2" charset="0"/>
                <a:ea typeface="Roboto Light" panose="02000000000000000000" pitchFamily="2" charset="0"/>
              </a:rPr>
              <a:t>bản</a:t>
            </a:r>
            <a:r>
              <a:rPr lang="en-US" dirty="0">
                <a:solidFill>
                  <a:schemeClr val="accent1"/>
                </a:solidFill>
                <a:effectLst/>
                <a:latin typeface="Roboto Light" panose="02000000000000000000" pitchFamily="2" charset="0"/>
                <a:ea typeface="Roboto Light" panose="02000000000000000000" pitchFamily="2" charset="0"/>
              </a:rPr>
              <a:t> </a:t>
            </a:r>
            <a:r>
              <a:rPr lang="en-US" dirty="0" err="1">
                <a:solidFill>
                  <a:schemeClr val="accent1"/>
                </a:solidFill>
                <a:effectLst/>
                <a:latin typeface="Roboto Light" panose="02000000000000000000" pitchFamily="2" charset="0"/>
                <a:ea typeface="Roboto Light" panose="02000000000000000000" pitchFamily="2" charset="0"/>
              </a:rPr>
              <a:t>trước</a:t>
            </a:r>
            <a:r>
              <a:rPr lang="en-US" dirty="0">
                <a:solidFill>
                  <a:schemeClr val="accent1"/>
                </a:solidFill>
                <a:effectLst/>
                <a:latin typeface="Roboto Light" panose="02000000000000000000" pitchFamily="2" charset="0"/>
                <a:ea typeface="Roboto Light" panose="02000000000000000000" pitchFamily="2" charset="0"/>
              </a:rPr>
              <a:t> </a:t>
            </a:r>
            <a:r>
              <a:rPr lang="en-US" dirty="0" err="1">
                <a:solidFill>
                  <a:schemeClr val="accent1"/>
                </a:solidFill>
                <a:effectLst/>
                <a:latin typeface="Roboto Light" panose="02000000000000000000" pitchFamily="2" charset="0"/>
                <a:ea typeface="Roboto Light" panose="02000000000000000000" pitchFamily="2" charset="0"/>
              </a:rPr>
              <a:t>đó</a:t>
            </a:r>
            <a:r>
              <a:rPr lang="en-US" dirty="0">
                <a:solidFill>
                  <a:schemeClr val="accent1"/>
                </a:solidFill>
                <a:effectLst/>
                <a:latin typeface="Roboto Light" panose="02000000000000000000" pitchFamily="2" charset="0"/>
                <a:ea typeface="Roboto Light" panose="02000000000000000000" pitchFamily="2" charset="0"/>
              </a:rPr>
              <a:t> </a:t>
            </a:r>
            <a:endParaRPr lang="vi-VN" b="1" dirty="0">
              <a:solidFill>
                <a:schemeClr val="accent1"/>
              </a:solidFill>
              <a:latin typeface="Roboto Light" panose="02000000000000000000" pitchFamily="2" charset="0"/>
              <a:ea typeface="Roboto Light" panose="02000000000000000000" pitchFamily="2" charset="0"/>
            </a:endParaRPr>
          </a:p>
          <a:p>
            <a:pPr marL="285750" indent="-285750">
              <a:buClr>
                <a:srgbClr val="00B0F0"/>
              </a:buClr>
              <a:buSzPct val="60000"/>
              <a:buFont typeface="Wingdings" panose="05000000000000000000" pitchFamily="2" charset="2"/>
              <a:buChar char="Ø"/>
            </a:pPr>
            <a:r>
              <a:rPr lang="vi-VN" dirty="0">
                <a:solidFill>
                  <a:schemeClr val="accent1"/>
                </a:solidFill>
                <a:latin typeface="Roboto Light" panose="02000000000000000000" pitchFamily="2" charset="0"/>
                <a:ea typeface="Roboto Light" panose="02000000000000000000" pitchFamily="2" charset="0"/>
              </a:rPr>
              <a:t>Đ</a:t>
            </a:r>
            <a:r>
              <a:rPr lang="en-US" dirty="0">
                <a:solidFill>
                  <a:schemeClr val="accent1"/>
                </a:solidFill>
                <a:effectLst/>
                <a:latin typeface="Roboto Light" panose="02000000000000000000" pitchFamily="2" charset="0"/>
                <a:ea typeface="Roboto Light" panose="02000000000000000000" pitchFamily="2" charset="0"/>
              </a:rPr>
              <a:t>ã </a:t>
            </a:r>
            <a:r>
              <a:rPr lang="en-US" dirty="0" err="1">
                <a:solidFill>
                  <a:schemeClr val="accent1"/>
                </a:solidFill>
                <a:effectLst/>
                <a:latin typeface="Roboto Light" panose="02000000000000000000" pitchFamily="2" charset="0"/>
                <a:ea typeface="Roboto Light" panose="02000000000000000000" pitchFamily="2" charset="0"/>
              </a:rPr>
              <a:t>trở</a:t>
            </a:r>
            <a:r>
              <a:rPr lang="en-US" dirty="0">
                <a:solidFill>
                  <a:schemeClr val="accent1"/>
                </a:solidFill>
                <a:effectLst/>
                <a:latin typeface="Roboto Light" panose="02000000000000000000" pitchFamily="2" charset="0"/>
                <a:ea typeface="Roboto Light" panose="02000000000000000000" pitchFamily="2" charset="0"/>
              </a:rPr>
              <a:t> </a:t>
            </a:r>
            <a:r>
              <a:rPr lang="en-US" dirty="0" err="1">
                <a:solidFill>
                  <a:schemeClr val="accent1"/>
                </a:solidFill>
                <a:effectLst/>
                <a:latin typeface="Roboto Light" panose="02000000000000000000" pitchFamily="2" charset="0"/>
                <a:ea typeface="Roboto Light" panose="02000000000000000000" pitchFamily="2" charset="0"/>
              </a:rPr>
              <a:t>thành</a:t>
            </a:r>
            <a:r>
              <a:rPr lang="en-US" dirty="0">
                <a:solidFill>
                  <a:schemeClr val="accent1"/>
                </a:solidFill>
                <a:effectLst/>
                <a:latin typeface="Roboto Light" panose="02000000000000000000" pitchFamily="2" charset="0"/>
                <a:ea typeface="Roboto Light" panose="02000000000000000000" pitchFamily="2" charset="0"/>
              </a:rPr>
              <a:t> </a:t>
            </a:r>
            <a:r>
              <a:rPr lang="en-US" dirty="0" err="1">
                <a:solidFill>
                  <a:schemeClr val="accent1"/>
                </a:solidFill>
                <a:effectLst/>
                <a:latin typeface="Roboto Light" panose="02000000000000000000" pitchFamily="2" charset="0"/>
                <a:ea typeface="Roboto Light" panose="02000000000000000000" pitchFamily="2" charset="0"/>
              </a:rPr>
              <a:t>nền</a:t>
            </a:r>
            <a:r>
              <a:rPr lang="en-US" dirty="0">
                <a:solidFill>
                  <a:schemeClr val="accent1"/>
                </a:solidFill>
                <a:effectLst/>
                <a:latin typeface="Roboto Light" panose="02000000000000000000" pitchFamily="2" charset="0"/>
                <a:ea typeface="Roboto Light" panose="02000000000000000000" pitchFamily="2" charset="0"/>
              </a:rPr>
              <a:t> </a:t>
            </a:r>
            <a:r>
              <a:rPr lang="en-US" dirty="0" err="1">
                <a:solidFill>
                  <a:schemeClr val="accent1"/>
                </a:solidFill>
                <a:effectLst/>
                <a:latin typeface="Roboto Light" panose="02000000000000000000" pitchFamily="2" charset="0"/>
                <a:ea typeface="Roboto Light" panose="02000000000000000000" pitchFamily="2" charset="0"/>
              </a:rPr>
              <a:t>tảng</a:t>
            </a:r>
            <a:r>
              <a:rPr lang="en-US" dirty="0">
                <a:solidFill>
                  <a:schemeClr val="accent1"/>
                </a:solidFill>
                <a:effectLst/>
                <a:latin typeface="Roboto Light" panose="02000000000000000000" pitchFamily="2" charset="0"/>
                <a:ea typeface="Roboto Light" panose="02000000000000000000" pitchFamily="2" charset="0"/>
              </a:rPr>
              <a:t> </a:t>
            </a:r>
            <a:r>
              <a:rPr lang="en-US" dirty="0" err="1">
                <a:solidFill>
                  <a:schemeClr val="accent1"/>
                </a:solidFill>
                <a:effectLst/>
                <a:latin typeface="Roboto Light" panose="02000000000000000000" pitchFamily="2" charset="0"/>
                <a:ea typeface="Roboto Light" panose="02000000000000000000" pitchFamily="2" charset="0"/>
              </a:rPr>
              <a:t>độc</a:t>
            </a:r>
            <a:r>
              <a:rPr lang="en-US" dirty="0">
                <a:solidFill>
                  <a:schemeClr val="accent1"/>
                </a:solidFill>
                <a:effectLst/>
                <a:latin typeface="Roboto Light" panose="02000000000000000000" pitchFamily="2" charset="0"/>
                <a:ea typeface="Roboto Light" panose="02000000000000000000" pitchFamily="2" charset="0"/>
              </a:rPr>
              <a:t> </a:t>
            </a:r>
            <a:r>
              <a:rPr lang="en-US" dirty="0" err="1">
                <a:solidFill>
                  <a:schemeClr val="accent1"/>
                </a:solidFill>
                <a:effectLst/>
                <a:latin typeface="Roboto Light" panose="02000000000000000000" pitchFamily="2" charset="0"/>
                <a:ea typeface="Roboto Light" panose="02000000000000000000" pitchFamily="2" charset="0"/>
              </a:rPr>
              <a:t>lập</a:t>
            </a:r>
            <a:endParaRPr lang="vi-VN" b="1" dirty="0">
              <a:solidFill>
                <a:schemeClr val="accent1"/>
              </a:solidFill>
              <a:effectLst/>
              <a:latin typeface="Roboto Light" panose="02000000000000000000" pitchFamily="2" charset="0"/>
              <a:ea typeface="Roboto Light" panose="02000000000000000000" pitchFamily="2" charset="0"/>
            </a:endParaRPr>
          </a:p>
          <a:p>
            <a:pPr marL="285750" indent="-285750">
              <a:buClr>
                <a:srgbClr val="00B0F0"/>
              </a:buClr>
              <a:buSzPct val="60000"/>
              <a:buFont typeface="Wingdings" panose="05000000000000000000" pitchFamily="2" charset="2"/>
              <a:buChar char="Ø"/>
            </a:pPr>
            <a:r>
              <a:rPr lang="vi-VN" dirty="0">
                <a:solidFill>
                  <a:schemeClr val="accent1"/>
                </a:solidFill>
                <a:effectLst/>
                <a:latin typeface="Roboto Light" panose="02000000000000000000" pitchFamily="2" charset="0"/>
                <a:ea typeface="Roboto Light" panose="02000000000000000000" pitchFamily="2" charset="0"/>
              </a:rPr>
              <a:t>Có t</a:t>
            </a:r>
            <a:r>
              <a:rPr lang="en-US" dirty="0" err="1">
                <a:solidFill>
                  <a:schemeClr val="accent1"/>
                </a:solidFill>
                <a:effectLst/>
                <a:latin typeface="Roboto Light" panose="02000000000000000000" pitchFamily="2" charset="0"/>
                <a:ea typeface="Roboto Light" panose="02000000000000000000" pitchFamily="2" charset="0"/>
              </a:rPr>
              <a:t>ính</a:t>
            </a:r>
            <a:r>
              <a:rPr lang="en-US" dirty="0">
                <a:solidFill>
                  <a:schemeClr val="accent1"/>
                </a:solidFill>
                <a:effectLst/>
                <a:latin typeface="Roboto Light" panose="02000000000000000000" pitchFamily="2" charset="0"/>
                <a:ea typeface="Roboto Light" panose="02000000000000000000" pitchFamily="2" charset="0"/>
              </a:rPr>
              <a:t> </a:t>
            </a:r>
            <a:r>
              <a:rPr lang="en-US" dirty="0" err="1">
                <a:solidFill>
                  <a:schemeClr val="accent1"/>
                </a:solidFill>
                <a:effectLst/>
                <a:latin typeface="Roboto Light" panose="02000000000000000000" pitchFamily="2" charset="0"/>
                <a:ea typeface="Roboto Light" panose="02000000000000000000" pitchFamily="2" charset="0"/>
              </a:rPr>
              <a:t>năng</a:t>
            </a:r>
            <a:r>
              <a:rPr lang="en-US" dirty="0">
                <a:solidFill>
                  <a:schemeClr val="accent1"/>
                </a:solidFill>
                <a:effectLst/>
                <a:latin typeface="Roboto Light" panose="02000000000000000000" pitchFamily="2" charset="0"/>
                <a:ea typeface="Roboto Light" panose="02000000000000000000" pitchFamily="2" charset="0"/>
              </a:rPr>
              <a:t> Fast User Switching</a:t>
            </a:r>
            <a:endParaRPr lang="en-US" b="1" dirty="0">
              <a:solidFill>
                <a:schemeClr val="accent1"/>
              </a:solidFill>
              <a:effectLst/>
              <a:latin typeface="Roboto Light" panose="02000000000000000000" pitchFamily="2" charset="0"/>
              <a:ea typeface="Roboto Light" panose="02000000000000000000" pitchFamily="2" charset="0"/>
            </a:endParaRPr>
          </a:p>
        </p:txBody>
      </p:sp>
      <p:pic>
        <p:nvPicPr>
          <p:cNvPr id="7" name="Picture 6">
            <a:extLst>
              <a:ext uri="{FF2B5EF4-FFF2-40B4-BE49-F238E27FC236}">
                <a16:creationId xmlns="" xmlns:a16="http://schemas.microsoft.com/office/drawing/2014/main" id="{A5C01DBE-A685-4E67-91BC-C4FB7106B0D2}"/>
              </a:ext>
            </a:extLst>
          </p:cNvPr>
          <p:cNvPicPr>
            <a:picLocks noChangeAspect="1"/>
          </p:cNvPicPr>
          <p:nvPr/>
        </p:nvPicPr>
        <p:blipFill>
          <a:blip r:embed="rId3"/>
          <a:stretch>
            <a:fillRect/>
          </a:stretch>
        </p:blipFill>
        <p:spPr>
          <a:xfrm>
            <a:off x="5721069" y="971046"/>
            <a:ext cx="2560202" cy="1286159"/>
          </a:xfrm>
          <a:prstGeom prst="rect">
            <a:avLst/>
          </a:prstGeom>
        </p:spPr>
      </p:pic>
      <p:sp>
        <p:nvSpPr>
          <p:cNvPr id="2" name="TextBox 1">
            <a:extLst>
              <a:ext uri="{FF2B5EF4-FFF2-40B4-BE49-F238E27FC236}">
                <a16:creationId xmlns="" xmlns:a16="http://schemas.microsoft.com/office/drawing/2014/main" id="{C4CABD2B-3613-4EB2-A10B-3B0122E5A3A0}"/>
              </a:ext>
            </a:extLst>
          </p:cNvPr>
          <p:cNvSpPr txBox="1"/>
          <p:nvPr/>
        </p:nvSpPr>
        <p:spPr>
          <a:xfrm>
            <a:off x="4733841" y="2475279"/>
            <a:ext cx="4013649" cy="1046440"/>
          </a:xfrm>
          <a:prstGeom prst="rect">
            <a:avLst/>
          </a:prstGeom>
          <a:noFill/>
        </p:spPr>
        <p:txBody>
          <a:bodyPr wrap="square" rtlCol="0">
            <a:spAutoFit/>
          </a:bodyPr>
          <a:lstStyle/>
          <a:p>
            <a:r>
              <a:rPr lang="vi-VN" sz="2000" b="0" dirty="0">
                <a:solidFill>
                  <a:schemeClr val="bg1"/>
                </a:solidFill>
                <a:effectLst/>
                <a:latin typeface="Roboto Light" panose="02000000000000000000" pitchFamily="2" charset="0"/>
                <a:ea typeface="Roboto Light" panose="02000000000000000000" pitchFamily="2" charset="0"/>
              </a:rPr>
              <a:t>11.</a:t>
            </a:r>
            <a:r>
              <a:rPr lang="en-US" sz="2000" b="0" dirty="0" err="1">
                <a:solidFill>
                  <a:schemeClr val="bg1"/>
                </a:solidFill>
                <a:effectLst/>
                <a:latin typeface="Roboto Light" panose="02000000000000000000" pitchFamily="2" charset="0"/>
                <a:ea typeface="Roboto Light" panose="02000000000000000000" pitchFamily="2" charset="0"/>
              </a:rPr>
              <a:t>Hệ</a:t>
            </a:r>
            <a:r>
              <a:rPr lang="en-US" sz="2000" b="0" dirty="0">
                <a:solidFill>
                  <a:schemeClr val="bg1"/>
                </a:solidFill>
                <a:effectLst/>
                <a:latin typeface="Roboto Light" panose="02000000000000000000" pitchFamily="2" charset="0"/>
                <a:ea typeface="Roboto Light" panose="02000000000000000000" pitchFamily="2" charset="0"/>
              </a:rPr>
              <a:t> </a:t>
            </a:r>
            <a:r>
              <a:rPr lang="en-US" sz="2000" b="0" dirty="0" err="1">
                <a:solidFill>
                  <a:schemeClr val="bg1"/>
                </a:solidFill>
                <a:effectLst/>
                <a:latin typeface="Roboto Light" panose="02000000000000000000" pitchFamily="2" charset="0"/>
                <a:ea typeface="Roboto Light" panose="02000000000000000000" pitchFamily="2" charset="0"/>
              </a:rPr>
              <a:t>điều</a:t>
            </a:r>
            <a:r>
              <a:rPr lang="en-US" sz="2000" b="0" dirty="0">
                <a:solidFill>
                  <a:schemeClr val="bg1"/>
                </a:solidFill>
                <a:effectLst/>
                <a:latin typeface="Roboto Light" panose="02000000000000000000" pitchFamily="2" charset="0"/>
                <a:ea typeface="Roboto Light" panose="02000000000000000000" pitchFamily="2" charset="0"/>
              </a:rPr>
              <a:t> </a:t>
            </a:r>
            <a:r>
              <a:rPr lang="en-US" sz="2000" b="0" dirty="0" err="1">
                <a:solidFill>
                  <a:schemeClr val="bg1"/>
                </a:solidFill>
                <a:effectLst/>
                <a:latin typeface="Roboto Light" panose="02000000000000000000" pitchFamily="2" charset="0"/>
                <a:ea typeface="Roboto Light" panose="02000000000000000000" pitchFamily="2" charset="0"/>
              </a:rPr>
              <a:t>hành</a:t>
            </a:r>
            <a:r>
              <a:rPr lang="en-US" sz="2000" b="0" dirty="0">
                <a:solidFill>
                  <a:schemeClr val="bg1"/>
                </a:solidFill>
                <a:effectLst/>
                <a:latin typeface="Roboto Light" panose="02000000000000000000" pitchFamily="2" charset="0"/>
                <a:ea typeface="Roboto Light" panose="02000000000000000000" pitchFamily="2" charset="0"/>
              </a:rPr>
              <a:t> Windows Vista</a:t>
            </a:r>
            <a:endParaRPr lang="en-US" sz="2000" b="1" dirty="0">
              <a:solidFill>
                <a:schemeClr val="bg1"/>
              </a:solidFill>
              <a:effectLst/>
              <a:latin typeface="Roboto Light" panose="02000000000000000000" pitchFamily="2" charset="0"/>
              <a:ea typeface="Roboto Light" panose="02000000000000000000" pitchFamily="2" charset="0"/>
            </a:endParaRPr>
          </a:p>
          <a:p>
            <a:pPr marL="285750" indent="-285750">
              <a:buClr>
                <a:srgbClr val="00B0F0"/>
              </a:buClr>
              <a:buSzPct val="60000"/>
              <a:buFont typeface="Wingdings" panose="05000000000000000000" pitchFamily="2" charset="2"/>
              <a:buChar char="Ø"/>
            </a:pPr>
            <a:r>
              <a:rPr lang="vi-VN" dirty="0">
                <a:solidFill>
                  <a:schemeClr val="accent1"/>
                </a:solidFill>
                <a:latin typeface="Roboto Light" panose="02000000000000000000" pitchFamily="2" charset="0"/>
                <a:ea typeface="Roboto Light" panose="02000000000000000000" pitchFamily="2" charset="0"/>
              </a:rPr>
              <a:t>G</a:t>
            </a:r>
            <a:r>
              <a:rPr lang="en-US" dirty="0" err="1">
                <a:solidFill>
                  <a:schemeClr val="accent1"/>
                </a:solidFill>
                <a:effectLst/>
                <a:latin typeface="Roboto Light" panose="02000000000000000000" pitchFamily="2" charset="0"/>
                <a:ea typeface="Roboto Light" panose="02000000000000000000" pitchFamily="2" charset="0"/>
              </a:rPr>
              <a:t>iao</a:t>
            </a:r>
            <a:r>
              <a:rPr lang="en-US" dirty="0">
                <a:solidFill>
                  <a:schemeClr val="accent1"/>
                </a:solidFill>
                <a:effectLst/>
                <a:latin typeface="Roboto Light" panose="02000000000000000000" pitchFamily="2" charset="0"/>
                <a:ea typeface="Roboto Light" panose="02000000000000000000" pitchFamily="2" charset="0"/>
              </a:rPr>
              <a:t> </a:t>
            </a:r>
            <a:r>
              <a:rPr lang="en-US" dirty="0" err="1">
                <a:solidFill>
                  <a:schemeClr val="accent1"/>
                </a:solidFill>
                <a:effectLst/>
                <a:latin typeface="Roboto Light" panose="02000000000000000000" pitchFamily="2" charset="0"/>
                <a:ea typeface="Roboto Light" panose="02000000000000000000" pitchFamily="2" charset="0"/>
              </a:rPr>
              <a:t>diện</a:t>
            </a:r>
            <a:r>
              <a:rPr lang="en-US" dirty="0">
                <a:solidFill>
                  <a:schemeClr val="accent1"/>
                </a:solidFill>
                <a:effectLst/>
                <a:latin typeface="Roboto Light" panose="02000000000000000000" pitchFamily="2" charset="0"/>
                <a:ea typeface="Roboto Light" panose="02000000000000000000" pitchFamily="2" charset="0"/>
              </a:rPr>
              <a:t> </a:t>
            </a:r>
            <a:r>
              <a:rPr lang="en-US" dirty="0" err="1">
                <a:solidFill>
                  <a:schemeClr val="accent1"/>
                </a:solidFill>
                <a:effectLst/>
                <a:latin typeface="Roboto Light" panose="02000000000000000000" pitchFamily="2" charset="0"/>
                <a:ea typeface="Roboto Light" panose="02000000000000000000" pitchFamily="2" charset="0"/>
              </a:rPr>
              <a:t>đồ</a:t>
            </a:r>
            <a:r>
              <a:rPr lang="en-US" dirty="0">
                <a:solidFill>
                  <a:schemeClr val="accent1"/>
                </a:solidFill>
                <a:effectLst/>
                <a:latin typeface="Roboto Light" panose="02000000000000000000" pitchFamily="2" charset="0"/>
                <a:ea typeface="Roboto Light" panose="02000000000000000000" pitchFamily="2" charset="0"/>
              </a:rPr>
              <a:t> </a:t>
            </a:r>
            <a:r>
              <a:rPr lang="en-US" dirty="0" err="1">
                <a:solidFill>
                  <a:schemeClr val="accent1"/>
                </a:solidFill>
                <a:effectLst/>
                <a:latin typeface="Roboto Light" panose="02000000000000000000" pitchFamily="2" charset="0"/>
                <a:ea typeface="Roboto Light" panose="02000000000000000000" pitchFamily="2" charset="0"/>
              </a:rPr>
              <a:t>họa</a:t>
            </a:r>
            <a:r>
              <a:rPr lang="en-US" dirty="0">
                <a:solidFill>
                  <a:schemeClr val="accent1"/>
                </a:solidFill>
                <a:effectLst/>
                <a:latin typeface="Roboto Light" panose="02000000000000000000" pitchFamily="2" charset="0"/>
                <a:ea typeface="Roboto Light" panose="02000000000000000000" pitchFamily="2" charset="0"/>
              </a:rPr>
              <a:t> </a:t>
            </a:r>
            <a:r>
              <a:rPr lang="en-US" dirty="0" err="1">
                <a:solidFill>
                  <a:schemeClr val="accent1"/>
                </a:solidFill>
                <a:effectLst/>
                <a:latin typeface="Roboto Light" panose="02000000000000000000" pitchFamily="2" charset="0"/>
                <a:ea typeface="Roboto Light" panose="02000000000000000000" pitchFamily="2" charset="0"/>
              </a:rPr>
              <a:t>người</a:t>
            </a:r>
            <a:r>
              <a:rPr lang="en-US" dirty="0">
                <a:solidFill>
                  <a:schemeClr val="accent1"/>
                </a:solidFill>
                <a:effectLst/>
                <a:latin typeface="Roboto Light" panose="02000000000000000000" pitchFamily="2" charset="0"/>
                <a:ea typeface="Roboto Light" panose="02000000000000000000" pitchFamily="2" charset="0"/>
              </a:rPr>
              <a:t> </a:t>
            </a:r>
            <a:r>
              <a:rPr lang="en-US" dirty="0" err="1">
                <a:solidFill>
                  <a:schemeClr val="accent1"/>
                </a:solidFill>
                <a:effectLst/>
                <a:latin typeface="Roboto Light" panose="02000000000000000000" pitchFamily="2" charset="0"/>
                <a:ea typeface="Roboto Light" panose="02000000000000000000" pitchFamily="2" charset="0"/>
              </a:rPr>
              <a:t>dùng</a:t>
            </a:r>
            <a:r>
              <a:rPr lang="en-US" dirty="0">
                <a:solidFill>
                  <a:schemeClr val="accent1"/>
                </a:solidFill>
                <a:effectLst/>
                <a:latin typeface="Roboto Light" panose="02000000000000000000" pitchFamily="2" charset="0"/>
                <a:ea typeface="Roboto Light" panose="02000000000000000000" pitchFamily="2" charset="0"/>
              </a:rPr>
              <a:t> Aero 3D </a:t>
            </a:r>
            <a:endParaRPr lang="vi-VN" dirty="0">
              <a:solidFill>
                <a:schemeClr val="accent1"/>
              </a:solidFill>
              <a:effectLst/>
              <a:latin typeface="Roboto Light" panose="02000000000000000000" pitchFamily="2" charset="0"/>
              <a:ea typeface="Roboto Light" panose="02000000000000000000" pitchFamily="2" charset="0"/>
            </a:endParaRPr>
          </a:p>
          <a:p>
            <a:pPr marL="285750" indent="-285750">
              <a:buClr>
                <a:srgbClr val="00B0F0"/>
              </a:buClr>
              <a:buSzPct val="60000"/>
              <a:buFont typeface="Wingdings" panose="05000000000000000000" pitchFamily="2" charset="2"/>
              <a:buChar char="Ø"/>
            </a:pPr>
            <a:r>
              <a:rPr lang="vi-VN" dirty="0">
                <a:solidFill>
                  <a:schemeClr val="accent1"/>
                </a:solidFill>
                <a:latin typeface="Roboto Light" panose="02000000000000000000" pitchFamily="2" charset="0"/>
                <a:ea typeface="Roboto Light" panose="02000000000000000000" pitchFamily="2" charset="0"/>
              </a:rPr>
              <a:t>B</a:t>
            </a:r>
            <a:r>
              <a:rPr lang="en-US" dirty="0">
                <a:solidFill>
                  <a:schemeClr val="accent1"/>
                </a:solidFill>
                <a:effectLst/>
                <a:latin typeface="Roboto Light" panose="02000000000000000000" pitchFamily="2" charset="0"/>
                <a:ea typeface="Roboto Light" panose="02000000000000000000" pitchFamily="2" charset="0"/>
              </a:rPr>
              <a:t>ổ sung </a:t>
            </a:r>
            <a:r>
              <a:rPr lang="en-US" dirty="0" err="1">
                <a:solidFill>
                  <a:schemeClr val="accent1"/>
                </a:solidFill>
                <a:effectLst/>
                <a:latin typeface="Roboto Light" panose="02000000000000000000" pitchFamily="2" charset="0"/>
                <a:ea typeface="Roboto Light" panose="02000000000000000000" pitchFamily="2" charset="0"/>
              </a:rPr>
              <a:t>thêm</a:t>
            </a:r>
            <a:r>
              <a:rPr lang="en-US" dirty="0">
                <a:solidFill>
                  <a:schemeClr val="accent1"/>
                </a:solidFill>
                <a:effectLst/>
                <a:latin typeface="Roboto Light" panose="02000000000000000000" pitchFamily="2" charset="0"/>
                <a:ea typeface="Roboto Light" panose="02000000000000000000" pitchFamily="2" charset="0"/>
              </a:rPr>
              <a:t> </a:t>
            </a:r>
            <a:r>
              <a:rPr lang="en-US" dirty="0" err="1">
                <a:solidFill>
                  <a:schemeClr val="accent1"/>
                </a:solidFill>
                <a:effectLst/>
                <a:latin typeface="Roboto Light" panose="02000000000000000000" pitchFamily="2" charset="0"/>
                <a:ea typeface="Roboto Light" panose="02000000000000000000" pitchFamily="2" charset="0"/>
              </a:rPr>
              <a:t>sự</a:t>
            </a:r>
            <a:r>
              <a:rPr lang="en-US" dirty="0">
                <a:solidFill>
                  <a:schemeClr val="accent1"/>
                </a:solidFill>
                <a:effectLst/>
                <a:latin typeface="Roboto Light" panose="02000000000000000000" pitchFamily="2" charset="0"/>
                <a:ea typeface="Roboto Light" panose="02000000000000000000" pitchFamily="2" charset="0"/>
              </a:rPr>
              <a:t> </a:t>
            </a:r>
            <a:r>
              <a:rPr lang="en-US" dirty="0" err="1">
                <a:solidFill>
                  <a:schemeClr val="accent1"/>
                </a:solidFill>
                <a:effectLst/>
                <a:latin typeface="Roboto Light" panose="02000000000000000000" pitchFamily="2" charset="0"/>
                <a:ea typeface="Roboto Light" panose="02000000000000000000" pitchFamily="2" charset="0"/>
              </a:rPr>
              <a:t>bảo</a:t>
            </a:r>
            <a:r>
              <a:rPr lang="en-US" dirty="0">
                <a:solidFill>
                  <a:schemeClr val="accent1"/>
                </a:solidFill>
                <a:effectLst/>
                <a:latin typeface="Roboto Light" panose="02000000000000000000" pitchFamily="2" charset="0"/>
                <a:ea typeface="Roboto Light" panose="02000000000000000000" pitchFamily="2" charset="0"/>
              </a:rPr>
              <a:t> </a:t>
            </a:r>
            <a:r>
              <a:rPr lang="en-US" dirty="0" err="1">
                <a:solidFill>
                  <a:schemeClr val="accent1"/>
                </a:solidFill>
                <a:effectLst/>
                <a:latin typeface="Roboto Light" panose="02000000000000000000" pitchFamily="2" charset="0"/>
                <a:ea typeface="Roboto Light" panose="02000000000000000000" pitchFamily="2" charset="0"/>
              </a:rPr>
              <a:t>mật</a:t>
            </a:r>
            <a:r>
              <a:rPr lang="en-US" dirty="0">
                <a:solidFill>
                  <a:schemeClr val="accent1"/>
                </a:solidFill>
                <a:effectLst/>
                <a:latin typeface="Roboto Light" panose="02000000000000000000" pitchFamily="2" charset="0"/>
                <a:ea typeface="Roboto Light" panose="02000000000000000000" pitchFamily="2" charset="0"/>
              </a:rPr>
              <a:t> </a:t>
            </a:r>
            <a:r>
              <a:rPr lang="en-US" dirty="0" err="1">
                <a:solidFill>
                  <a:schemeClr val="accent1"/>
                </a:solidFill>
                <a:effectLst/>
                <a:latin typeface="Roboto Light" panose="02000000000000000000" pitchFamily="2" charset="0"/>
                <a:ea typeface="Roboto Light" panose="02000000000000000000" pitchFamily="2" charset="0"/>
              </a:rPr>
              <a:t>và</a:t>
            </a:r>
            <a:r>
              <a:rPr lang="en-US" dirty="0">
                <a:solidFill>
                  <a:schemeClr val="accent1"/>
                </a:solidFill>
                <a:effectLst/>
                <a:latin typeface="Roboto Light" panose="02000000000000000000" pitchFamily="2" charset="0"/>
                <a:ea typeface="Roboto Light" panose="02000000000000000000" pitchFamily="2" charset="0"/>
              </a:rPr>
              <a:t> </a:t>
            </a:r>
            <a:r>
              <a:rPr lang="en-US" dirty="0" err="1">
                <a:solidFill>
                  <a:schemeClr val="accent1"/>
                </a:solidFill>
                <a:effectLst/>
                <a:latin typeface="Roboto Light" panose="02000000000000000000" pitchFamily="2" charset="0"/>
                <a:ea typeface="Roboto Light" panose="02000000000000000000" pitchFamily="2" charset="0"/>
              </a:rPr>
              <a:t>độ</a:t>
            </a:r>
            <a:r>
              <a:rPr lang="en-US" dirty="0">
                <a:solidFill>
                  <a:schemeClr val="accent1"/>
                </a:solidFill>
                <a:effectLst/>
                <a:latin typeface="Roboto Light" panose="02000000000000000000" pitchFamily="2" charset="0"/>
                <a:ea typeface="Roboto Light" panose="02000000000000000000" pitchFamily="2" charset="0"/>
              </a:rPr>
              <a:t> tin </a:t>
            </a:r>
            <a:r>
              <a:rPr lang="en-US" dirty="0" err="1">
                <a:solidFill>
                  <a:schemeClr val="accent1"/>
                </a:solidFill>
                <a:effectLst/>
                <a:latin typeface="Roboto Light" panose="02000000000000000000" pitchFamily="2" charset="0"/>
                <a:ea typeface="Roboto Light" panose="02000000000000000000" pitchFamily="2" charset="0"/>
              </a:rPr>
              <a:t>cậy</a:t>
            </a:r>
            <a:endParaRPr lang="vi-VN" dirty="0">
              <a:solidFill>
                <a:schemeClr val="accent1"/>
              </a:solidFill>
              <a:latin typeface="Roboto Light" panose="02000000000000000000" pitchFamily="2" charset="0"/>
              <a:ea typeface="Roboto Light" panose="02000000000000000000" pitchFamily="2" charset="0"/>
            </a:endParaRPr>
          </a:p>
          <a:p>
            <a:pPr marL="285750" indent="-285750">
              <a:buClr>
                <a:srgbClr val="00B0F0"/>
              </a:buClr>
              <a:buSzPct val="60000"/>
              <a:buFont typeface="Wingdings" panose="05000000000000000000" pitchFamily="2" charset="2"/>
              <a:buChar char="Ø"/>
            </a:pPr>
            <a:r>
              <a:rPr lang="vi-VN" dirty="0">
                <a:solidFill>
                  <a:schemeClr val="accent1"/>
                </a:solidFill>
                <a:latin typeface="Roboto Light" panose="02000000000000000000" pitchFamily="2" charset="0"/>
                <a:ea typeface="Roboto Light" panose="02000000000000000000" pitchFamily="2" charset="0"/>
              </a:rPr>
              <a:t>Đ</a:t>
            </a:r>
            <a:r>
              <a:rPr lang="en-US" dirty="0" err="1">
                <a:solidFill>
                  <a:schemeClr val="accent1"/>
                </a:solidFill>
                <a:effectLst/>
                <a:latin typeface="Roboto Light" panose="02000000000000000000" pitchFamily="2" charset="0"/>
                <a:ea typeface="Roboto Light" panose="02000000000000000000" pitchFamily="2" charset="0"/>
              </a:rPr>
              <a:t>òi</a:t>
            </a:r>
            <a:r>
              <a:rPr lang="en-US" dirty="0">
                <a:solidFill>
                  <a:schemeClr val="accent1"/>
                </a:solidFill>
                <a:effectLst/>
                <a:latin typeface="Roboto Light" panose="02000000000000000000" pitchFamily="2" charset="0"/>
                <a:ea typeface="Roboto Light" panose="02000000000000000000" pitchFamily="2" charset="0"/>
              </a:rPr>
              <a:t> </a:t>
            </a:r>
            <a:r>
              <a:rPr lang="en-US" dirty="0" err="1">
                <a:solidFill>
                  <a:schemeClr val="accent1"/>
                </a:solidFill>
                <a:effectLst/>
                <a:latin typeface="Roboto Light" panose="02000000000000000000" pitchFamily="2" charset="0"/>
                <a:ea typeface="Roboto Light" panose="02000000000000000000" pitchFamily="2" charset="0"/>
              </a:rPr>
              <a:t>hỏi</a:t>
            </a:r>
            <a:r>
              <a:rPr lang="en-US" dirty="0">
                <a:solidFill>
                  <a:schemeClr val="accent1"/>
                </a:solidFill>
                <a:effectLst/>
                <a:latin typeface="Roboto Light" panose="02000000000000000000" pitchFamily="2" charset="0"/>
                <a:ea typeface="Roboto Light" panose="02000000000000000000" pitchFamily="2" charset="0"/>
              </a:rPr>
              <a:t> </a:t>
            </a:r>
            <a:r>
              <a:rPr lang="en-US" dirty="0" err="1">
                <a:solidFill>
                  <a:schemeClr val="accent1"/>
                </a:solidFill>
                <a:effectLst/>
                <a:latin typeface="Roboto Light" panose="02000000000000000000" pitchFamily="2" charset="0"/>
                <a:ea typeface="Roboto Light" panose="02000000000000000000" pitchFamily="2" charset="0"/>
              </a:rPr>
              <a:t>các</a:t>
            </a:r>
            <a:r>
              <a:rPr lang="en-US" dirty="0">
                <a:solidFill>
                  <a:schemeClr val="accent1"/>
                </a:solidFill>
                <a:effectLst/>
                <a:latin typeface="Roboto Light" panose="02000000000000000000" pitchFamily="2" charset="0"/>
                <a:ea typeface="Roboto Light" panose="02000000000000000000" pitchFamily="2" charset="0"/>
              </a:rPr>
              <a:t> </a:t>
            </a:r>
            <a:r>
              <a:rPr lang="en-US" dirty="0" err="1">
                <a:solidFill>
                  <a:schemeClr val="accent1"/>
                </a:solidFill>
                <a:effectLst/>
                <a:latin typeface="Roboto Light" panose="02000000000000000000" pitchFamily="2" charset="0"/>
                <a:ea typeface="Roboto Light" panose="02000000000000000000" pitchFamily="2" charset="0"/>
              </a:rPr>
              <a:t>máy</a:t>
            </a:r>
            <a:r>
              <a:rPr lang="en-US" dirty="0">
                <a:solidFill>
                  <a:schemeClr val="accent1"/>
                </a:solidFill>
                <a:effectLst/>
                <a:latin typeface="Roboto Light" panose="02000000000000000000" pitchFamily="2" charset="0"/>
                <a:ea typeface="Roboto Light" panose="02000000000000000000" pitchFamily="2" charset="0"/>
              </a:rPr>
              <a:t> </a:t>
            </a:r>
            <a:r>
              <a:rPr lang="en-US" dirty="0" err="1">
                <a:solidFill>
                  <a:schemeClr val="accent1"/>
                </a:solidFill>
                <a:effectLst/>
                <a:latin typeface="Roboto Light" panose="02000000000000000000" pitchFamily="2" charset="0"/>
                <a:ea typeface="Roboto Light" panose="02000000000000000000" pitchFamily="2" charset="0"/>
              </a:rPr>
              <a:t>tính</a:t>
            </a:r>
            <a:r>
              <a:rPr lang="en-US" dirty="0">
                <a:solidFill>
                  <a:schemeClr val="accent1"/>
                </a:solidFill>
                <a:effectLst/>
                <a:latin typeface="Roboto Light" panose="02000000000000000000" pitchFamily="2" charset="0"/>
                <a:ea typeface="Roboto Light" panose="02000000000000000000" pitchFamily="2" charset="0"/>
              </a:rPr>
              <a:t> </a:t>
            </a:r>
            <a:r>
              <a:rPr lang="en-US" dirty="0" err="1">
                <a:solidFill>
                  <a:schemeClr val="accent1"/>
                </a:solidFill>
                <a:effectLst/>
                <a:latin typeface="Roboto Light" panose="02000000000000000000" pitchFamily="2" charset="0"/>
                <a:ea typeface="Roboto Light" panose="02000000000000000000" pitchFamily="2" charset="0"/>
              </a:rPr>
              <a:t>phải</a:t>
            </a:r>
            <a:r>
              <a:rPr lang="en-US" dirty="0">
                <a:solidFill>
                  <a:schemeClr val="accent1"/>
                </a:solidFill>
                <a:effectLst/>
                <a:latin typeface="Roboto Light" panose="02000000000000000000" pitchFamily="2" charset="0"/>
                <a:ea typeface="Roboto Light" panose="02000000000000000000" pitchFamily="2" charset="0"/>
              </a:rPr>
              <a:t> </a:t>
            </a:r>
            <a:r>
              <a:rPr lang="en-US" dirty="0" err="1">
                <a:solidFill>
                  <a:schemeClr val="accent1"/>
                </a:solidFill>
                <a:effectLst/>
                <a:latin typeface="Roboto Light" panose="02000000000000000000" pitchFamily="2" charset="0"/>
                <a:ea typeface="Roboto Light" panose="02000000000000000000" pitchFamily="2" charset="0"/>
              </a:rPr>
              <a:t>có</a:t>
            </a:r>
            <a:r>
              <a:rPr lang="en-US" dirty="0">
                <a:solidFill>
                  <a:schemeClr val="accent1"/>
                </a:solidFill>
                <a:effectLst/>
                <a:latin typeface="Roboto Light" panose="02000000000000000000" pitchFamily="2" charset="0"/>
                <a:ea typeface="Roboto Light" panose="02000000000000000000" pitchFamily="2" charset="0"/>
              </a:rPr>
              <a:t> </a:t>
            </a:r>
            <a:r>
              <a:rPr lang="en-US" dirty="0" err="1">
                <a:solidFill>
                  <a:schemeClr val="accent1"/>
                </a:solidFill>
                <a:effectLst/>
                <a:latin typeface="Roboto Light" panose="02000000000000000000" pitchFamily="2" charset="0"/>
                <a:ea typeface="Roboto Light" panose="02000000000000000000" pitchFamily="2" charset="0"/>
              </a:rPr>
              <a:t>cấu</a:t>
            </a:r>
            <a:r>
              <a:rPr lang="en-US" dirty="0">
                <a:solidFill>
                  <a:schemeClr val="accent1"/>
                </a:solidFill>
                <a:effectLst/>
                <a:latin typeface="Roboto Light" panose="02000000000000000000" pitchFamily="2" charset="0"/>
                <a:ea typeface="Roboto Light" panose="02000000000000000000" pitchFamily="2" charset="0"/>
              </a:rPr>
              <a:t> </a:t>
            </a:r>
            <a:r>
              <a:rPr lang="en-US" dirty="0" err="1">
                <a:solidFill>
                  <a:schemeClr val="accent1"/>
                </a:solidFill>
                <a:effectLst/>
                <a:latin typeface="Roboto Light" panose="02000000000000000000" pitchFamily="2" charset="0"/>
                <a:ea typeface="Roboto Light" panose="02000000000000000000" pitchFamily="2" charset="0"/>
              </a:rPr>
              <a:t>hình</a:t>
            </a:r>
            <a:r>
              <a:rPr lang="en-US" dirty="0">
                <a:solidFill>
                  <a:schemeClr val="accent1"/>
                </a:solidFill>
                <a:effectLst/>
                <a:latin typeface="Roboto Light" panose="02000000000000000000" pitchFamily="2" charset="0"/>
                <a:ea typeface="Roboto Light" panose="02000000000000000000" pitchFamily="2" charset="0"/>
              </a:rPr>
              <a:t> </a:t>
            </a:r>
            <a:r>
              <a:rPr lang="en-US" dirty="0" err="1">
                <a:solidFill>
                  <a:schemeClr val="accent1"/>
                </a:solidFill>
                <a:effectLst/>
                <a:latin typeface="Roboto Light" panose="02000000000000000000" pitchFamily="2" charset="0"/>
                <a:ea typeface="Roboto Light" panose="02000000000000000000" pitchFamily="2" charset="0"/>
              </a:rPr>
              <a:t>cao</a:t>
            </a:r>
            <a:endParaRPr lang="en-US" dirty="0">
              <a:solidFill>
                <a:schemeClr val="accent1"/>
              </a:solidFill>
              <a:latin typeface="Roboto Light" panose="02000000000000000000" pitchFamily="2" charset="0"/>
              <a:ea typeface="Roboto Light" panose="02000000000000000000" pitchFamily="2" charset="0"/>
            </a:endParaRPr>
          </a:p>
        </p:txBody>
      </p:sp>
      <p:sp>
        <p:nvSpPr>
          <p:cNvPr id="3" name="TextBox 2">
            <a:extLst>
              <a:ext uri="{FF2B5EF4-FFF2-40B4-BE49-F238E27FC236}">
                <a16:creationId xmlns="" xmlns:a16="http://schemas.microsoft.com/office/drawing/2014/main" id="{83941895-10EC-4B87-9419-BDD57C60BDA0}"/>
              </a:ext>
            </a:extLst>
          </p:cNvPr>
          <p:cNvSpPr txBox="1"/>
          <p:nvPr/>
        </p:nvSpPr>
        <p:spPr>
          <a:xfrm>
            <a:off x="469339" y="3866904"/>
            <a:ext cx="4013649" cy="1046440"/>
          </a:xfrm>
          <a:prstGeom prst="rect">
            <a:avLst/>
          </a:prstGeom>
          <a:noFill/>
        </p:spPr>
        <p:txBody>
          <a:bodyPr wrap="square" rtlCol="0">
            <a:spAutoFit/>
          </a:bodyPr>
          <a:lstStyle/>
          <a:p>
            <a:r>
              <a:rPr lang="vi-VN" sz="2000" dirty="0">
                <a:solidFill>
                  <a:schemeClr val="bg1"/>
                </a:solidFill>
                <a:effectLst/>
                <a:latin typeface="Roboto Light" panose="02000000000000000000" pitchFamily="2" charset="0"/>
                <a:ea typeface="Roboto Light" panose="02000000000000000000" pitchFamily="2" charset="0"/>
              </a:rPr>
              <a:t>12.Hệ điều hành Windows 7</a:t>
            </a:r>
          </a:p>
          <a:p>
            <a:pPr marL="285750" indent="-285750">
              <a:buClr>
                <a:srgbClr val="00B0F0"/>
              </a:buClr>
              <a:buSzPct val="60000"/>
              <a:buFont typeface="Wingdings" panose="05000000000000000000" pitchFamily="2" charset="2"/>
              <a:buChar char="Ø"/>
            </a:pPr>
            <a:r>
              <a:rPr lang="vi-VN" dirty="0">
                <a:solidFill>
                  <a:schemeClr val="accent1"/>
                </a:solidFill>
                <a:latin typeface="Roboto Light" panose="02000000000000000000" pitchFamily="2" charset="0"/>
                <a:ea typeface="Roboto Light" panose="02000000000000000000" pitchFamily="2" charset="0"/>
              </a:rPr>
              <a:t>T</a:t>
            </a:r>
            <a:r>
              <a:rPr lang="en-US" dirty="0">
                <a:solidFill>
                  <a:schemeClr val="accent1"/>
                </a:solidFill>
                <a:effectLst/>
                <a:latin typeface="Roboto Light" panose="02000000000000000000" pitchFamily="2" charset="0"/>
                <a:ea typeface="Roboto Light" panose="02000000000000000000" pitchFamily="2" charset="0"/>
              </a:rPr>
              <a:t>hay </a:t>
            </a:r>
            <a:r>
              <a:rPr lang="en-US" dirty="0" err="1">
                <a:solidFill>
                  <a:schemeClr val="accent1"/>
                </a:solidFill>
                <a:effectLst/>
                <a:latin typeface="Roboto Light" panose="02000000000000000000" pitchFamily="2" charset="0"/>
                <a:ea typeface="Roboto Light" panose="02000000000000000000" pitchFamily="2" charset="0"/>
              </a:rPr>
              <a:t>đổi</a:t>
            </a:r>
            <a:r>
              <a:rPr lang="en-US" dirty="0">
                <a:solidFill>
                  <a:schemeClr val="accent1"/>
                </a:solidFill>
                <a:effectLst/>
                <a:latin typeface="Roboto Light" panose="02000000000000000000" pitchFamily="2" charset="0"/>
                <a:ea typeface="Roboto Light" panose="02000000000000000000" pitchFamily="2" charset="0"/>
              </a:rPr>
              <a:t> </a:t>
            </a:r>
            <a:r>
              <a:rPr lang="en-US" dirty="0" err="1">
                <a:solidFill>
                  <a:schemeClr val="accent1"/>
                </a:solidFill>
                <a:effectLst/>
                <a:latin typeface="Roboto Light" panose="02000000000000000000" pitchFamily="2" charset="0"/>
                <a:ea typeface="Roboto Light" panose="02000000000000000000" pitchFamily="2" charset="0"/>
              </a:rPr>
              <a:t>về</a:t>
            </a:r>
            <a:r>
              <a:rPr lang="en-US" dirty="0">
                <a:solidFill>
                  <a:schemeClr val="accent1"/>
                </a:solidFill>
                <a:effectLst/>
                <a:latin typeface="Roboto Light" panose="02000000000000000000" pitchFamily="2" charset="0"/>
                <a:ea typeface="Roboto Light" panose="02000000000000000000" pitchFamily="2" charset="0"/>
              </a:rPr>
              <a:t> </a:t>
            </a:r>
            <a:r>
              <a:rPr lang="en-US" dirty="0" err="1">
                <a:solidFill>
                  <a:schemeClr val="accent1"/>
                </a:solidFill>
                <a:effectLst/>
                <a:latin typeface="Roboto Light" panose="02000000000000000000" pitchFamily="2" charset="0"/>
                <a:ea typeface="Roboto Light" panose="02000000000000000000" pitchFamily="2" charset="0"/>
              </a:rPr>
              <a:t>mặt</a:t>
            </a:r>
            <a:r>
              <a:rPr lang="en-US" dirty="0">
                <a:solidFill>
                  <a:schemeClr val="accent1"/>
                </a:solidFill>
                <a:effectLst/>
                <a:latin typeface="Roboto Light" panose="02000000000000000000" pitchFamily="2" charset="0"/>
                <a:ea typeface="Roboto Light" panose="02000000000000000000" pitchFamily="2" charset="0"/>
              </a:rPr>
              <a:t> </a:t>
            </a:r>
            <a:r>
              <a:rPr lang="en-US" dirty="0" err="1">
                <a:solidFill>
                  <a:schemeClr val="accent1"/>
                </a:solidFill>
                <a:effectLst/>
                <a:latin typeface="Roboto Light" panose="02000000000000000000" pitchFamily="2" charset="0"/>
                <a:ea typeface="Roboto Light" panose="02000000000000000000" pitchFamily="2" charset="0"/>
              </a:rPr>
              <a:t>giao</a:t>
            </a:r>
            <a:r>
              <a:rPr lang="en-US" dirty="0">
                <a:solidFill>
                  <a:schemeClr val="accent1"/>
                </a:solidFill>
                <a:effectLst/>
                <a:latin typeface="Roboto Light" panose="02000000000000000000" pitchFamily="2" charset="0"/>
                <a:ea typeface="Roboto Light" panose="02000000000000000000" pitchFamily="2" charset="0"/>
              </a:rPr>
              <a:t> </a:t>
            </a:r>
            <a:r>
              <a:rPr lang="en-US" dirty="0" err="1">
                <a:solidFill>
                  <a:schemeClr val="accent1"/>
                </a:solidFill>
                <a:effectLst/>
                <a:latin typeface="Roboto Light" panose="02000000000000000000" pitchFamily="2" charset="0"/>
                <a:ea typeface="Roboto Light" panose="02000000000000000000" pitchFamily="2" charset="0"/>
              </a:rPr>
              <a:t>diện</a:t>
            </a:r>
            <a:endParaRPr lang="vi-VN" dirty="0">
              <a:solidFill>
                <a:schemeClr val="accent1"/>
              </a:solidFill>
              <a:effectLst/>
              <a:latin typeface="Roboto Light" panose="02000000000000000000" pitchFamily="2" charset="0"/>
              <a:ea typeface="Roboto Light" panose="02000000000000000000" pitchFamily="2" charset="0"/>
            </a:endParaRPr>
          </a:p>
          <a:p>
            <a:pPr marL="285750" indent="-285750">
              <a:buClr>
                <a:srgbClr val="00B0F0"/>
              </a:buClr>
              <a:buSzPct val="60000"/>
              <a:buFont typeface="Wingdings" panose="05000000000000000000" pitchFamily="2" charset="2"/>
              <a:buChar char="Ø"/>
            </a:pPr>
            <a:r>
              <a:rPr lang="vi-VN" dirty="0">
                <a:solidFill>
                  <a:schemeClr val="accent1"/>
                </a:solidFill>
                <a:latin typeface="Roboto Light" panose="02000000000000000000" pitchFamily="2" charset="0"/>
                <a:ea typeface="Roboto Light" panose="02000000000000000000" pitchFamily="2" charset="0"/>
              </a:rPr>
              <a:t>C</a:t>
            </a:r>
            <a:r>
              <a:rPr lang="en-US" dirty="0" err="1">
                <a:solidFill>
                  <a:schemeClr val="accent1"/>
                </a:solidFill>
                <a:effectLst/>
                <a:latin typeface="Roboto Light" panose="02000000000000000000" pitchFamily="2" charset="0"/>
                <a:ea typeface="Roboto Light" panose="02000000000000000000" pitchFamily="2" charset="0"/>
              </a:rPr>
              <a:t>hế</a:t>
            </a:r>
            <a:r>
              <a:rPr lang="en-US" dirty="0">
                <a:solidFill>
                  <a:schemeClr val="accent1"/>
                </a:solidFill>
                <a:effectLst/>
                <a:latin typeface="Roboto Light" panose="02000000000000000000" pitchFamily="2" charset="0"/>
                <a:ea typeface="Roboto Light" panose="02000000000000000000" pitchFamily="2" charset="0"/>
              </a:rPr>
              <a:t> </a:t>
            </a:r>
            <a:r>
              <a:rPr lang="en-US" dirty="0" err="1">
                <a:solidFill>
                  <a:schemeClr val="accent1"/>
                </a:solidFill>
                <a:effectLst/>
                <a:latin typeface="Roboto Light" panose="02000000000000000000" pitchFamily="2" charset="0"/>
                <a:ea typeface="Roboto Light" panose="02000000000000000000" pitchFamily="2" charset="0"/>
              </a:rPr>
              <a:t>độ</a:t>
            </a:r>
            <a:r>
              <a:rPr lang="en-US" dirty="0">
                <a:solidFill>
                  <a:schemeClr val="accent1"/>
                </a:solidFill>
                <a:effectLst/>
                <a:latin typeface="Roboto Light" panose="02000000000000000000" pitchFamily="2" charset="0"/>
                <a:ea typeface="Roboto Light" panose="02000000000000000000" pitchFamily="2" charset="0"/>
              </a:rPr>
              <a:t> Aero Peek </a:t>
            </a:r>
            <a:endParaRPr lang="vi-VN" dirty="0">
              <a:solidFill>
                <a:schemeClr val="accent1"/>
              </a:solidFill>
              <a:latin typeface="Roboto Light" panose="02000000000000000000" pitchFamily="2" charset="0"/>
              <a:ea typeface="Roboto Light" panose="02000000000000000000" pitchFamily="2" charset="0"/>
            </a:endParaRPr>
          </a:p>
          <a:p>
            <a:pPr marL="285750" indent="-285750">
              <a:buClr>
                <a:srgbClr val="00B0F0"/>
              </a:buClr>
              <a:buSzPct val="60000"/>
              <a:buFont typeface="Wingdings" panose="05000000000000000000" pitchFamily="2" charset="2"/>
              <a:buChar char="Ø"/>
            </a:pPr>
            <a:r>
              <a:rPr lang="en-US" dirty="0">
                <a:solidFill>
                  <a:schemeClr val="accent1"/>
                </a:solidFill>
                <a:effectLst/>
                <a:latin typeface="Roboto Light" panose="02000000000000000000" pitchFamily="2" charset="0"/>
                <a:ea typeface="Roboto Light" panose="02000000000000000000" pitchFamily="2" charset="0"/>
              </a:rPr>
              <a:t>Taskbar </a:t>
            </a:r>
            <a:r>
              <a:rPr lang="en-US" dirty="0" err="1">
                <a:solidFill>
                  <a:schemeClr val="accent1"/>
                </a:solidFill>
                <a:effectLst/>
                <a:latin typeface="Roboto Light" panose="02000000000000000000" pitchFamily="2" charset="0"/>
                <a:ea typeface="Roboto Light" panose="02000000000000000000" pitchFamily="2" charset="0"/>
              </a:rPr>
              <a:t>mới</a:t>
            </a:r>
            <a:r>
              <a:rPr lang="en-US" dirty="0">
                <a:solidFill>
                  <a:schemeClr val="accent1"/>
                </a:solidFill>
                <a:effectLst/>
                <a:latin typeface="Roboto Light" panose="02000000000000000000" pitchFamily="2" charset="0"/>
                <a:ea typeface="Roboto Light" panose="02000000000000000000" pitchFamily="2" charset="0"/>
              </a:rPr>
              <a:t> </a:t>
            </a:r>
            <a:r>
              <a:rPr lang="en-US" dirty="0" err="1">
                <a:solidFill>
                  <a:schemeClr val="accent1"/>
                </a:solidFill>
                <a:effectLst/>
                <a:latin typeface="Roboto Light" panose="02000000000000000000" pitchFamily="2" charset="0"/>
                <a:ea typeface="Roboto Light" panose="02000000000000000000" pitchFamily="2" charset="0"/>
              </a:rPr>
              <a:t>trong</a:t>
            </a:r>
            <a:r>
              <a:rPr lang="en-US" dirty="0">
                <a:solidFill>
                  <a:schemeClr val="accent1"/>
                </a:solidFill>
                <a:effectLst/>
                <a:latin typeface="Roboto Light" panose="02000000000000000000" pitchFamily="2" charset="0"/>
                <a:ea typeface="Roboto Light" panose="02000000000000000000" pitchFamily="2" charset="0"/>
              </a:rPr>
              <a:t> Windows 7 </a:t>
            </a:r>
            <a:endParaRPr lang="en-US" sz="1800" b="1" dirty="0">
              <a:effectLst/>
              <a:latin typeface="Times New Roman" panose="02020603050405020304" pitchFamily="18" charset="0"/>
              <a:ea typeface="Times New Roman" panose="02020603050405020304" pitchFamily="18" charset="0"/>
            </a:endParaRPr>
          </a:p>
        </p:txBody>
      </p:sp>
      <p:pic>
        <p:nvPicPr>
          <p:cNvPr id="4" name="Picture 3">
            <a:extLst>
              <a:ext uri="{FF2B5EF4-FFF2-40B4-BE49-F238E27FC236}">
                <a16:creationId xmlns="" xmlns:a16="http://schemas.microsoft.com/office/drawing/2014/main" id="{A6E49C45-7C32-46DE-8883-BDF7E8228700}"/>
              </a:ext>
            </a:extLst>
          </p:cNvPr>
          <p:cNvPicPr>
            <a:picLocks noChangeAspect="1"/>
          </p:cNvPicPr>
          <p:nvPr/>
        </p:nvPicPr>
        <p:blipFill>
          <a:blip r:embed="rId4"/>
          <a:stretch>
            <a:fillRect/>
          </a:stretch>
        </p:blipFill>
        <p:spPr>
          <a:xfrm>
            <a:off x="5721069" y="3891180"/>
            <a:ext cx="2586329" cy="1261879"/>
          </a:xfrm>
          <a:prstGeom prst="rect">
            <a:avLst/>
          </a:prstGeom>
        </p:spPr>
      </p:pic>
      <p:pic>
        <p:nvPicPr>
          <p:cNvPr id="6" name="Picture 5">
            <a:extLst>
              <a:ext uri="{FF2B5EF4-FFF2-40B4-BE49-F238E27FC236}">
                <a16:creationId xmlns="" xmlns:a16="http://schemas.microsoft.com/office/drawing/2014/main" id="{DE8DED38-F70B-49FD-8A59-532D79A22167}"/>
              </a:ext>
            </a:extLst>
          </p:cNvPr>
          <p:cNvPicPr>
            <a:picLocks noChangeAspect="1"/>
          </p:cNvPicPr>
          <p:nvPr/>
        </p:nvPicPr>
        <p:blipFill>
          <a:blip r:embed="rId5"/>
          <a:stretch>
            <a:fillRect/>
          </a:stretch>
        </p:blipFill>
        <p:spPr>
          <a:xfrm>
            <a:off x="997512" y="2411222"/>
            <a:ext cx="2287854" cy="1315020"/>
          </a:xfrm>
          <a:prstGeom prst="rect">
            <a:avLst/>
          </a:prstGeom>
        </p:spPr>
      </p:pic>
    </p:spTree>
    <p:extLst>
      <p:ext uri="{BB962C8B-B14F-4D97-AF65-F5344CB8AC3E}">
        <p14:creationId xmlns:p14="http://schemas.microsoft.com/office/powerpoint/2010/main" val="2287953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0" presetClass="entr" presetSubtype="0" decel="10000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strVal val="#ppt_w+.3"/>
                                          </p:val>
                                        </p:tav>
                                        <p:tav tm="100000">
                                          <p:val>
                                            <p:strVal val="#ppt_w"/>
                                          </p:val>
                                        </p:tav>
                                      </p:tavLst>
                                    </p:anim>
                                    <p:anim calcmode="lin" valueType="num">
                                      <p:cBhvr>
                                        <p:cTn id="8" dur="1000" fill="hold"/>
                                        <p:tgtEl>
                                          <p:spTgt spid="5"/>
                                        </p:tgtEl>
                                        <p:attrNameLst>
                                          <p:attrName>ppt_h</p:attrName>
                                        </p:attrNameLst>
                                      </p:cBhvr>
                                      <p:tavLst>
                                        <p:tav tm="0">
                                          <p:val>
                                            <p:strVal val="#ppt_h"/>
                                          </p:val>
                                        </p:tav>
                                        <p:tav tm="100000">
                                          <p:val>
                                            <p:strVal val="#ppt_h"/>
                                          </p:val>
                                        </p:tav>
                                      </p:tavLst>
                                    </p:anim>
                                    <p:animEffect transition="in" filter="fade">
                                      <p:cBhvr>
                                        <p:cTn id="9" dur="1000"/>
                                        <p:tgtEl>
                                          <p:spTgt spid="5"/>
                                        </p:tgtEl>
                                      </p:cBhvr>
                                    </p:animEffect>
                                  </p:childTnLst>
                                </p:cTn>
                              </p:par>
                              <p:par>
                                <p:cTn id="10" presetID="50" presetClass="entr" presetSubtype="0" decel="100000" fill="hold" nodeType="with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p:cTn id="12" dur="1000" fill="hold"/>
                                        <p:tgtEl>
                                          <p:spTgt spid="7"/>
                                        </p:tgtEl>
                                        <p:attrNameLst>
                                          <p:attrName>ppt_w</p:attrName>
                                        </p:attrNameLst>
                                      </p:cBhvr>
                                      <p:tavLst>
                                        <p:tav tm="0">
                                          <p:val>
                                            <p:strVal val="#ppt_w+.3"/>
                                          </p:val>
                                        </p:tav>
                                        <p:tav tm="100000">
                                          <p:val>
                                            <p:strVal val="#ppt_w"/>
                                          </p:val>
                                        </p:tav>
                                      </p:tavLst>
                                    </p:anim>
                                    <p:anim calcmode="lin" valueType="num">
                                      <p:cBhvr>
                                        <p:cTn id="13" dur="1000" fill="hold"/>
                                        <p:tgtEl>
                                          <p:spTgt spid="7"/>
                                        </p:tgtEl>
                                        <p:attrNameLst>
                                          <p:attrName>ppt_h</p:attrName>
                                        </p:attrNameLst>
                                      </p:cBhvr>
                                      <p:tavLst>
                                        <p:tav tm="0">
                                          <p:val>
                                            <p:strVal val="#ppt_h"/>
                                          </p:val>
                                        </p:tav>
                                        <p:tav tm="100000">
                                          <p:val>
                                            <p:strVal val="#ppt_h"/>
                                          </p:val>
                                        </p:tav>
                                      </p:tavLst>
                                    </p:anim>
                                    <p:animEffect transition="in" filter="fade">
                                      <p:cBhvr>
                                        <p:cTn id="14" dur="1000"/>
                                        <p:tgtEl>
                                          <p:spTgt spid="7"/>
                                        </p:tgtEl>
                                      </p:cBhvr>
                                    </p:animEffect>
                                  </p:childTnLst>
                                </p:cTn>
                              </p:par>
                            </p:childTnLst>
                          </p:cTn>
                        </p:par>
                      </p:childTnLst>
                    </p:cTn>
                  </p:par>
                  <p:par>
                    <p:cTn id="15" fill="hold">
                      <p:stCondLst>
                        <p:cond delay="indefinite"/>
                      </p:stCondLst>
                      <p:childTnLst>
                        <p:par>
                          <p:cTn id="16" fill="hold">
                            <p:stCondLst>
                              <p:cond delay="0"/>
                            </p:stCondLst>
                            <p:childTnLst>
                              <p:par>
                                <p:cTn id="17" presetID="17" presetClass="entr" presetSubtype="1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p:cTn id="19" dur="500" fill="hold"/>
                                        <p:tgtEl>
                                          <p:spTgt spid="2"/>
                                        </p:tgtEl>
                                        <p:attrNameLst>
                                          <p:attrName>ppt_w</p:attrName>
                                        </p:attrNameLst>
                                      </p:cBhvr>
                                      <p:tavLst>
                                        <p:tav tm="0">
                                          <p:val>
                                            <p:fltVal val="0"/>
                                          </p:val>
                                        </p:tav>
                                        <p:tav tm="100000">
                                          <p:val>
                                            <p:strVal val="#ppt_w"/>
                                          </p:val>
                                        </p:tav>
                                      </p:tavLst>
                                    </p:anim>
                                    <p:anim calcmode="lin" valueType="num">
                                      <p:cBhvr>
                                        <p:cTn id="20" dur="500" fill="hold"/>
                                        <p:tgtEl>
                                          <p:spTgt spid="2"/>
                                        </p:tgtEl>
                                        <p:attrNameLst>
                                          <p:attrName>ppt_h</p:attrName>
                                        </p:attrNameLst>
                                      </p:cBhvr>
                                      <p:tavLst>
                                        <p:tav tm="0">
                                          <p:val>
                                            <p:strVal val="#ppt_h"/>
                                          </p:val>
                                        </p:tav>
                                        <p:tav tm="100000">
                                          <p:val>
                                            <p:strVal val="#ppt_h"/>
                                          </p:val>
                                        </p:tav>
                                      </p:tavLst>
                                    </p:anim>
                                  </p:childTnLst>
                                </p:cTn>
                              </p:par>
                              <p:par>
                                <p:cTn id="21" presetID="17" presetClass="entr" presetSubtype="10" fill="hold" nodeType="with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p:cTn id="23" dur="500" fill="hold"/>
                                        <p:tgtEl>
                                          <p:spTgt spid="6"/>
                                        </p:tgtEl>
                                        <p:attrNameLst>
                                          <p:attrName>ppt_w</p:attrName>
                                        </p:attrNameLst>
                                      </p:cBhvr>
                                      <p:tavLst>
                                        <p:tav tm="0">
                                          <p:val>
                                            <p:fltVal val="0"/>
                                          </p:val>
                                        </p:tav>
                                        <p:tav tm="100000">
                                          <p:val>
                                            <p:strVal val="#ppt_w"/>
                                          </p:val>
                                        </p:tav>
                                      </p:tavLst>
                                    </p:anim>
                                    <p:anim calcmode="lin" valueType="num">
                                      <p:cBhvr>
                                        <p:cTn id="24" dur="500" fill="hold"/>
                                        <p:tgtEl>
                                          <p:spTgt spid="6"/>
                                        </p:tgtEl>
                                        <p:attrNameLst>
                                          <p:attrName>ppt_h</p:attrName>
                                        </p:attrNameLst>
                                      </p:cBhvr>
                                      <p:tavLst>
                                        <p:tav tm="0">
                                          <p:val>
                                            <p:strVal val="#ppt_h"/>
                                          </p:val>
                                        </p:tav>
                                        <p:tav tm="100000">
                                          <p:val>
                                            <p:strVal val="#ppt_h"/>
                                          </p:val>
                                        </p:tav>
                                      </p:tavLst>
                                    </p:anim>
                                  </p:childTnLst>
                                </p:cTn>
                              </p:par>
                            </p:childTnLst>
                          </p:cTn>
                        </p:par>
                      </p:childTnLst>
                    </p:cTn>
                  </p:par>
                  <p:par>
                    <p:cTn id="25" fill="hold">
                      <p:stCondLst>
                        <p:cond delay="indefinite"/>
                      </p:stCondLst>
                      <p:childTnLst>
                        <p:par>
                          <p:cTn id="26" fill="hold">
                            <p:stCondLst>
                              <p:cond delay="0"/>
                            </p:stCondLst>
                            <p:childTnLst>
                              <p:par>
                                <p:cTn id="27" presetID="47" presetClass="entr" presetSubtype="0" fill="hold" grpId="0" nodeType="clickEffect">
                                  <p:stCondLst>
                                    <p:cond delay="0"/>
                                  </p:stCondLst>
                                  <p:childTnLst>
                                    <p:set>
                                      <p:cBhvr>
                                        <p:cTn id="28" dur="1" fill="hold">
                                          <p:stCondLst>
                                            <p:cond delay="0"/>
                                          </p:stCondLst>
                                        </p:cTn>
                                        <p:tgtEl>
                                          <p:spTgt spid="3"/>
                                        </p:tgtEl>
                                        <p:attrNameLst>
                                          <p:attrName>style.visibility</p:attrName>
                                        </p:attrNameLst>
                                      </p:cBhvr>
                                      <p:to>
                                        <p:strVal val="visible"/>
                                      </p:to>
                                    </p:set>
                                    <p:animEffect transition="in" filter="fade">
                                      <p:cBhvr>
                                        <p:cTn id="29" dur="1000"/>
                                        <p:tgtEl>
                                          <p:spTgt spid="3"/>
                                        </p:tgtEl>
                                      </p:cBhvr>
                                    </p:animEffect>
                                    <p:anim calcmode="lin" valueType="num">
                                      <p:cBhvr>
                                        <p:cTn id="30" dur="1000" fill="hold"/>
                                        <p:tgtEl>
                                          <p:spTgt spid="3"/>
                                        </p:tgtEl>
                                        <p:attrNameLst>
                                          <p:attrName>ppt_x</p:attrName>
                                        </p:attrNameLst>
                                      </p:cBhvr>
                                      <p:tavLst>
                                        <p:tav tm="0">
                                          <p:val>
                                            <p:strVal val="#ppt_x"/>
                                          </p:val>
                                        </p:tav>
                                        <p:tav tm="100000">
                                          <p:val>
                                            <p:strVal val="#ppt_x"/>
                                          </p:val>
                                        </p:tav>
                                      </p:tavLst>
                                    </p:anim>
                                    <p:anim calcmode="lin" valueType="num">
                                      <p:cBhvr>
                                        <p:cTn id="31" dur="1000" fill="hold"/>
                                        <p:tgtEl>
                                          <p:spTgt spid="3"/>
                                        </p:tgtEl>
                                        <p:attrNameLst>
                                          <p:attrName>ppt_y</p:attrName>
                                        </p:attrNameLst>
                                      </p:cBhvr>
                                      <p:tavLst>
                                        <p:tav tm="0">
                                          <p:val>
                                            <p:strVal val="#ppt_y-.1"/>
                                          </p:val>
                                        </p:tav>
                                        <p:tav tm="100000">
                                          <p:val>
                                            <p:strVal val="#ppt_y"/>
                                          </p:val>
                                        </p:tav>
                                      </p:tavLst>
                                    </p:anim>
                                  </p:childTnLst>
                                </p:cTn>
                              </p:par>
                              <p:par>
                                <p:cTn id="32" presetID="47" presetClass="entr" presetSubtype="0" fill="hold" nodeType="withEffect">
                                  <p:stCondLst>
                                    <p:cond delay="0"/>
                                  </p:stCondLst>
                                  <p:childTnLst>
                                    <p:set>
                                      <p:cBhvr>
                                        <p:cTn id="33" dur="1" fill="hold">
                                          <p:stCondLst>
                                            <p:cond delay="0"/>
                                          </p:stCondLst>
                                        </p:cTn>
                                        <p:tgtEl>
                                          <p:spTgt spid="4"/>
                                        </p:tgtEl>
                                        <p:attrNameLst>
                                          <p:attrName>style.visibility</p:attrName>
                                        </p:attrNameLst>
                                      </p:cBhvr>
                                      <p:to>
                                        <p:strVal val="visible"/>
                                      </p:to>
                                    </p:set>
                                    <p:animEffect transition="in" filter="fade">
                                      <p:cBhvr>
                                        <p:cTn id="34" dur="1000"/>
                                        <p:tgtEl>
                                          <p:spTgt spid="4"/>
                                        </p:tgtEl>
                                      </p:cBhvr>
                                    </p:animEffect>
                                    <p:anim calcmode="lin" valueType="num">
                                      <p:cBhvr>
                                        <p:cTn id="35" dur="1000" fill="hold"/>
                                        <p:tgtEl>
                                          <p:spTgt spid="4"/>
                                        </p:tgtEl>
                                        <p:attrNameLst>
                                          <p:attrName>ppt_x</p:attrName>
                                        </p:attrNameLst>
                                      </p:cBhvr>
                                      <p:tavLst>
                                        <p:tav tm="0">
                                          <p:val>
                                            <p:strVal val="#ppt_x"/>
                                          </p:val>
                                        </p:tav>
                                        <p:tav tm="100000">
                                          <p:val>
                                            <p:strVal val="#ppt_x"/>
                                          </p:val>
                                        </p:tav>
                                      </p:tavLst>
                                    </p:anim>
                                    <p:anim calcmode="lin" valueType="num">
                                      <p:cBhvr>
                                        <p:cTn id="3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 grpId="0"/>
      <p:bldP spid="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23"/>
          <p:cNvSpPr txBox="1">
            <a:spLocks noGrp="1"/>
          </p:cNvSpPr>
          <p:nvPr>
            <p:ph type="ctrTitle"/>
          </p:nvPr>
        </p:nvSpPr>
        <p:spPr>
          <a:xfrm>
            <a:off x="311700" y="230156"/>
            <a:ext cx="85206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2400" b="1" dirty="0">
                <a:solidFill>
                  <a:schemeClr val="bg1"/>
                </a:solidFill>
                <a:effectLst/>
                <a:latin typeface="Roboto Light" panose="02000000000000000000" pitchFamily="2" charset="0"/>
                <a:ea typeface="Roboto Light" panose="02000000000000000000" pitchFamily="2" charset="0"/>
                <a:cs typeface="Times New Roman" panose="02020603050405020304" pitchFamily="18" charset="0"/>
              </a:rPr>
              <a:t>III. </a:t>
            </a:r>
            <a:r>
              <a:rPr lang="en-US" sz="2400" b="1" dirty="0" err="1">
                <a:solidFill>
                  <a:schemeClr val="bg1"/>
                </a:solidFill>
                <a:effectLst/>
                <a:latin typeface="Roboto Light" panose="02000000000000000000" pitchFamily="2" charset="0"/>
                <a:ea typeface="Roboto Light" panose="02000000000000000000" pitchFamily="2" charset="0"/>
                <a:cs typeface="Times New Roman" panose="02020603050405020304" pitchFamily="18" charset="0"/>
              </a:rPr>
              <a:t>Đặc</a:t>
            </a:r>
            <a:r>
              <a:rPr lang="en-US" sz="2400" b="1" dirty="0">
                <a:solidFill>
                  <a:schemeClr val="bg1"/>
                </a:solidFill>
                <a:effectLst/>
                <a:latin typeface="Roboto Light" panose="02000000000000000000" pitchFamily="2" charset="0"/>
                <a:ea typeface="Roboto Light" panose="02000000000000000000" pitchFamily="2" charset="0"/>
                <a:cs typeface="Times New Roman" panose="02020603050405020304" pitchFamily="18" charset="0"/>
              </a:rPr>
              <a:t> </a:t>
            </a:r>
            <a:r>
              <a:rPr lang="en-US" sz="2400" b="1" dirty="0" err="1">
                <a:solidFill>
                  <a:schemeClr val="bg1"/>
                </a:solidFill>
                <a:effectLst/>
                <a:latin typeface="Roboto Light" panose="02000000000000000000" pitchFamily="2" charset="0"/>
                <a:ea typeface="Roboto Light" panose="02000000000000000000" pitchFamily="2" charset="0"/>
                <a:cs typeface="Times New Roman" panose="02020603050405020304" pitchFamily="18" charset="0"/>
              </a:rPr>
              <a:t>trưng</a:t>
            </a:r>
            <a:r>
              <a:rPr lang="en-US" sz="2400" b="1" dirty="0">
                <a:solidFill>
                  <a:schemeClr val="bg1"/>
                </a:solidFill>
                <a:effectLst/>
                <a:latin typeface="Roboto Light" panose="02000000000000000000" pitchFamily="2" charset="0"/>
                <a:ea typeface="Roboto Light" panose="02000000000000000000" pitchFamily="2" charset="0"/>
                <a:cs typeface="Times New Roman" panose="02020603050405020304" pitchFamily="18" charset="0"/>
              </a:rPr>
              <a:t> </a:t>
            </a:r>
            <a:r>
              <a:rPr lang="en-US" sz="2400" b="1" dirty="0" err="1">
                <a:solidFill>
                  <a:schemeClr val="bg1"/>
                </a:solidFill>
                <a:effectLst/>
                <a:latin typeface="Roboto Light" panose="02000000000000000000" pitchFamily="2" charset="0"/>
                <a:ea typeface="Roboto Light" panose="02000000000000000000" pitchFamily="2" charset="0"/>
                <a:cs typeface="Times New Roman" panose="02020603050405020304" pitchFamily="18" charset="0"/>
              </a:rPr>
              <a:t>của</a:t>
            </a:r>
            <a:r>
              <a:rPr lang="en-US" sz="2400" b="1" dirty="0">
                <a:solidFill>
                  <a:schemeClr val="bg1"/>
                </a:solidFill>
                <a:effectLst/>
                <a:latin typeface="Roboto Light" panose="02000000000000000000" pitchFamily="2" charset="0"/>
                <a:ea typeface="Roboto Light" panose="02000000000000000000" pitchFamily="2" charset="0"/>
                <a:cs typeface="Times New Roman" panose="02020603050405020304" pitchFamily="18" charset="0"/>
              </a:rPr>
              <a:t> </a:t>
            </a:r>
            <a:r>
              <a:rPr lang="en-US" sz="2400" b="1" dirty="0" err="1">
                <a:solidFill>
                  <a:schemeClr val="bg1"/>
                </a:solidFill>
                <a:effectLst/>
                <a:latin typeface="Roboto Light" panose="02000000000000000000" pitchFamily="2" charset="0"/>
                <a:ea typeface="Roboto Light" panose="02000000000000000000" pitchFamily="2" charset="0"/>
                <a:cs typeface="Times New Roman" panose="02020603050405020304" pitchFamily="18" charset="0"/>
              </a:rPr>
              <a:t>từng</a:t>
            </a:r>
            <a:r>
              <a:rPr lang="en-US" sz="2400" b="1" dirty="0">
                <a:solidFill>
                  <a:schemeClr val="bg1"/>
                </a:solidFill>
                <a:effectLst/>
                <a:latin typeface="Roboto Light" panose="02000000000000000000" pitchFamily="2" charset="0"/>
                <a:ea typeface="Roboto Light" panose="02000000000000000000" pitchFamily="2" charset="0"/>
                <a:cs typeface="Times New Roman" panose="02020603050405020304" pitchFamily="18" charset="0"/>
              </a:rPr>
              <a:t> </a:t>
            </a:r>
            <a:r>
              <a:rPr lang="en-US" sz="2400" b="1" dirty="0" err="1">
                <a:solidFill>
                  <a:schemeClr val="bg1"/>
                </a:solidFill>
                <a:effectLst/>
                <a:latin typeface="Roboto Light" panose="02000000000000000000" pitchFamily="2" charset="0"/>
                <a:ea typeface="Roboto Light" panose="02000000000000000000" pitchFamily="2" charset="0"/>
                <a:cs typeface="Times New Roman" panose="02020603050405020304" pitchFamily="18" charset="0"/>
              </a:rPr>
              <a:t>phiên</a:t>
            </a:r>
            <a:r>
              <a:rPr lang="en-US" sz="2400" b="1" dirty="0">
                <a:solidFill>
                  <a:schemeClr val="bg1"/>
                </a:solidFill>
                <a:effectLst/>
                <a:latin typeface="Roboto Light" panose="02000000000000000000" pitchFamily="2" charset="0"/>
                <a:ea typeface="Roboto Light" panose="02000000000000000000" pitchFamily="2" charset="0"/>
                <a:cs typeface="Times New Roman" panose="02020603050405020304" pitchFamily="18" charset="0"/>
              </a:rPr>
              <a:t> </a:t>
            </a:r>
            <a:r>
              <a:rPr lang="en-US" sz="2400" b="1" dirty="0" err="1">
                <a:solidFill>
                  <a:schemeClr val="bg1"/>
                </a:solidFill>
                <a:effectLst/>
                <a:latin typeface="Roboto Light" panose="02000000000000000000" pitchFamily="2" charset="0"/>
                <a:ea typeface="Roboto Light" panose="02000000000000000000" pitchFamily="2" charset="0"/>
                <a:cs typeface="Times New Roman" panose="02020603050405020304" pitchFamily="18" charset="0"/>
              </a:rPr>
              <a:t>bản</a:t>
            </a:r>
            <a:r>
              <a:rPr lang="en-US" sz="2400" b="1" dirty="0">
                <a:solidFill>
                  <a:schemeClr val="bg1"/>
                </a:solidFill>
                <a:effectLst/>
                <a:latin typeface="Roboto Light" panose="02000000000000000000" pitchFamily="2" charset="0"/>
                <a:ea typeface="Roboto Light" panose="02000000000000000000" pitchFamily="2" charset="0"/>
                <a:cs typeface="Times New Roman" panose="02020603050405020304" pitchFamily="18" charset="0"/>
              </a:rPr>
              <a:t> Windows </a:t>
            </a:r>
            <a:endParaRPr sz="2400" dirty="0"/>
          </a:p>
        </p:txBody>
      </p:sp>
      <p:cxnSp>
        <p:nvCxnSpPr>
          <p:cNvPr id="257" name="Google Shape;257;p23"/>
          <p:cNvCxnSpPr/>
          <p:nvPr/>
        </p:nvCxnSpPr>
        <p:spPr>
          <a:xfrm>
            <a:off x="311700" y="865579"/>
            <a:ext cx="8520600" cy="0"/>
          </a:xfrm>
          <a:prstGeom prst="straightConnector1">
            <a:avLst/>
          </a:prstGeom>
          <a:noFill/>
          <a:ln w="9525" cap="flat" cmpd="sng">
            <a:solidFill>
              <a:srgbClr val="48FFD5"/>
            </a:solidFill>
            <a:prstDash val="solid"/>
            <a:round/>
            <a:headEnd type="none" w="med" len="med"/>
            <a:tailEnd type="none" w="med" len="med"/>
          </a:ln>
        </p:spPr>
      </p:cxnSp>
      <p:sp>
        <p:nvSpPr>
          <p:cNvPr id="2" name="TextBox 1">
            <a:extLst>
              <a:ext uri="{FF2B5EF4-FFF2-40B4-BE49-F238E27FC236}">
                <a16:creationId xmlns="" xmlns:a16="http://schemas.microsoft.com/office/drawing/2014/main" id="{0BB33998-7B7A-4537-951E-D927045283EB}"/>
              </a:ext>
            </a:extLst>
          </p:cNvPr>
          <p:cNvSpPr txBox="1"/>
          <p:nvPr/>
        </p:nvSpPr>
        <p:spPr>
          <a:xfrm>
            <a:off x="311700" y="894403"/>
            <a:ext cx="3888065" cy="1261884"/>
          </a:xfrm>
          <a:prstGeom prst="rect">
            <a:avLst/>
          </a:prstGeom>
          <a:noFill/>
        </p:spPr>
        <p:txBody>
          <a:bodyPr wrap="square" rtlCol="0">
            <a:spAutoFit/>
          </a:bodyPr>
          <a:lstStyle/>
          <a:p>
            <a:r>
              <a:rPr lang="vi-VN" sz="2000" dirty="0">
                <a:solidFill>
                  <a:schemeClr val="bg1"/>
                </a:solidFill>
                <a:latin typeface="Roboto Light" panose="02000000000000000000" pitchFamily="2" charset="0"/>
                <a:ea typeface="Roboto Light" panose="02000000000000000000" pitchFamily="2" charset="0"/>
                <a:cs typeface="Calibri" panose="020F0502020204030204" pitchFamily="34" charset="0"/>
              </a:rPr>
              <a:t>13.Hệ điều hành Windows 8/8.1</a:t>
            </a:r>
          </a:p>
          <a:p>
            <a:pPr marL="285750" indent="-285750">
              <a:buClr>
                <a:srgbClr val="00B0F0"/>
              </a:buClr>
              <a:buSzPct val="60000"/>
              <a:buFont typeface="Wingdings" panose="05000000000000000000" pitchFamily="2" charset="2"/>
              <a:buChar char="Ø"/>
            </a:pPr>
            <a:r>
              <a:rPr lang="vi-VN" dirty="0">
                <a:solidFill>
                  <a:schemeClr val="accent1"/>
                </a:solidFill>
                <a:latin typeface="Roboto Light" panose="02000000000000000000" pitchFamily="2" charset="0"/>
                <a:ea typeface="Roboto Light" panose="02000000000000000000" pitchFamily="2" charset="0"/>
              </a:rPr>
              <a:t>C</a:t>
            </a:r>
            <a:r>
              <a:rPr lang="en-US" dirty="0">
                <a:solidFill>
                  <a:schemeClr val="accent1"/>
                </a:solidFill>
                <a:effectLst/>
                <a:latin typeface="Roboto Light" panose="02000000000000000000" pitchFamily="2" charset="0"/>
                <a:ea typeface="Roboto Light" panose="02000000000000000000" pitchFamily="2" charset="0"/>
              </a:rPr>
              <a:t>ó </a:t>
            </a:r>
            <a:r>
              <a:rPr lang="en-US" dirty="0" err="1">
                <a:solidFill>
                  <a:schemeClr val="accent1"/>
                </a:solidFill>
                <a:effectLst/>
                <a:latin typeface="Roboto Light" panose="02000000000000000000" pitchFamily="2" charset="0"/>
                <a:ea typeface="Roboto Light" panose="02000000000000000000" pitchFamily="2" charset="0"/>
              </a:rPr>
              <a:t>thể</a:t>
            </a:r>
            <a:r>
              <a:rPr lang="en-US" dirty="0">
                <a:solidFill>
                  <a:schemeClr val="accent1"/>
                </a:solidFill>
                <a:effectLst/>
                <a:latin typeface="Roboto Light" panose="02000000000000000000" pitchFamily="2" charset="0"/>
                <a:ea typeface="Roboto Light" panose="02000000000000000000" pitchFamily="2" charset="0"/>
              </a:rPr>
              <a:t> </a:t>
            </a:r>
            <a:r>
              <a:rPr lang="en-US" dirty="0" err="1">
                <a:solidFill>
                  <a:schemeClr val="accent1"/>
                </a:solidFill>
                <a:effectLst/>
                <a:latin typeface="Roboto Light" panose="02000000000000000000" pitchFamily="2" charset="0"/>
                <a:ea typeface="Roboto Light" panose="02000000000000000000" pitchFamily="2" charset="0"/>
              </a:rPr>
              <a:t>hoạt</a:t>
            </a:r>
            <a:r>
              <a:rPr lang="en-US" dirty="0">
                <a:solidFill>
                  <a:schemeClr val="accent1"/>
                </a:solidFill>
                <a:effectLst/>
                <a:latin typeface="Roboto Light" panose="02000000000000000000" pitchFamily="2" charset="0"/>
                <a:ea typeface="Roboto Light" panose="02000000000000000000" pitchFamily="2" charset="0"/>
              </a:rPr>
              <a:t> </a:t>
            </a:r>
            <a:r>
              <a:rPr lang="en-US" dirty="0" err="1">
                <a:solidFill>
                  <a:schemeClr val="accent1"/>
                </a:solidFill>
                <a:effectLst/>
                <a:latin typeface="Roboto Light" panose="02000000000000000000" pitchFamily="2" charset="0"/>
                <a:ea typeface="Roboto Light" panose="02000000000000000000" pitchFamily="2" charset="0"/>
              </a:rPr>
              <a:t>động</a:t>
            </a:r>
            <a:r>
              <a:rPr lang="en-US" dirty="0">
                <a:solidFill>
                  <a:schemeClr val="accent1"/>
                </a:solidFill>
                <a:effectLst/>
                <a:latin typeface="Roboto Light" panose="02000000000000000000" pitchFamily="2" charset="0"/>
                <a:ea typeface="Roboto Light" panose="02000000000000000000" pitchFamily="2" charset="0"/>
              </a:rPr>
              <a:t> </a:t>
            </a:r>
            <a:r>
              <a:rPr lang="en-US" dirty="0" err="1">
                <a:solidFill>
                  <a:schemeClr val="accent1"/>
                </a:solidFill>
                <a:effectLst/>
                <a:latin typeface="Roboto Light" panose="02000000000000000000" pitchFamily="2" charset="0"/>
                <a:ea typeface="Roboto Light" panose="02000000000000000000" pitchFamily="2" charset="0"/>
              </a:rPr>
              <a:t>tốt</a:t>
            </a:r>
            <a:r>
              <a:rPr lang="en-US" dirty="0">
                <a:solidFill>
                  <a:schemeClr val="accent1"/>
                </a:solidFill>
                <a:effectLst/>
                <a:latin typeface="Roboto Light" panose="02000000000000000000" pitchFamily="2" charset="0"/>
                <a:ea typeface="Roboto Light" panose="02000000000000000000" pitchFamily="2" charset="0"/>
              </a:rPr>
              <a:t> </a:t>
            </a:r>
            <a:r>
              <a:rPr lang="en-US" dirty="0" err="1">
                <a:solidFill>
                  <a:schemeClr val="accent1"/>
                </a:solidFill>
                <a:effectLst/>
                <a:latin typeface="Roboto Light" panose="02000000000000000000" pitchFamily="2" charset="0"/>
                <a:ea typeface="Roboto Light" panose="02000000000000000000" pitchFamily="2" charset="0"/>
              </a:rPr>
              <a:t>trên</a:t>
            </a:r>
            <a:r>
              <a:rPr lang="en-US" dirty="0">
                <a:solidFill>
                  <a:schemeClr val="accent1"/>
                </a:solidFill>
                <a:effectLst/>
                <a:latin typeface="Roboto Light" panose="02000000000000000000" pitchFamily="2" charset="0"/>
                <a:ea typeface="Roboto Light" panose="02000000000000000000" pitchFamily="2" charset="0"/>
              </a:rPr>
              <a:t> </a:t>
            </a:r>
            <a:r>
              <a:rPr lang="en-US" dirty="0" err="1">
                <a:solidFill>
                  <a:schemeClr val="accent1"/>
                </a:solidFill>
                <a:effectLst/>
                <a:latin typeface="Roboto Light" panose="02000000000000000000" pitchFamily="2" charset="0"/>
                <a:ea typeface="Roboto Light" panose="02000000000000000000" pitchFamily="2" charset="0"/>
              </a:rPr>
              <a:t>cả</a:t>
            </a:r>
            <a:r>
              <a:rPr lang="en-US" dirty="0">
                <a:solidFill>
                  <a:schemeClr val="accent1"/>
                </a:solidFill>
                <a:effectLst/>
                <a:latin typeface="Roboto Light" panose="02000000000000000000" pitchFamily="2" charset="0"/>
                <a:ea typeface="Roboto Light" panose="02000000000000000000" pitchFamily="2" charset="0"/>
              </a:rPr>
              <a:t> </a:t>
            </a:r>
            <a:r>
              <a:rPr lang="en-US" dirty="0" err="1">
                <a:solidFill>
                  <a:schemeClr val="accent1"/>
                </a:solidFill>
                <a:effectLst/>
                <a:latin typeface="Roboto Light" panose="02000000000000000000" pitchFamily="2" charset="0"/>
                <a:ea typeface="Roboto Light" panose="02000000000000000000" pitchFamily="2" charset="0"/>
              </a:rPr>
              <a:t>thiết</a:t>
            </a:r>
            <a:r>
              <a:rPr lang="en-US" dirty="0">
                <a:solidFill>
                  <a:schemeClr val="accent1"/>
                </a:solidFill>
                <a:effectLst/>
                <a:latin typeface="Roboto Light" panose="02000000000000000000" pitchFamily="2" charset="0"/>
                <a:ea typeface="Roboto Light" panose="02000000000000000000" pitchFamily="2" charset="0"/>
              </a:rPr>
              <a:t> </a:t>
            </a:r>
            <a:r>
              <a:rPr lang="en-US" dirty="0" err="1">
                <a:solidFill>
                  <a:schemeClr val="accent1"/>
                </a:solidFill>
                <a:effectLst/>
                <a:latin typeface="Roboto Light" panose="02000000000000000000" pitchFamily="2" charset="0"/>
                <a:ea typeface="Roboto Light" panose="02000000000000000000" pitchFamily="2" charset="0"/>
              </a:rPr>
              <a:t>bị</a:t>
            </a:r>
            <a:r>
              <a:rPr lang="en-US" dirty="0">
                <a:solidFill>
                  <a:schemeClr val="accent1"/>
                </a:solidFill>
                <a:effectLst/>
                <a:latin typeface="Roboto Light" panose="02000000000000000000" pitchFamily="2" charset="0"/>
                <a:ea typeface="Roboto Light" panose="02000000000000000000" pitchFamily="2" charset="0"/>
              </a:rPr>
              <a:t> </a:t>
            </a:r>
            <a:r>
              <a:rPr lang="en-US" dirty="0" err="1">
                <a:solidFill>
                  <a:schemeClr val="accent1"/>
                </a:solidFill>
                <a:effectLst/>
                <a:latin typeface="Roboto Light" panose="02000000000000000000" pitchFamily="2" charset="0"/>
                <a:ea typeface="Roboto Light" panose="02000000000000000000" pitchFamily="2" charset="0"/>
              </a:rPr>
              <a:t>cảm</a:t>
            </a:r>
            <a:r>
              <a:rPr lang="en-US" dirty="0">
                <a:solidFill>
                  <a:schemeClr val="accent1"/>
                </a:solidFill>
                <a:effectLst/>
                <a:latin typeface="Roboto Light" panose="02000000000000000000" pitchFamily="2" charset="0"/>
                <a:ea typeface="Roboto Light" panose="02000000000000000000" pitchFamily="2" charset="0"/>
              </a:rPr>
              <a:t> </a:t>
            </a:r>
            <a:r>
              <a:rPr lang="en-US" dirty="0" err="1">
                <a:solidFill>
                  <a:schemeClr val="accent1"/>
                </a:solidFill>
                <a:effectLst/>
                <a:latin typeface="Roboto Light" panose="02000000000000000000" pitchFamily="2" charset="0"/>
                <a:ea typeface="Roboto Light" panose="02000000000000000000" pitchFamily="2" charset="0"/>
              </a:rPr>
              <a:t>ứng</a:t>
            </a:r>
            <a:r>
              <a:rPr lang="en-US" dirty="0">
                <a:solidFill>
                  <a:schemeClr val="accent1"/>
                </a:solidFill>
                <a:effectLst/>
                <a:latin typeface="Roboto Light" panose="02000000000000000000" pitchFamily="2" charset="0"/>
                <a:ea typeface="Roboto Light" panose="02000000000000000000" pitchFamily="2" charset="0"/>
              </a:rPr>
              <a:t> </a:t>
            </a:r>
            <a:r>
              <a:rPr lang="en-US" dirty="0" err="1">
                <a:solidFill>
                  <a:schemeClr val="accent1"/>
                </a:solidFill>
                <a:effectLst/>
                <a:latin typeface="Roboto Light" panose="02000000000000000000" pitchFamily="2" charset="0"/>
                <a:ea typeface="Roboto Light" panose="02000000000000000000" pitchFamily="2" charset="0"/>
              </a:rPr>
              <a:t>và</a:t>
            </a:r>
            <a:r>
              <a:rPr lang="en-US" dirty="0">
                <a:solidFill>
                  <a:schemeClr val="accent1"/>
                </a:solidFill>
                <a:effectLst/>
                <a:latin typeface="Roboto Light" panose="02000000000000000000" pitchFamily="2" charset="0"/>
                <a:ea typeface="Roboto Light" panose="02000000000000000000" pitchFamily="2" charset="0"/>
              </a:rPr>
              <a:t> </a:t>
            </a:r>
            <a:r>
              <a:rPr lang="en-US" dirty="0" err="1">
                <a:solidFill>
                  <a:schemeClr val="accent1"/>
                </a:solidFill>
                <a:effectLst/>
                <a:latin typeface="Roboto Light" panose="02000000000000000000" pitchFamily="2" charset="0"/>
                <a:ea typeface="Roboto Light" panose="02000000000000000000" pitchFamily="2" charset="0"/>
              </a:rPr>
              <a:t>không</a:t>
            </a:r>
            <a:r>
              <a:rPr lang="en-US" dirty="0">
                <a:solidFill>
                  <a:schemeClr val="accent1"/>
                </a:solidFill>
                <a:effectLst/>
                <a:latin typeface="Roboto Light" panose="02000000000000000000" pitchFamily="2" charset="0"/>
                <a:ea typeface="Roboto Light" panose="02000000000000000000" pitchFamily="2" charset="0"/>
              </a:rPr>
              <a:t> </a:t>
            </a:r>
            <a:r>
              <a:rPr lang="en-US" dirty="0" err="1">
                <a:solidFill>
                  <a:schemeClr val="accent1"/>
                </a:solidFill>
                <a:effectLst/>
                <a:latin typeface="Roboto Light" panose="02000000000000000000" pitchFamily="2" charset="0"/>
                <a:ea typeface="Roboto Light" panose="02000000000000000000" pitchFamily="2" charset="0"/>
              </a:rPr>
              <a:t>cảm</a:t>
            </a:r>
            <a:r>
              <a:rPr lang="en-US" dirty="0">
                <a:solidFill>
                  <a:schemeClr val="accent1"/>
                </a:solidFill>
                <a:effectLst/>
                <a:latin typeface="Roboto Light" panose="02000000000000000000" pitchFamily="2" charset="0"/>
                <a:ea typeface="Roboto Light" panose="02000000000000000000" pitchFamily="2" charset="0"/>
              </a:rPr>
              <a:t> </a:t>
            </a:r>
            <a:r>
              <a:rPr lang="en-US" dirty="0" err="1">
                <a:solidFill>
                  <a:schemeClr val="accent1"/>
                </a:solidFill>
                <a:effectLst/>
                <a:latin typeface="Roboto Light" panose="02000000000000000000" pitchFamily="2" charset="0"/>
                <a:ea typeface="Roboto Light" panose="02000000000000000000" pitchFamily="2" charset="0"/>
              </a:rPr>
              <a:t>ứng</a:t>
            </a:r>
            <a:endParaRPr lang="vi-VN" dirty="0">
              <a:solidFill>
                <a:schemeClr val="accent1"/>
              </a:solidFill>
              <a:effectLst/>
              <a:latin typeface="Roboto Light" panose="02000000000000000000" pitchFamily="2" charset="0"/>
              <a:ea typeface="Roboto Light" panose="02000000000000000000" pitchFamily="2" charset="0"/>
              <a:cs typeface="Calibri" panose="020F0502020204030204" pitchFamily="34" charset="0"/>
            </a:endParaRPr>
          </a:p>
          <a:p>
            <a:pPr marL="285750" indent="-285750">
              <a:buClr>
                <a:srgbClr val="00B0F0"/>
              </a:buClr>
              <a:buSzPct val="60000"/>
              <a:buFont typeface="Wingdings" panose="05000000000000000000" pitchFamily="2" charset="2"/>
              <a:buChar char="Ø"/>
            </a:pPr>
            <a:r>
              <a:rPr lang="en-US" dirty="0" err="1">
                <a:solidFill>
                  <a:schemeClr val="accent1"/>
                </a:solidFill>
                <a:effectLst/>
                <a:latin typeface="Roboto Light" panose="02000000000000000000" pitchFamily="2" charset="0"/>
                <a:ea typeface="Roboto Light" panose="02000000000000000000" pitchFamily="2" charset="0"/>
              </a:rPr>
              <a:t>Có</a:t>
            </a:r>
            <a:r>
              <a:rPr lang="en-US" dirty="0">
                <a:solidFill>
                  <a:schemeClr val="accent1"/>
                </a:solidFill>
                <a:effectLst/>
                <a:latin typeface="Roboto Light" panose="02000000000000000000" pitchFamily="2" charset="0"/>
                <a:ea typeface="Roboto Light" panose="02000000000000000000" pitchFamily="2" charset="0"/>
              </a:rPr>
              <a:t> </a:t>
            </a:r>
            <a:r>
              <a:rPr lang="vi-VN" dirty="0">
                <a:solidFill>
                  <a:schemeClr val="accent1"/>
                </a:solidFill>
                <a:effectLst/>
                <a:latin typeface="Roboto Light" panose="02000000000000000000" pitchFamily="2" charset="0"/>
                <a:ea typeface="Roboto Light" panose="02000000000000000000" pitchFamily="2" charset="0"/>
              </a:rPr>
              <a:t>g</a:t>
            </a:r>
            <a:r>
              <a:rPr lang="en-US" dirty="0" err="1">
                <a:solidFill>
                  <a:schemeClr val="accent1"/>
                </a:solidFill>
                <a:effectLst/>
                <a:latin typeface="Roboto Light" panose="02000000000000000000" pitchFamily="2" charset="0"/>
                <a:ea typeface="Roboto Light" panose="02000000000000000000" pitchFamily="2" charset="0"/>
              </a:rPr>
              <a:t>iao</a:t>
            </a:r>
            <a:r>
              <a:rPr lang="en-US" dirty="0">
                <a:solidFill>
                  <a:schemeClr val="accent1"/>
                </a:solidFill>
                <a:effectLst/>
                <a:latin typeface="Roboto Light" panose="02000000000000000000" pitchFamily="2" charset="0"/>
                <a:ea typeface="Roboto Light" panose="02000000000000000000" pitchFamily="2" charset="0"/>
              </a:rPr>
              <a:t> </a:t>
            </a:r>
            <a:r>
              <a:rPr lang="en-US" dirty="0" err="1">
                <a:solidFill>
                  <a:schemeClr val="accent1"/>
                </a:solidFill>
                <a:effectLst/>
                <a:latin typeface="Roboto Light" panose="02000000000000000000" pitchFamily="2" charset="0"/>
                <a:ea typeface="Roboto Light" panose="02000000000000000000" pitchFamily="2" charset="0"/>
              </a:rPr>
              <a:t>diện</a:t>
            </a:r>
            <a:r>
              <a:rPr lang="en-US" dirty="0">
                <a:solidFill>
                  <a:schemeClr val="accent1"/>
                </a:solidFill>
                <a:effectLst/>
                <a:latin typeface="Roboto Light" panose="02000000000000000000" pitchFamily="2" charset="0"/>
                <a:ea typeface="Roboto Light" panose="02000000000000000000" pitchFamily="2" charset="0"/>
              </a:rPr>
              <a:t> Modern </a:t>
            </a:r>
            <a:endParaRPr lang="vi-VN" dirty="0">
              <a:solidFill>
                <a:schemeClr val="accent1"/>
              </a:solidFill>
              <a:effectLst/>
              <a:latin typeface="Roboto Light" panose="02000000000000000000" pitchFamily="2" charset="0"/>
              <a:ea typeface="Roboto Light" panose="02000000000000000000" pitchFamily="2" charset="0"/>
            </a:endParaRPr>
          </a:p>
          <a:p>
            <a:pPr marL="285750" indent="-285750">
              <a:buClr>
                <a:srgbClr val="00B0F0"/>
              </a:buClr>
              <a:buSzPct val="60000"/>
              <a:buFont typeface="Wingdings" panose="05000000000000000000" pitchFamily="2" charset="2"/>
              <a:buChar char="Ø"/>
            </a:pPr>
            <a:r>
              <a:rPr lang="vi-VN" dirty="0">
                <a:solidFill>
                  <a:schemeClr val="accent1"/>
                </a:solidFill>
                <a:latin typeface="Roboto Light" panose="02000000000000000000" pitchFamily="2" charset="0"/>
                <a:ea typeface="Roboto Light" panose="02000000000000000000" pitchFamily="2" charset="0"/>
                <a:cs typeface="Calibri" panose="020F0502020204030204" pitchFamily="34" charset="0"/>
              </a:rPr>
              <a:t>Đã bỏ đi nút Start</a:t>
            </a:r>
          </a:p>
        </p:txBody>
      </p:sp>
      <p:sp>
        <p:nvSpPr>
          <p:cNvPr id="3" name="TextBox 2">
            <a:extLst>
              <a:ext uri="{FF2B5EF4-FFF2-40B4-BE49-F238E27FC236}">
                <a16:creationId xmlns="" xmlns:a16="http://schemas.microsoft.com/office/drawing/2014/main" id="{D68B80A9-B0D8-4BE9-A2CD-FFD603C9214E}"/>
              </a:ext>
            </a:extLst>
          </p:cNvPr>
          <p:cNvSpPr txBox="1"/>
          <p:nvPr/>
        </p:nvSpPr>
        <p:spPr>
          <a:xfrm>
            <a:off x="4919957" y="894403"/>
            <a:ext cx="3503851" cy="1261884"/>
          </a:xfrm>
          <a:prstGeom prst="rect">
            <a:avLst/>
          </a:prstGeom>
          <a:noFill/>
        </p:spPr>
        <p:txBody>
          <a:bodyPr wrap="square" rtlCol="0">
            <a:spAutoFit/>
          </a:bodyPr>
          <a:lstStyle/>
          <a:p>
            <a:r>
              <a:rPr lang="vi-VN" sz="2000" dirty="0">
                <a:solidFill>
                  <a:schemeClr val="bg1"/>
                </a:solidFill>
                <a:effectLst/>
                <a:latin typeface="Roboto Light" panose="02000000000000000000" pitchFamily="2" charset="0"/>
                <a:ea typeface="Roboto Light" panose="02000000000000000000" pitchFamily="2" charset="0"/>
              </a:rPr>
              <a:t>14.Hệ điều hành Windows 10</a:t>
            </a:r>
          </a:p>
          <a:p>
            <a:pPr marL="285750" indent="-285750">
              <a:buClr>
                <a:srgbClr val="00B0F0"/>
              </a:buClr>
              <a:buSzPct val="60000"/>
              <a:buFont typeface="Wingdings" panose="05000000000000000000" pitchFamily="2" charset="2"/>
              <a:buChar char="Ø"/>
            </a:pPr>
            <a:r>
              <a:rPr lang="vi-VN" dirty="0">
                <a:solidFill>
                  <a:schemeClr val="accent1"/>
                </a:solidFill>
                <a:latin typeface="Roboto Light" panose="02000000000000000000" pitchFamily="2" charset="0"/>
                <a:ea typeface="Roboto Light" panose="02000000000000000000" pitchFamily="2" charset="0"/>
              </a:rPr>
              <a:t>Gi</a:t>
            </a:r>
            <a:r>
              <a:rPr lang="en-US" dirty="0" err="1">
                <a:solidFill>
                  <a:schemeClr val="accent1"/>
                </a:solidFill>
                <a:effectLst/>
                <a:latin typeface="Roboto Light" panose="02000000000000000000" pitchFamily="2" charset="0"/>
                <a:ea typeface="Roboto Light" panose="02000000000000000000" pitchFamily="2" charset="0"/>
              </a:rPr>
              <a:t>ao</a:t>
            </a:r>
            <a:r>
              <a:rPr lang="en-US" dirty="0">
                <a:solidFill>
                  <a:schemeClr val="accent1"/>
                </a:solidFill>
                <a:effectLst/>
                <a:latin typeface="Roboto Light" panose="02000000000000000000" pitchFamily="2" charset="0"/>
                <a:ea typeface="Roboto Light" panose="02000000000000000000" pitchFamily="2" charset="0"/>
              </a:rPr>
              <a:t> </a:t>
            </a:r>
            <a:r>
              <a:rPr lang="en-US" dirty="0" err="1">
                <a:solidFill>
                  <a:schemeClr val="accent1"/>
                </a:solidFill>
                <a:effectLst/>
                <a:latin typeface="Roboto Light" panose="02000000000000000000" pitchFamily="2" charset="0"/>
                <a:ea typeface="Roboto Light" panose="02000000000000000000" pitchFamily="2" charset="0"/>
              </a:rPr>
              <a:t>diện</a:t>
            </a:r>
            <a:r>
              <a:rPr lang="en-US" dirty="0">
                <a:solidFill>
                  <a:schemeClr val="accent1"/>
                </a:solidFill>
                <a:effectLst/>
                <a:latin typeface="Roboto Light" panose="02000000000000000000" pitchFamily="2" charset="0"/>
                <a:ea typeface="Roboto Light" panose="02000000000000000000" pitchFamily="2" charset="0"/>
              </a:rPr>
              <a:t> </a:t>
            </a:r>
            <a:r>
              <a:rPr lang="en-US" dirty="0" err="1">
                <a:solidFill>
                  <a:schemeClr val="accent1"/>
                </a:solidFill>
                <a:effectLst/>
                <a:latin typeface="Roboto Light" panose="02000000000000000000" pitchFamily="2" charset="0"/>
                <a:ea typeface="Roboto Light" panose="02000000000000000000" pitchFamily="2" charset="0"/>
              </a:rPr>
              <a:t>thay</a:t>
            </a:r>
            <a:r>
              <a:rPr lang="en-US" dirty="0">
                <a:solidFill>
                  <a:schemeClr val="accent1"/>
                </a:solidFill>
                <a:effectLst/>
                <a:latin typeface="Roboto Light" panose="02000000000000000000" pitchFamily="2" charset="0"/>
                <a:ea typeface="Roboto Light" panose="02000000000000000000" pitchFamily="2" charset="0"/>
              </a:rPr>
              <a:t> </a:t>
            </a:r>
            <a:r>
              <a:rPr lang="en-US" dirty="0" err="1">
                <a:solidFill>
                  <a:schemeClr val="accent1"/>
                </a:solidFill>
                <a:effectLst/>
                <a:latin typeface="Roboto Light" panose="02000000000000000000" pitchFamily="2" charset="0"/>
                <a:ea typeface="Roboto Light" panose="02000000000000000000" pitchFamily="2" charset="0"/>
              </a:rPr>
              <a:t>đổi</a:t>
            </a:r>
            <a:r>
              <a:rPr lang="en-US" dirty="0">
                <a:solidFill>
                  <a:schemeClr val="accent1"/>
                </a:solidFill>
                <a:effectLst/>
                <a:latin typeface="Roboto Light" panose="02000000000000000000" pitchFamily="2" charset="0"/>
                <a:ea typeface="Roboto Light" panose="02000000000000000000" pitchFamily="2" charset="0"/>
              </a:rPr>
              <a:t>,</a:t>
            </a:r>
            <a:endParaRPr lang="vi-VN" dirty="0">
              <a:solidFill>
                <a:schemeClr val="accent1"/>
              </a:solidFill>
              <a:effectLst/>
              <a:latin typeface="Roboto Light" panose="02000000000000000000" pitchFamily="2" charset="0"/>
              <a:ea typeface="Roboto Light" panose="02000000000000000000" pitchFamily="2" charset="0"/>
            </a:endParaRPr>
          </a:p>
          <a:p>
            <a:pPr marL="285750" indent="-285750">
              <a:buClr>
                <a:srgbClr val="00B0F0"/>
              </a:buClr>
              <a:buSzPct val="60000"/>
              <a:buFont typeface="Wingdings" panose="05000000000000000000" pitchFamily="2" charset="2"/>
              <a:buChar char="Ø"/>
            </a:pPr>
            <a:r>
              <a:rPr lang="vi-VN" dirty="0">
                <a:solidFill>
                  <a:schemeClr val="accent1"/>
                </a:solidFill>
                <a:latin typeface="Roboto Light" panose="02000000000000000000" pitchFamily="2" charset="0"/>
                <a:ea typeface="Roboto Light" panose="02000000000000000000" pitchFamily="2" charset="0"/>
              </a:rPr>
              <a:t>C</a:t>
            </a:r>
            <a:r>
              <a:rPr lang="en-US" b="0" i="0" dirty="0" err="1">
                <a:solidFill>
                  <a:schemeClr val="accent1"/>
                </a:solidFill>
                <a:effectLst/>
                <a:latin typeface="Roboto Light" panose="02000000000000000000" pitchFamily="2" charset="0"/>
                <a:ea typeface="Roboto Light" panose="02000000000000000000" pitchFamily="2" charset="0"/>
              </a:rPr>
              <a:t>ác</a:t>
            </a:r>
            <a:r>
              <a:rPr lang="en-US" b="0" i="0" dirty="0">
                <a:solidFill>
                  <a:schemeClr val="accent1"/>
                </a:solidFill>
                <a:effectLst/>
                <a:latin typeface="Roboto Light" panose="02000000000000000000" pitchFamily="2" charset="0"/>
                <a:ea typeface="Roboto Light" panose="02000000000000000000" pitchFamily="2" charset="0"/>
              </a:rPr>
              <a:t> </a:t>
            </a:r>
            <a:r>
              <a:rPr lang="en-US" b="0" i="0" dirty="0" err="1">
                <a:solidFill>
                  <a:schemeClr val="accent1"/>
                </a:solidFill>
                <a:effectLst/>
                <a:latin typeface="Roboto Light" panose="02000000000000000000" pitchFamily="2" charset="0"/>
                <a:ea typeface="Roboto Light" panose="02000000000000000000" pitchFamily="2" charset="0"/>
              </a:rPr>
              <a:t>thiết</a:t>
            </a:r>
            <a:r>
              <a:rPr lang="en-US" b="0" i="0" dirty="0">
                <a:solidFill>
                  <a:schemeClr val="accent1"/>
                </a:solidFill>
                <a:effectLst/>
                <a:latin typeface="Roboto Light" panose="02000000000000000000" pitchFamily="2" charset="0"/>
                <a:ea typeface="Roboto Light" panose="02000000000000000000" pitchFamily="2" charset="0"/>
              </a:rPr>
              <a:t> </a:t>
            </a:r>
            <a:r>
              <a:rPr lang="en-US" b="0" i="0" dirty="0" err="1">
                <a:solidFill>
                  <a:schemeClr val="accent1"/>
                </a:solidFill>
                <a:effectLst/>
                <a:latin typeface="Roboto Light" panose="02000000000000000000" pitchFamily="2" charset="0"/>
                <a:ea typeface="Roboto Light" panose="02000000000000000000" pitchFamily="2" charset="0"/>
              </a:rPr>
              <a:t>bị</a:t>
            </a:r>
            <a:r>
              <a:rPr lang="en-US" b="0" i="0" dirty="0">
                <a:solidFill>
                  <a:schemeClr val="accent1"/>
                </a:solidFill>
                <a:effectLst/>
                <a:latin typeface="Roboto Light" panose="02000000000000000000" pitchFamily="2" charset="0"/>
                <a:ea typeface="Roboto Light" panose="02000000000000000000" pitchFamily="2" charset="0"/>
              </a:rPr>
              <a:t> </a:t>
            </a:r>
            <a:r>
              <a:rPr lang="en-US" b="0" i="0" dirty="0" err="1">
                <a:solidFill>
                  <a:schemeClr val="accent1"/>
                </a:solidFill>
                <a:effectLst/>
                <a:latin typeface="Roboto Light" panose="02000000000000000000" pitchFamily="2" charset="0"/>
                <a:ea typeface="Roboto Light" panose="02000000000000000000" pitchFamily="2" charset="0"/>
              </a:rPr>
              <a:t>cảm</a:t>
            </a:r>
            <a:r>
              <a:rPr lang="en-US" b="0" i="0" dirty="0">
                <a:solidFill>
                  <a:schemeClr val="accent1"/>
                </a:solidFill>
                <a:effectLst/>
                <a:latin typeface="Roboto Light" panose="02000000000000000000" pitchFamily="2" charset="0"/>
                <a:ea typeface="Roboto Light" panose="02000000000000000000" pitchFamily="2" charset="0"/>
              </a:rPr>
              <a:t> </a:t>
            </a:r>
            <a:r>
              <a:rPr lang="en-US" b="0" i="0" dirty="0" err="1">
                <a:solidFill>
                  <a:schemeClr val="accent1"/>
                </a:solidFill>
                <a:effectLst/>
                <a:latin typeface="Roboto Light" panose="02000000000000000000" pitchFamily="2" charset="0"/>
                <a:ea typeface="Roboto Light" panose="02000000000000000000" pitchFamily="2" charset="0"/>
              </a:rPr>
              <a:t>ứng</a:t>
            </a:r>
            <a:r>
              <a:rPr lang="en-US" b="0" i="0" dirty="0">
                <a:solidFill>
                  <a:schemeClr val="accent1"/>
                </a:solidFill>
                <a:effectLst/>
                <a:latin typeface="Roboto Light" panose="02000000000000000000" pitchFamily="2" charset="0"/>
                <a:ea typeface="Roboto Light" panose="02000000000000000000" pitchFamily="2" charset="0"/>
              </a:rPr>
              <a:t> </a:t>
            </a:r>
            <a:r>
              <a:rPr lang="en-US" b="0" i="0" dirty="0" err="1">
                <a:solidFill>
                  <a:schemeClr val="accent1"/>
                </a:solidFill>
                <a:effectLst/>
                <a:latin typeface="Roboto Light" panose="02000000000000000000" pitchFamily="2" charset="0"/>
                <a:ea typeface="Roboto Light" panose="02000000000000000000" pitchFamily="2" charset="0"/>
              </a:rPr>
              <a:t>và</a:t>
            </a:r>
            <a:r>
              <a:rPr lang="en-US" b="0" i="0" dirty="0">
                <a:solidFill>
                  <a:schemeClr val="accent1"/>
                </a:solidFill>
                <a:effectLst/>
                <a:latin typeface="Roboto Light" panose="02000000000000000000" pitchFamily="2" charset="0"/>
                <a:ea typeface="Roboto Light" panose="02000000000000000000" pitchFamily="2" charset="0"/>
              </a:rPr>
              <a:t> </a:t>
            </a:r>
            <a:r>
              <a:rPr lang="en-US" b="0" i="0" dirty="0" err="1">
                <a:solidFill>
                  <a:schemeClr val="accent1"/>
                </a:solidFill>
                <a:effectLst/>
                <a:latin typeface="Roboto Light" panose="02000000000000000000" pitchFamily="2" charset="0"/>
                <a:ea typeface="Roboto Light" panose="02000000000000000000" pitchFamily="2" charset="0"/>
              </a:rPr>
              <a:t>không</a:t>
            </a:r>
            <a:r>
              <a:rPr lang="en-US" b="0" i="0" dirty="0">
                <a:solidFill>
                  <a:schemeClr val="accent1"/>
                </a:solidFill>
                <a:effectLst/>
                <a:latin typeface="Roboto Light" panose="02000000000000000000" pitchFamily="2" charset="0"/>
                <a:ea typeface="Roboto Light" panose="02000000000000000000" pitchFamily="2" charset="0"/>
              </a:rPr>
              <a:t> </a:t>
            </a:r>
            <a:r>
              <a:rPr lang="en-US" b="0" i="0" dirty="0" err="1">
                <a:solidFill>
                  <a:schemeClr val="accent1"/>
                </a:solidFill>
                <a:effectLst/>
                <a:latin typeface="Roboto Light" panose="02000000000000000000" pitchFamily="2" charset="0"/>
                <a:ea typeface="Roboto Light" panose="02000000000000000000" pitchFamily="2" charset="0"/>
              </a:rPr>
              <a:t>cảm</a:t>
            </a:r>
            <a:r>
              <a:rPr lang="en-US" b="0" i="0" dirty="0">
                <a:solidFill>
                  <a:schemeClr val="accent1"/>
                </a:solidFill>
                <a:effectLst/>
                <a:latin typeface="Roboto Light" panose="02000000000000000000" pitchFamily="2" charset="0"/>
                <a:ea typeface="Roboto Light" panose="02000000000000000000" pitchFamily="2" charset="0"/>
              </a:rPr>
              <a:t> </a:t>
            </a:r>
            <a:r>
              <a:rPr lang="en-US" b="0" i="0" dirty="0" err="1">
                <a:solidFill>
                  <a:schemeClr val="accent1"/>
                </a:solidFill>
                <a:effectLst/>
                <a:latin typeface="Roboto Light" panose="02000000000000000000" pitchFamily="2" charset="0"/>
                <a:ea typeface="Roboto Light" panose="02000000000000000000" pitchFamily="2" charset="0"/>
              </a:rPr>
              <a:t>ứng</a:t>
            </a:r>
            <a:r>
              <a:rPr lang="en-US" b="0" i="0" dirty="0">
                <a:solidFill>
                  <a:schemeClr val="accent1"/>
                </a:solidFill>
                <a:effectLst/>
                <a:latin typeface="Roboto Light" panose="02000000000000000000" pitchFamily="2" charset="0"/>
                <a:ea typeface="Roboto Light" panose="02000000000000000000" pitchFamily="2" charset="0"/>
              </a:rPr>
              <a:t> </a:t>
            </a:r>
            <a:r>
              <a:rPr lang="en-US" b="0" i="0" dirty="0" err="1">
                <a:solidFill>
                  <a:schemeClr val="accent1"/>
                </a:solidFill>
                <a:effectLst/>
                <a:latin typeface="Roboto Light" panose="02000000000000000000" pitchFamily="2" charset="0"/>
                <a:ea typeface="Roboto Light" panose="02000000000000000000" pitchFamily="2" charset="0"/>
              </a:rPr>
              <a:t>đều</a:t>
            </a:r>
            <a:r>
              <a:rPr lang="en-US" b="0" i="0" dirty="0">
                <a:solidFill>
                  <a:schemeClr val="accent1"/>
                </a:solidFill>
                <a:effectLst/>
                <a:latin typeface="Roboto Light" panose="02000000000000000000" pitchFamily="2" charset="0"/>
                <a:ea typeface="Roboto Light" panose="02000000000000000000" pitchFamily="2" charset="0"/>
              </a:rPr>
              <a:t> </a:t>
            </a:r>
            <a:r>
              <a:rPr lang="en-US" b="0" i="0" dirty="0" err="1">
                <a:solidFill>
                  <a:schemeClr val="accent1"/>
                </a:solidFill>
                <a:effectLst/>
                <a:latin typeface="Roboto Light" panose="02000000000000000000" pitchFamily="2" charset="0"/>
                <a:ea typeface="Roboto Light" panose="02000000000000000000" pitchFamily="2" charset="0"/>
              </a:rPr>
              <a:t>có</a:t>
            </a:r>
            <a:r>
              <a:rPr lang="en-US" b="0" i="0" dirty="0">
                <a:solidFill>
                  <a:schemeClr val="accent1"/>
                </a:solidFill>
                <a:effectLst/>
                <a:latin typeface="Roboto Light" panose="02000000000000000000" pitchFamily="2" charset="0"/>
                <a:ea typeface="Roboto Light" panose="02000000000000000000" pitchFamily="2" charset="0"/>
              </a:rPr>
              <a:t> </a:t>
            </a:r>
            <a:r>
              <a:rPr lang="en-US" b="0" i="0" dirty="0" err="1">
                <a:solidFill>
                  <a:schemeClr val="accent1"/>
                </a:solidFill>
                <a:effectLst/>
                <a:latin typeface="Roboto Light" panose="02000000000000000000" pitchFamily="2" charset="0"/>
                <a:ea typeface="Roboto Light" panose="02000000000000000000" pitchFamily="2" charset="0"/>
              </a:rPr>
              <a:t>thể</a:t>
            </a:r>
            <a:r>
              <a:rPr lang="en-US" b="0" i="0" dirty="0">
                <a:solidFill>
                  <a:schemeClr val="accent1"/>
                </a:solidFill>
                <a:effectLst/>
                <a:latin typeface="Roboto Light" panose="02000000000000000000" pitchFamily="2" charset="0"/>
                <a:ea typeface="Roboto Light" panose="02000000000000000000" pitchFamily="2" charset="0"/>
              </a:rPr>
              <a:t> </a:t>
            </a:r>
            <a:r>
              <a:rPr lang="en-US" b="0" i="0" dirty="0" err="1">
                <a:solidFill>
                  <a:schemeClr val="accent1"/>
                </a:solidFill>
                <a:effectLst/>
                <a:latin typeface="Roboto Light" panose="02000000000000000000" pitchFamily="2" charset="0"/>
                <a:ea typeface="Roboto Light" panose="02000000000000000000" pitchFamily="2" charset="0"/>
              </a:rPr>
              <a:t>dùng</a:t>
            </a:r>
            <a:r>
              <a:rPr lang="en-US" b="0" i="0" dirty="0">
                <a:solidFill>
                  <a:schemeClr val="accent1"/>
                </a:solidFill>
                <a:effectLst/>
                <a:latin typeface="Roboto Light" panose="02000000000000000000" pitchFamily="2" charset="0"/>
                <a:ea typeface="Roboto Light" panose="02000000000000000000" pitchFamily="2" charset="0"/>
              </a:rPr>
              <a:t> </a:t>
            </a:r>
            <a:r>
              <a:rPr lang="en-US" b="0" i="0" dirty="0" err="1">
                <a:solidFill>
                  <a:schemeClr val="accent1"/>
                </a:solidFill>
                <a:effectLst/>
                <a:latin typeface="Roboto Light" panose="02000000000000000000" pitchFamily="2" charset="0"/>
                <a:ea typeface="Roboto Light" panose="02000000000000000000" pitchFamily="2" charset="0"/>
              </a:rPr>
              <a:t>chung</a:t>
            </a:r>
            <a:r>
              <a:rPr lang="en-US" b="0" i="0" dirty="0">
                <a:solidFill>
                  <a:schemeClr val="accent1"/>
                </a:solidFill>
                <a:effectLst/>
                <a:latin typeface="Roboto Light" panose="02000000000000000000" pitchFamily="2" charset="0"/>
                <a:ea typeface="Roboto Light" panose="02000000000000000000" pitchFamily="2" charset="0"/>
              </a:rPr>
              <a:t> </a:t>
            </a:r>
            <a:r>
              <a:rPr lang="en-US" b="0" i="0" dirty="0" err="1">
                <a:solidFill>
                  <a:schemeClr val="accent1"/>
                </a:solidFill>
                <a:effectLst/>
                <a:latin typeface="Roboto Light" panose="02000000000000000000" pitchFamily="2" charset="0"/>
                <a:ea typeface="Roboto Light" panose="02000000000000000000" pitchFamily="2" charset="0"/>
              </a:rPr>
              <a:t>một</a:t>
            </a:r>
            <a:r>
              <a:rPr lang="en-US" b="0" i="0" dirty="0">
                <a:solidFill>
                  <a:schemeClr val="accent1"/>
                </a:solidFill>
                <a:effectLst/>
                <a:latin typeface="Roboto Light" panose="02000000000000000000" pitchFamily="2" charset="0"/>
                <a:ea typeface="Roboto Light" panose="02000000000000000000" pitchFamily="2" charset="0"/>
              </a:rPr>
              <a:t> </a:t>
            </a:r>
            <a:r>
              <a:rPr lang="en-US" b="0" i="0" dirty="0" err="1">
                <a:solidFill>
                  <a:schemeClr val="accent1"/>
                </a:solidFill>
                <a:effectLst/>
                <a:latin typeface="Roboto Light" panose="02000000000000000000" pitchFamily="2" charset="0"/>
                <a:ea typeface="Roboto Light" panose="02000000000000000000" pitchFamily="2" charset="0"/>
              </a:rPr>
              <a:t>hệ</a:t>
            </a:r>
            <a:r>
              <a:rPr lang="en-US" b="0" i="0" dirty="0">
                <a:solidFill>
                  <a:schemeClr val="accent1"/>
                </a:solidFill>
                <a:effectLst/>
                <a:latin typeface="Roboto Light" panose="02000000000000000000" pitchFamily="2" charset="0"/>
                <a:ea typeface="Roboto Light" panose="02000000000000000000" pitchFamily="2" charset="0"/>
              </a:rPr>
              <a:t> </a:t>
            </a:r>
            <a:r>
              <a:rPr lang="en-US" b="0" i="0" dirty="0" err="1">
                <a:solidFill>
                  <a:schemeClr val="accent1"/>
                </a:solidFill>
                <a:effectLst/>
                <a:latin typeface="Roboto Light" panose="02000000000000000000" pitchFamily="2" charset="0"/>
                <a:ea typeface="Roboto Light" panose="02000000000000000000" pitchFamily="2" charset="0"/>
              </a:rPr>
              <a:t>điều</a:t>
            </a:r>
            <a:r>
              <a:rPr lang="en-US" b="0" i="0" dirty="0">
                <a:solidFill>
                  <a:schemeClr val="accent1"/>
                </a:solidFill>
                <a:effectLst/>
                <a:latin typeface="Roboto Light" panose="02000000000000000000" pitchFamily="2" charset="0"/>
                <a:ea typeface="Roboto Light" panose="02000000000000000000" pitchFamily="2" charset="0"/>
              </a:rPr>
              <a:t> </a:t>
            </a:r>
            <a:r>
              <a:rPr lang="en-US" b="0" i="0" dirty="0" err="1">
                <a:solidFill>
                  <a:schemeClr val="accent1"/>
                </a:solidFill>
                <a:effectLst/>
                <a:latin typeface="Roboto Light" panose="02000000000000000000" pitchFamily="2" charset="0"/>
                <a:ea typeface="Roboto Light" panose="02000000000000000000" pitchFamily="2" charset="0"/>
              </a:rPr>
              <a:t>hành</a:t>
            </a:r>
            <a:endParaRPr lang="en-US" dirty="0">
              <a:solidFill>
                <a:schemeClr val="accent1"/>
              </a:solidFill>
              <a:latin typeface="Roboto Light" panose="02000000000000000000" pitchFamily="2" charset="0"/>
              <a:ea typeface="Roboto Light" panose="02000000000000000000" pitchFamily="2" charset="0"/>
            </a:endParaRPr>
          </a:p>
        </p:txBody>
      </p:sp>
      <p:sp>
        <p:nvSpPr>
          <p:cNvPr id="4" name="TextBox 3">
            <a:extLst>
              <a:ext uri="{FF2B5EF4-FFF2-40B4-BE49-F238E27FC236}">
                <a16:creationId xmlns="" xmlns:a16="http://schemas.microsoft.com/office/drawing/2014/main" id="{82D1EC3E-C133-4903-815F-AECCFB0C25C5}"/>
              </a:ext>
            </a:extLst>
          </p:cNvPr>
          <p:cNvSpPr txBox="1"/>
          <p:nvPr/>
        </p:nvSpPr>
        <p:spPr>
          <a:xfrm>
            <a:off x="1497025" y="3749336"/>
            <a:ext cx="3220631" cy="1015663"/>
          </a:xfrm>
          <a:prstGeom prst="rect">
            <a:avLst/>
          </a:prstGeom>
          <a:noFill/>
        </p:spPr>
        <p:txBody>
          <a:bodyPr wrap="square" rtlCol="0">
            <a:spAutoFit/>
          </a:bodyPr>
          <a:lstStyle/>
          <a:p>
            <a:r>
              <a:rPr lang="vi-VN" sz="1800" dirty="0">
                <a:solidFill>
                  <a:schemeClr val="bg1"/>
                </a:solidFill>
                <a:effectLst/>
                <a:latin typeface="Roboto Light" panose="02000000000000000000" pitchFamily="2" charset="0"/>
                <a:ea typeface="Roboto Light" panose="02000000000000000000" pitchFamily="2" charset="0"/>
              </a:rPr>
              <a:t>15.</a:t>
            </a:r>
            <a:r>
              <a:rPr lang="en-US" sz="1800" dirty="0" err="1">
                <a:solidFill>
                  <a:schemeClr val="bg1"/>
                </a:solidFill>
                <a:effectLst/>
                <a:latin typeface="Roboto Light" panose="02000000000000000000" pitchFamily="2" charset="0"/>
                <a:ea typeface="Roboto Light" panose="02000000000000000000" pitchFamily="2" charset="0"/>
              </a:rPr>
              <a:t>Hệ</a:t>
            </a:r>
            <a:r>
              <a:rPr lang="en-US" sz="1800" dirty="0">
                <a:solidFill>
                  <a:schemeClr val="bg1"/>
                </a:solidFill>
                <a:effectLst/>
                <a:latin typeface="Roboto Light" panose="02000000000000000000" pitchFamily="2" charset="0"/>
                <a:ea typeface="Roboto Light" panose="02000000000000000000" pitchFamily="2" charset="0"/>
              </a:rPr>
              <a:t> </a:t>
            </a:r>
            <a:r>
              <a:rPr lang="en-US" sz="1800" dirty="0" err="1">
                <a:solidFill>
                  <a:schemeClr val="bg1"/>
                </a:solidFill>
                <a:effectLst/>
                <a:latin typeface="Roboto Light" panose="02000000000000000000" pitchFamily="2" charset="0"/>
                <a:ea typeface="Roboto Light" panose="02000000000000000000" pitchFamily="2" charset="0"/>
              </a:rPr>
              <a:t>điều</a:t>
            </a:r>
            <a:r>
              <a:rPr lang="en-US" sz="1800" dirty="0">
                <a:solidFill>
                  <a:schemeClr val="bg1"/>
                </a:solidFill>
                <a:effectLst/>
                <a:latin typeface="Roboto Light" panose="02000000000000000000" pitchFamily="2" charset="0"/>
                <a:ea typeface="Roboto Light" panose="02000000000000000000" pitchFamily="2" charset="0"/>
              </a:rPr>
              <a:t> </a:t>
            </a:r>
            <a:r>
              <a:rPr lang="en-US" sz="1800" dirty="0" err="1">
                <a:solidFill>
                  <a:schemeClr val="bg1"/>
                </a:solidFill>
                <a:effectLst/>
                <a:latin typeface="Roboto Light" panose="02000000000000000000" pitchFamily="2" charset="0"/>
                <a:ea typeface="Roboto Light" panose="02000000000000000000" pitchFamily="2" charset="0"/>
              </a:rPr>
              <a:t>hành</a:t>
            </a:r>
            <a:r>
              <a:rPr lang="en-US" sz="1800" dirty="0">
                <a:solidFill>
                  <a:schemeClr val="bg1"/>
                </a:solidFill>
                <a:effectLst/>
                <a:latin typeface="Roboto Light" panose="02000000000000000000" pitchFamily="2" charset="0"/>
                <a:ea typeface="Roboto Light" panose="02000000000000000000" pitchFamily="2" charset="0"/>
              </a:rPr>
              <a:t> Windows 11</a:t>
            </a:r>
            <a:endParaRPr lang="vi-VN" sz="1800" dirty="0">
              <a:solidFill>
                <a:schemeClr val="bg1"/>
              </a:solidFill>
              <a:effectLst/>
              <a:latin typeface="Roboto Light" panose="02000000000000000000" pitchFamily="2" charset="0"/>
              <a:ea typeface="Roboto Light" panose="02000000000000000000" pitchFamily="2" charset="0"/>
            </a:endParaRPr>
          </a:p>
          <a:p>
            <a:pPr marL="285750" indent="-285750">
              <a:buClr>
                <a:srgbClr val="00B0F0"/>
              </a:buClr>
              <a:buSzPct val="60000"/>
              <a:buFont typeface="Wingdings" panose="05000000000000000000" pitchFamily="2" charset="2"/>
              <a:buChar char="Ø"/>
            </a:pPr>
            <a:r>
              <a:rPr lang="vi-VN" dirty="0">
                <a:solidFill>
                  <a:schemeClr val="accent1"/>
                </a:solidFill>
                <a:latin typeface="Roboto Light" panose="02000000000000000000" pitchFamily="2" charset="0"/>
                <a:ea typeface="Roboto Light" panose="02000000000000000000" pitchFamily="2" charset="0"/>
              </a:rPr>
              <a:t>Sở hữu nhiều ưu điểm vượt trội và tính năng mới</a:t>
            </a:r>
          </a:p>
          <a:p>
            <a:pPr marL="285750" indent="-285750">
              <a:buClr>
                <a:srgbClr val="00B0F0"/>
              </a:buClr>
              <a:buSzPct val="60000"/>
              <a:buFont typeface="Wingdings" panose="05000000000000000000" pitchFamily="2" charset="2"/>
              <a:buChar char="Ø"/>
            </a:pPr>
            <a:r>
              <a:rPr lang="vi-VN" dirty="0">
                <a:solidFill>
                  <a:schemeClr val="accent1"/>
                </a:solidFill>
                <a:latin typeface="Roboto Light" panose="02000000000000000000" pitchFamily="2" charset="0"/>
                <a:ea typeface="Roboto Light" panose="02000000000000000000" pitchFamily="2" charset="0"/>
              </a:rPr>
              <a:t>Giao diện tinh tế và sống động</a:t>
            </a:r>
          </a:p>
        </p:txBody>
      </p:sp>
      <p:pic>
        <p:nvPicPr>
          <p:cNvPr id="5" name="Picture 4">
            <a:extLst>
              <a:ext uri="{FF2B5EF4-FFF2-40B4-BE49-F238E27FC236}">
                <a16:creationId xmlns="" xmlns:a16="http://schemas.microsoft.com/office/drawing/2014/main" id="{0ADE7C0C-AA2C-4D4C-A805-C899CA212C24}"/>
              </a:ext>
            </a:extLst>
          </p:cNvPr>
          <p:cNvPicPr>
            <a:picLocks noChangeAspect="1"/>
          </p:cNvPicPr>
          <p:nvPr/>
        </p:nvPicPr>
        <p:blipFill>
          <a:blip r:embed="rId3"/>
          <a:stretch>
            <a:fillRect/>
          </a:stretch>
        </p:blipFill>
        <p:spPr>
          <a:xfrm>
            <a:off x="803803" y="2259571"/>
            <a:ext cx="2454594" cy="1332363"/>
          </a:xfrm>
          <a:prstGeom prst="rect">
            <a:avLst/>
          </a:prstGeom>
        </p:spPr>
      </p:pic>
      <p:pic>
        <p:nvPicPr>
          <p:cNvPr id="1026" name="Picture 2" descr="Microsoft “khoe” giao diện mới sắp được trang bị trên Windows 10">
            <a:extLst>
              <a:ext uri="{FF2B5EF4-FFF2-40B4-BE49-F238E27FC236}">
                <a16:creationId xmlns="" xmlns:a16="http://schemas.microsoft.com/office/drawing/2014/main" id="{E7A6BF1A-C3D3-4632-BBA6-D5D7790A6CC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13367" y="2259571"/>
            <a:ext cx="2454593" cy="133236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 xmlns:a16="http://schemas.microsoft.com/office/drawing/2014/main" id="{56CE1F14-1894-4BD2-A8CA-039D710E26B2}"/>
              </a:ext>
            </a:extLst>
          </p:cNvPr>
          <p:cNvPicPr>
            <a:picLocks noChangeAspect="1"/>
          </p:cNvPicPr>
          <p:nvPr/>
        </p:nvPicPr>
        <p:blipFill>
          <a:blip r:embed="rId5"/>
          <a:stretch>
            <a:fillRect/>
          </a:stretch>
        </p:blipFill>
        <p:spPr>
          <a:xfrm>
            <a:off x="4919957" y="3695219"/>
            <a:ext cx="2532808" cy="1353449"/>
          </a:xfrm>
          <a:prstGeom prst="rect">
            <a:avLst/>
          </a:prstGeom>
        </p:spPr>
      </p:pic>
    </p:spTree>
    <p:extLst>
      <p:ext uri="{BB962C8B-B14F-4D97-AF65-F5344CB8AC3E}">
        <p14:creationId xmlns:p14="http://schemas.microsoft.com/office/powerpoint/2010/main" val="3880326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ppt_w</p:attrName>
                                        </p:attrNameLst>
                                      </p:cBhvr>
                                      <p:tavLst>
                                        <p:tav tm="0" fmla="#ppt_w*sin(2.5*pi*$)">
                                          <p:val>
                                            <p:fltVal val="0"/>
                                          </p:val>
                                        </p:tav>
                                        <p:tav tm="100000">
                                          <p:val>
                                            <p:fltVal val="1"/>
                                          </p:val>
                                        </p:tav>
                                      </p:tavLst>
                                    </p:anim>
                                    <p:anim calcmode="lin" valueType="num">
                                      <p:cBhvr>
                                        <p:cTn id="9" dur="1000" fill="hold"/>
                                        <p:tgtEl>
                                          <p:spTgt spid="2"/>
                                        </p:tgtEl>
                                        <p:attrNameLst>
                                          <p:attrName>ppt_h</p:attrName>
                                        </p:attrNameLst>
                                      </p:cBhvr>
                                      <p:tavLst>
                                        <p:tav tm="0">
                                          <p:val>
                                            <p:strVal val="#ppt_h"/>
                                          </p:val>
                                        </p:tav>
                                        <p:tav tm="100000">
                                          <p:val>
                                            <p:strVal val="#ppt_h"/>
                                          </p:val>
                                        </p:tav>
                                      </p:tavLst>
                                    </p:anim>
                                  </p:childTnLst>
                                </p:cTn>
                              </p:par>
                              <p:par>
                                <p:cTn id="10" presetID="45" presetClass="entr" presetSubtype="0"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ppt_w</p:attrName>
                                        </p:attrNameLst>
                                      </p:cBhvr>
                                      <p:tavLst>
                                        <p:tav tm="0" fmla="#ppt_w*sin(2.5*pi*$)">
                                          <p:val>
                                            <p:fltVal val="0"/>
                                          </p:val>
                                        </p:tav>
                                        <p:tav tm="100000">
                                          <p:val>
                                            <p:fltVal val="1"/>
                                          </p:val>
                                        </p:tav>
                                      </p:tavLst>
                                    </p:anim>
                                    <p:anim calcmode="lin" valueType="num">
                                      <p:cBhvr>
                                        <p:cTn id="14" dur="1000" fill="hold"/>
                                        <p:tgtEl>
                                          <p:spTgt spid="5"/>
                                        </p:tgtEl>
                                        <p:attrNameLst>
                                          <p:attrName>ppt_h</p:attrName>
                                        </p:attrNameLst>
                                      </p:cBhvr>
                                      <p:tavLst>
                                        <p:tav tm="0">
                                          <p:val>
                                            <p:strVal val="#ppt_h"/>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21" presetClass="entr" presetSubtype="1"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wheel(1)">
                                      <p:cBhvr>
                                        <p:cTn id="19" dur="1000"/>
                                        <p:tgtEl>
                                          <p:spTgt spid="3"/>
                                        </p:tgtEl>
                                      </p:cBhvr>
                                    </p:animEffect>
                                  </p:childTnLst>
                                </p:cTn>
                              </p:par>
                              <p:par>
                                <p:cTn id="20" presetID="21" presetClass="entr" presetSubtype="1" fill="hold" nodeType="withEffect">
                                  <p:stCondLst>
                                    <p:cond delay="0"/>
                                  </p:stCondLst>
                                  <p:childTnLst>
                                    <p:set>
                                      <p:cBhvr>
                                        <p:cTn id="21" dur="1" fill="hold">
                                          <p:stCondLst>
                                            <p:cond delay="0"/>
                                          </p:stCondLst>
                                        </p:cTn>
                                        <p:tgtEl>
                                          <p:spTgt spid="1026"/>
                                        </p:tgtEl>
                                        <p:attrNameLst>
                                          <p:attrName>style.visibility</p:attrName>
                                        </p:attrNameLst>
                                      </p:cBhvr>
                                      <p:to>
                                        <p:strVal val="visible"/>
                                      </p:to>
                                    </p:set>
                                    <p:animEffect transition="in" filter="wheel(1)">
                                      <p:cBhvr>
                                        <p:cTn id="22" dur="1000"/>
                                        <p:tgtEl>
                                          <p:spTgt spid="1026"/>
                                        </p:tgtEl>
                                      </p:cBhvr>
                                    </p:animEffect>
                                  </p:childTnLst>
                                </p:cTn>
                              </p:par>
                            </p:childTnLst>
                          </p:cTn>
                        </p:par>
                      </p:childTnLst>
                    </p:cTn>
                  </p:par>
                  <p:par>
                    <p:cTn id="23" fill="hold">
                      <p:stCondLst>
                        <p:cond delay="indefinite"/>
                      </p:stCondLst>
                      <p:childTnLst>
                        <p:par>
                          <p:cTn id="24" fill="hold">
                            <p:stCondLst>
                              <p:cond delay="0"/>
                            </p:stCondLst>
                            <p:childTnLst>
                              <p:par>
                                <p:cTn id="25" presetID="20" presetClass="entr" presetSubtype="0"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wedge">
                                      <p:cBhvr>
                                        <p:cTn id="27" dur="2000"/>
                                        <p:tgtEl>
                                          <p:spTgt spid="4"/>
                                        </p:tgtEl>
                                      </p:cBhvr>
                                    </p:animEffect>
                                  </p:childTnLst>
                                </p:cTn>
                              </p:par>
                              <p:par>
                                <p:cTn id="28" presetID="20" presetClass="entr" presetSubtype="0" fill="hold" nodeType="with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wedge">
                                      <p:cBhvr>
                                        <p:cTn id="30"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p27"/>
          <p:cNvSpPr/>
          <p:nvPr/>
        </p:nvSpPr>
        <p:spPr>
          <a:xfrm rot="-3173578">
            <a:off x="2948502" y="636938"/>
            <a:ext cx="755592" cy="874209"/>
          </a:xfrm>
          <a:custGeom>
            <a:avLst/>
            <a:gdLst/>
            <a:ahLst/>
            <a:cxnLst/>
            <a:rect l="l" t="t" r="r" b="b"/>
            <a:pathLst>
              <a:path w="23601" h="27306" fill="none" extrusionOk="0">
                <a:moveTo>
                  <a:pt x="7583" y="1747"/>
                </a:moveTo>
                <a:cubicBezTo>
                  <a:pt x="16316" y="0"/>
                  <a:pt x="23600" y="8392"/>
                  <a:pt x="20704" y="16784"/>
                </a:cubicBezTo>
                <a:cubicBezTo>
                  <a:pt x="17807" y="25218"/>
                  <a:pt x="6859" y="27306"/>
                  <a:pt x="1108" y="20533"/>
                </a:cubicBezTo>
                <a:cubicBezTo>
                  <a:pt x="682" y="20064"/>
                  <a:pt x="299" y="19553"/>
                  <a:pt x="1" y="18999"/>
                </a:cubicBezTo>
              </a:path>
            </a:pathLst>
          </a:custGeom>
          <a:solidFill>
            <a:schemeClr val="accent1"/>
          </a:solidFill>
          <a:ln w="13850" cap="rnd" cmpd="sng">
            <a:solidFill>
              <a:schemeClr val="accent1"/>
            </a:solidFill>
            <a:prstDash val="solid"/>
            <a:miter lim="425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78" name="Google Shape;378;p27"/>
          <p:cNvSpPr/>
          <p:nvPr/>
        </p:nvSpPr>
        <p:spPr>
          <a:xfrm>
            <a:off x="5784719" y="3707004"/>
            <a:ext cx="1373867" cy="1113719"/>
          </a:xfrm>
          <a:custGeom>
            <a:avLst/>
            <a:gdLst/>
            <a:ahLst/>
            <a:cxnLst/>
            <a:rect l="l" t="t" r="r" b="b"/>
            <a:pathLst>
              <a:path w="25645" h="20789" fill="none" extrusionOk="0">
                <a:moveTo>
                  <a:pt x="23472" y="5709"/>
                </a:moveTo>
                <a:cubicBezTo>
                  <a:pt x="25645" y="13547"/>
                  <a:pt x="18488" y="20789"/>
                  <a:pt x="10608" y="18744"/>
                </a:cubicBezTo>
                <a:cubicBezTo>
                  <a:pt x="2684" y="16657"/>
                  <a:pt x="1" y="6859"/>
                  <a:pt x="5752" y="1066"/>
                </a:cubicBezTo>
                <a:cubicBezTo>
                  <a:pt x="6092" y="683"/>
                  <a:pt x="6518" y="299"/>
                  <a:pt x="6944" y="1"/>
                </a:cubicBezTo>
              </a:path>
            </a:pathLst>
          </a:custGeom>
          <a:solidFill>
            <a:schemeClr val="accent1"/>
          </a:solidFill>
          <a:ln w="13850" cap="rnd" cmpd="sng">
            <a:solidFill>
              <a:schemeClr val="accent1"/>
            </a:solidFill>
            <a:prstDash val="solid"/>
            <a:miter lim="425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27"/>
          <p:cNvSpPr/>
          <p:nvPr/>
        </p:nvSpPr>
        <p:spPr>
          <a:xfrm>
            <a:off x="-2" y="2933780"/>
            <a:ext cx="2563026" cy="2560152"/>
          </a:xfrm>
          <a:custGeom>
            <a:avLst/>
            <a:gdLst/>
            <a:ahLst/>
            <a:cxnLst/>
            <a:rect l="l" t="t" r="r" b="b"/>
            <a:pathLst>
              <a:path w="39235" h="39191" fill="none" extrusionOk="0">
                <a:moveTo>
                  <a:pt x="37487" y="27817"/>
                </a:moveTo>
                <a:lnTo>
                  <a:pt x="39234" y="20661"/>
                </a:lnTo>
                <a:lnTo>
                  <a:pt x="34719" y="19511"/>
                </a:lnTo>
                <a:cubicBezTo>
                  <a:pt x="34676" y="18062"/>
                  <a:pt x="34420" y="16614"/>
                  <a:pt x="33952" y="15251"/>
                </a:cubicBezTo>
                <a:lnTo>
                  <a:pt x="38041" y="12780"/>
                </a:lnTo>
                <a:lnTo>
                  <a:pt x="34250" y="6475"/>
                </a:lnTo>
                <a:lnTo>
                  <a:pt x="30075" y="8989"/>
                </a:lnTo>
                <a:cubicBezTo>
                  <a:pt x="29053" y="8009"/>
                  <a:pt x="27903" y="7157"/>
                  <a:pt x="26668" y="6475"/>
                </a:cubicBezTo>
                <a:lnTo>
                  <a:pt x="27860" y="1747"/>
                </a:lnTo>
                <a:lnTo>
                  <a:pt x="20704" y="1"/>
                </a:lnTo>
                <a:lnTo>
                  <a:pt x="19554" y="4601"/>
                </a:lnTo>
                <a:cubicBezTo>
                  <a:pt x="18105" y="4601"/>
                  <a:pt x="16657" y="4772"/>
                  <a:pt x="15294" y="5155"/>
                </a:cubicBezTo>
                <a:lnTo>
                  <a:pt x="12866" y="1108"/>
                </a:lnTo>
                <a:lnTo>
                  <a:pt x="6518" y="4942"/>
                </a:lnTo>
                <a:lnTo>
                  <a:pt x="8819" y="8776"/>
                </a:lnTo>
                <a:cubicBezTo>
                  <a:pt x="7711" y="9841"/>
                  <a:pt x="6774" y="11033"/>
                  <a:pt x="6007" y="12354"/>
                </a:cubicBezTo>
                <a:lnTo>
                  <a:pt x="1790" y="11289"/>
                </a:lnTo>
                <a:lnTo>
                  <a:pt x="1" y="18531"/>
                </a:lnTo>
                <a:lnTo>
                  <a:pt x="3963" y="19511"/>
                </a:lnTo>
                <a:cubicBezTo>
                  <a:pt x="3920" y="21129"/>
                  <a:pt x="4133" y="22748"/>
                  <a:pt x="4602" y="24282"/>
                </a:cubicBezTo>
                <a:lnTo>
                  <a:pt x="1194" y="26326"/>
                </a:lnTo>
                <a:lnTo>
                  <a:pt x="4985" y="32673"/>
                </a:lnTo>
                <a:lnTo>
                  <a:pt x="8308" y="30671"/>
                </a:lnTo>
                <a:cubicBezTo>
                  <a:pt x="9458" y="31907"/>
                  <a:pt x="10821" y="32886"/>
                  <a:pt x="12312" y="33653"/>
                </a:cubicBezTo>
                <a:lnTo>
                  <a:pt x="11375" y="37402"/>
                </a:lnTo>
                <a:lnTo>
                  <a:pt x="18574" y="39191"/>
                </a:lnTo>
                <a:lnTo>
                  <a:pt x="19511" y="35357"/>
                </a:lnTo>
                <a:cubicBezTo>
                  <a:pt x="21130" y="35357"/>
                  <a:pt x="22748" y="35059"/>
                  <a:pt x="24325" y="34548"/>
                </a:cubicBezTo>
                <a:lnTo>
                  <a:pt x="26412" y="37998"/>
                </a:lnTo>
                <a:lnTo>
                  <a:pt x="32716" y="34164"/>
                </a:lnTo>
                <a:lnTo>
                  <a:pt x="30544" y="30543"/>
                </a:lnTo>
                <a:cubicBezTo>
                  <a:pt x="31609" y="29393"/>
                  <a:pt x="32503" y="28115"/>
                  <a:pt x="33185" y="26710"/>
                </a:cubicBezTo>
                <a:close/>
                <a:moveTo>
                  <a:pt x="26242" y="23430"/>
                </a:moveTo>
                <a:cubicBezTo>
                  <a:pt x="25986" y="23898"/>
                  <a:pt x="25688" y="24367"/>
                  <a:pt x="25347" y="24793"/>
                </a:cubicBezTo>
                <a:cubicBezTo>
                  <a:pt x="22961" y="27902"/>
                  <a:pt x="18574" y="28627"/>
                  <a:pt x="15294" y="26497"/>
                </a:cubicBezTo>
                <a:cubicBezTo>
                  <a:pt x="14953" y="26284"/>
                  <a:pt x="14612" y="26028"/>
                  <a:pt x="14271" y="25730"/>
                </a:cubicBezTo>
                <a:cubicBezTo>
                  <a:pt x="12993" y="24622"/>
                  <a:pt x="12141" y="23131"/>
                  <a:pt x="11843" y="21470"/>
                </a:cubicBezTo>
                <a:cubicBezTo>
                  <a:pt x="11715" y="21001"/>
                  <a:pt x="11673" y="20490"/>
                  <a:pt x="11673" y="20022"/>
                </a:cubicBezTo>
                <a:cubicBezTo>
                  <a:pt x="11673" y="19383"/>
                  <a:pt x="11758" y="18744"/>
                  <a:pt x="11886" y="18147"/>
                </a:cubicBezTo>
                <a:cubicBezTo>
                  <a:pt x="13036" y="13249"/>
                  <a:pt x="18574" y="10778"/>
                  <a:pt x="23004" y="13249"/>
                </a:cubicBezTo>
                <a:cubicBezTo>
                  <a:pt x="23600" y="13589"/>
                  <a:pt x="24197" y="14015"/>
                  <a:pt x="24708" y="14484"/>
                </a:cubicBezTo>
                <a:cubicBezTo>
                  <a:pt x="26625" y="16401"/>
                  <a:pt x="27434" y="19212"/>
                  <a:pt x="26838" y="21853"/>
                </a:cubicBezTo>
                <a:cubicBezTo>
                  <a:pt x="26710" y="22407"/>
                  <a:pt x="26497" y="22918"/>
                  <a:pt x="26242" y="23430"/>
                </a:cubicBezTo>
                <a:close/>
              </a:path>
            </a:pathLst>
          </a:custGeom>
          <a:solidFill>
            <a:schemeClr val="accent1"/>
          </a:solidFill>
          <a:ln w="26625" cap="flat" cmpd="sng">
            <a:solidFill>
              <a:srgbClr val="1EFFC1"/>
            </a:solidFill>
            <a:prstDash val="solid"/>
            <a:miter lim="425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0" name="Google Shape;380;p27"/>
          <p:cNvSpPr/>
          <p:nvPr/>
        </p:nvSpPr>
        <p:spPr>
          <a:xfrm>
            <a:off x="6101912" y="3732129"/>
            <a:ext cx="837606" cy="839856"/>
          </a:xfrm>
          <a:custGeom>
            <a:avLst/>
            <a:gdLst/>
            <a:ahLst/>
            <a:cxnLst/>
            <a:rect l="l" t="t" r="r" b="b"/>
            <a:pathLst>
              <a:path w="15635" h="15677" extrusionOk="0">
                <a:moveTo>
                  <a:pt x="7626" y="4942"/>
                </a:moveTo>
                <a:cubicBezTo>
                  <a:pt x="7882" y="4942"/>
                  <a:pt x="8137" y="4942"/>
                  <a:pt x="8393" y="5027"/>
                </a:cubicBezTo>
                <a:cubicBezTo>
                  <a:pt x="8648" y="5070"/>
                  <a:pt x="8861" y="5155"/>
                  <a:pt x="9032" y="5240"/>
                </a:cubicBezTo>
                <a:cubicBezTo>
                  <a:pt x="9287" y="5368"/>
                  <a:pt x="9500" y="5496"/>
                  <a:pt x="9671" y="5666"/>
                </a:cubicBezTo>
                <a:cubicBezTo>
                  <a:pt x="9884" y="5879"/>
                  <a:pt x="10097" y="6092"/>
                  <a:pt x="10225" y="6305"/>
                </a:cubicBezTo>
                <a:cubicBezTo>
                  <a:pt x="10523" y="6731"/>
                  <a:pt x="10693" y="7157"/>
                  <a:pt x="10736" y="7668"/>
                </a:cubicBezTo>
                <a:cubicBezTo>
                  <a:pt x="10778" y="7924"/>
                  <a:pt x="10778" y="8179"/>
                  <a:pt x="10736" y="8478"/>
                </a:cubicBezTo>
                <a:cubicBezTo>
                  <a:pt x="10693" y="8776"/>
                  <a:pt x="10608" y="9074"/>
                  <a:pt x="10480" y="9372"/>
                </a:cubicBezTo>
                <a:cubicBezTo>
                  <a:pt x="10352" y="9585"/>
                  <a:pt x="10225" y="9756"/>
                  <a:pt x="10097" y="9926"/>
                </a:cubicBezTo>
                <a:cubicBezTo>
                  <a:pt x="9926" y="10096"/>
                  <a:pt x="9799" y="10267"/>
                  <a:pt x="9628" y="10394"/>
                </a:cubicBezTo>
                <a:cubicBezTo>
                  <a:pt x="9117" y="10820"/>
                  <a:pt x="8521" y="11033"/>
                  <a:pt x="7882" y="11076"/>
                </a:cubicBezTo>
                <a:lnTo>
                  <a:pt x="7370" y="11076"/>
                </a:lnTo>
                <a:cubicBezTo>
                  <a:pt x="6689" y="11033"/>
                  <a:pt x="6007" y="10735"/>
                  <a:pt x="5539" y="10224"/>
                </a:cubicBezTo>
                <a:cubicBezTo>
                  <a:pt x="5411" y="10096"/>
                  <a:pt x="5326" y="9969"/>
                  <a:pt x="5198" y="9841"/>
                </a:cubicBezTo>
                <a:cubicBezTo>
                  <a:pt x="4815" y="9287"/>
                  <a:pt x="4602" y="8605"/>
                  <a:pt x="4602" y="7924"/>
                </a:cubicBezTo>
                <a:cubicBezTo>
                  <a:pt x="4602" y="7753"/>
                  <a:pt x="4644" y="7540"/>
                  <a:pt x="4687" y="7370"/>
                </a:cubicBezTo>
                <a:cubicBezTo>
                  <a:pt x="4729" y="7114"/>
                  <a:pt x="4815" y="6901"/>
                  <a:pt x="4942" y="6646"/>
                </a:cubicBezTo>
                <a:cubicBezTo>
                  <a:pt x="5070" y="6348"/>
                  <a:pt x="5283" y="6049"/>
                  <a:pt x="5581" y="5794"/>
                </a:cubicBezTo>
                <a:cubicBezTo>
                  <a:pt x="5709" y="5623"/>
                  <a:pt x="5880" y="5496"/>
                  <a:pt x="6093" y="5368"/>
                </a:cubicBezTo>
                <a:cubicBezTo>
                  <a:pt x="6561" y="5112"/>
                  <a:pt x="7072" y="4942"/>
                  <a:pt x="7626" y="4942"/>
                </a:cubicBezTo>
                <a:close/>
                <a:moveTo>
                  <a:pt x="6731" y="1"/>
                </a:moveTo>
                <a:lnTo>
                  <a:pt x="3920" y="938"/>
                </a:lnTo>
                <a:lnTo>
                  <a:pt x="4474" y="2684"/>
                </a:lnTo>
                <a:cubicBezTo>
                  <a:pt x="3963" y="2982"/>
                  <a:pt x="3494" y="3366"/>
                  <a:pt x="3068" y="3834"/>
                </a:cubicBezTo>
                <a:lnTo>
                  <a:pt x="1534" y="3068"/>
                </a:lnTo>
                <a:lnTo>
                  <a:pt x="214" y="5709"/>
                </a:lnTo>
                <a:lnTo>
                  <a:pt x="1662" y="6433"/>
                </a:lnTo>
                <a:cubicBezTo>
                  <a:pt x="1534" y="7072"/>
                  <a:pt x="1449" y="7753"/>
                  <a:pt x="1492" y="8392"/>
                </a:cubicBezTo>
                <a:lnTo>
                  <a:pt x="1" y="8904"/>
                </a:lnTo>
                <a:lnTo>
                  <a:pt x="938" y="11758"/>
                </a:lnTo>
                <a:lnTo>
                  <a:pt x="2429" y="11246"/>
                </a:lnTo>
                <a:cubicBezTo>
                  <a:pt x="2770" y="11800"/>
                  <a:pt x="3196" y="12311"/>
                  <a:pt x="3750" y="12737"/>
                </a:cubicBezTo>
                <a:lnTo>
                  <a:pt x="3068" y="14143"/>
                </a:lnTo>
                <a:lnTo>
                  <a:pt x="5709" y="15464"/>
                </a:lnTo>
                <a:lnTo>
                  <a:pt x="6433" y="14015"/>
                </a:lnTo>
                <a:cubicBezTo>
                  <a:pt x="6859" y="14129"/>
                  <a:pt x="7285" y="14167"/>
                  <a:pt x="7724" y="14167"/>
                </a:cubicBezTo>
                <a:cubicBezTo>
                  <a:pt x="7943" y="14167"/>
                  <a:pt x="8166" y="14157"/>
                  <a:pt x="8393" y="14143"/>
                </a:cubicBezTo>
                <a:lnTo>
                  <a:pt x="8904" y="15677"/>
                </a:lnTo>
                <a:lnTo>
                  <a:pt x="11715" y="14697"/>
                </a:lnTo>
                <a:lnTo>
                  <a:pt x="11204" y="13121"/>
                </a:lnTo>
                <a:cubicBezTo>
                  <a:pt x="11715" y="12737"/>
                  <a:pt x="12184" y="12311"/>
                  <a:pt x="12567" y="11843"/>
                </a:cubicBezTo>
                <a:lnTo>
                  <a:pt x="14101" y="12610"/>
                </a:lnTo>
                <a:lnTo>
                  <a:pt x="15422" y="9926"/>
                </a:lnTo>
                <a:lnTo>
                  <a:pt x="13760" y="9117"/>
                </a:lnTo>
                <a:cubicBezTo>
                  <a:pt x="13845" y="8520"/>
                  <a:pt x="13888" y="7966"/>
                  <a:pt x="13845" y="7370"/>
                </a:cubicBezTo>
                <a:lnTo>
                  <a:pt x="15635" y="6774"/>
                </a:lnTo>
                <a:lnTo>
                  <a:pt x="14697" y="3920"/>
                </a:lnTo>
                <a:lnTo>
                  <a:pt x="12866" y="4559"/>
                </a:lnTo>
                <a:cubicBezTo>
                  <a:pt x="12525" y="4090"/>
                  <a:pt x="12141" y="3664"/>
                  <a:pt x="11715" y="3323"/>
                </a:cubicBezTo>
                <a:lnTo>
                  <a:pt x="12610" y="1534"/>
                </a:lnTo>
                <a:lnTo>
                  <a:pt x="9926" y="214"/>
                </a:lnTo>
                <a:lnTo>
                  <a:pt x="9074" y="1960"/>
                </a:lnTo>
                <a:cubicBezTo>
                  <a:pt x="8521" y="1832"/>
                  <a:pt x="7924" y="1790"/>
                  <a:pt x="7370" y="1790"/>
                </a:cubicBezTo>
                <a:lnTo>
                  <a:pt x="673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27"/>
          <p:cNvSpPr/>
          <p:nvPr/>
        </p:nvSpPr>
        <p:spPr>
          <a:xfrm rot="-3173578">
            <a:off x="3032075" y="862878"/>
            <a:ext cx="501903" cy="500527"/>
          </a:xfrm>
          <a:custGeom>
            <a:avLst/>
            <a:gdLst/>
            <a:ahLst/>
            <a:cxnLst/>
            <a:rect l="l" t="t" r="r" b="b"/>
            <a:pathLst>
              <a:path w="15677" h="15634" extrusionOk="0">
                <a:moveTo>
                  <a:pt x="7625" y="4899"/>
                </a:moveTo>
                <a:cubicBezTo>
                  <a:pt x="7924" y="4899"/>
                  <a:pt x="8179" y="4942"/>
                  <a:pt x="8435" y="4984"/>
                </a:cubicBezTo>
                <a:cubicBezTo>
                  <a:pt x="8648" y="5070"/>
                  <a:pt x="8861" y="5112"/>
                  <a:pt x="9074" y="5240"/>
                </a:cubicBezTo>
                <a:cubicBezTo>
                  <a:pt x="9287" y="5325"/>
                  <a:pt x="9500" y="5496"/>
                  <a:pt x="9713" y="5666"/>
                </a:cubicBezTo>
                <a:cubicBezTo>
                  <a:pt x="10309" y="6177"/>
                  <a:pt x="10650" y="6859"/>
                  <a:pt x="10778" y="7625"/>
                </a:cubicBezTo>
                <a:cubicBezTo>
                  <a:pt x="10778" y="7881"/>
                  <a:pt x="10778" y="8179"/>
                  <a:pt x="10778" y="8435"/>
                </a:cubicBezTo>
                <a:cubicBezTo>
                  <a:pt x="10735" y="8776"/>
                  <a:pt x="10650" y="9074"/>
                  <a:pt x="10480" y="9372"/>
                </a:cubicBezTo>
                <a:cubicBezTo>
                  <a:pt x="10394" y="9542"/>
                  <a:pt x="10267" y="9713"/>
                  <a:pt x="10139" y="9883"/>
                </a:cubicBezTo>
                <a:lnTo>
                  <a:pt x="10096" y="9926"/>
                </a:lnTo>
                <a:cubicBezTo>
                  <a:pt x="9968" y="10096"/>
                  <a:pt x="9798" y="10224"/>
                  <a:pt x="9628" y="10394"/>
                </a:cubicBezTo>
                <a:cubicBezTo>
                  <a:pt x="9159" y="10778"/>
                  <a:pt x="8520" y="11033"/>
                  <a:pt x="7924" y="11076"/>
                </a:cubicBezTo>
                <a:lnTo>
                  <a:pt x="7370" y="11076"/>
                </a:lnTo>
                <a:cubicBezTo>
                  <a:pt x="7029" y="11033"/>
                  <a:pt x="6688" y="10906"/>
                  <a:pt x="6348" y="10778"/>
                </a:cubicBezTo>
                <a:cubicBezTo>
                  <a:pt x="6049" y="10607"/>
                  <a:pt x="5794" y="10437"/>
                  <a:pt x="5581" y="10181"/>
                </a:cubicBezTo>
                <a:cubicBezTo>
                  <a:pt x="5453" y="10096"/>
                  <a:pt x="5325" y="9968"/>
                  <a:pt x="5240" y="9798"/>
                </a:cubicBezTo>
                <a:cubicBezTo>
                  <a:pt x="4814" y="9287"/>
                  <a:pt x="4601" y="8605"/>
                  <a:pt x="4644" y="7924"/>
                </a:cubicBezTo>
                <a:cubicBezTo>
                  <a:pt x="4644" y="7711"/>
                  <a:pt x="4644" y="7540"/>
                  <a:pt x="4686" y="7370"/>
                </a:cubicBezTo>
                <a:cubicBezTo>
                  <a:pt x="4771" y="7114"/>
                  <a:pt x="4857" y="6859"/>
                  <a:pt x="4942" y="6646"/>
                </a:cubicBezTo>
                <a:cubicBezTo>
                  <a:pt x="5112" y="6305"/>
                  <a:pt x="5325" y="6007"/>
                  <a:pt x="5581" y="5751"/>
                </a:cubicBezTo>
                <a:cubicBezTo>
                  <a:pt x="5751" y="5623"/>
                  <a:pt x="5922" y="5453"/>
                  <a:pt x="6135" y="5325"/>
                </a:cubicBezTo>
                <a:cubicBezTo>
                  <a:pt x="6560" y="5070"/>
                  <a:pt x="7114" y="4942"/>
                  <a:pt x="7625" y="4899"/>
                </a:cubicBezTo>
                <a:close/>
                <a:moveTo>
                  <a:pt x="6731" y="0"/>
                </a:moveTo>
                <a:lnTo>
                  <a:pt x="3919" y="938"/>
                </a:lnTo>
                <a:lnTo>
                  <a:pt x="4516" y="2641"/>
                </a:lnTo>
                <a:cubicBezTo>
                  <a:pt x="4005" y="2982"/>
                  <a:pt x="3493" y="3366"/>
                  <a:pt x="3110" y="3834"/>
                </a:cubicBezTo>
                <a:lnTo>
                  <a:pt x="1534" y="3067"/>
                </a:lnTo>
                <a:lnTo>
                  <a:pt x="213" y="5709"/>
                </a:lnTo>
                <a:lnTo>
                  <a:pt x="1704" y="6433"/>
                </a:lnTo>
                <a:cubicBezTo>
                  <a:pt x="1534" y="7072"/>
                  <a:pt x="1491" y="7711"/>
                  <a:pt x="1534" y="8392"/>
                </a:cubicBezTo>
                <a:lnTo>
                  <a:pt x="0" y="8903"/>
                </a:lnTo>
                <a:lnTo>
                  <a:pt x="980" y="11715"/>
                </a:lnTo>
                <a:lnTo>
                  <a:pt x="2428" y="11246"/>
                </a:lnTo>
                <a:cubicBezTo>
                  <a:pt x="2769" y="11800"/>
                  <a:pt x="3238" y="12311"/>
                  <a:pt x="3749" y="12737"/>
                </a:cubicBezTo>
                <a:lnTo>
                  <a:pt x="3067" y="14100"/>
                </a:lnTo>
                <a:lnTo>
                  <a:pt x="5709" y="15421"/>
                </a:lnTo>
                <a:lnTo>
                  <a:pt x="6433" y="14015"/>
                </a:lnTo>
                <a:cubicBezTo>
                  <a:pt x="6845" y="14098"/>
                  <a:pt x="7258" y="14145"/>
                  <a:pt x="7682" y="14145"/>
                </a:cubicBezTo>
                <a:cubicBezTo>
                  <a:pt x="7915" y="14145"/>
                  <a:pt x="8151" y="14131"/>
                  <a:pt x="8392" y="14100"/>
                </a:cubicBezTo>
                <a:lnTo>
                  <a:pt x="8903" y="15634"/>
                </a:lnTo>
                <a:lnTo>
                  <a:pt x="11758" y="14697"/>
                </a:lnTo>
                <a:lnTo>
                  <a:pt x="11204" y="13078"/>
                </a:lnTo>
                <a:cubicBezTo>
                  <a:pt x="11715" y="12737"/>
                  <a:pt x="12183" y="12311"/>
                  <a:pt x="12567" y="11800"/>
                </a:cubicBezTo>
                <a:lnTo>
                  <a:pt x="14143" y="12567"/>
                </a:lnTo>
                <a:lnTo>
                  <a:pt x="15464" y="9926"/>
                </a:lnTo>
                <a:lnTo>
                  <a:pt x="13760" y="9074"/>
                </a:lnTo>
                <a:cubicBezTo>
                  <a:pt x="13887" y="8520"/>
                  <a:pt x="13887" y="7924"/>
                  <a:pt x="13845" y="7327"/>
                </a:cubicBezTo>
                <a:lnTo>
                  <a:pt x="15677" y="6731"/>
                </a:lnTo>
                <a:lnTo>
                  <a:pt x="14697" y="3919"/>
                </a:lnTo>
                <a:lnTo>
                  <a:pt x="12865" y="4558"/>
                </a:lnTo>
                <a:cubicBezTo>
                  <a:pt x="12524" y="4090"/>
                  <a:pt x="12183" y="3664"/>
                  <a:pt x="11758" y="3280"/>
                </a:cubicBezTo>
                <a:lnTo>
                  <a:pt x="12609" y="1534"/>
                </a:lnTo>
                <a:lnTo>
                  <a:pt x="9926" y="213"/>
                </a:lnTo>
                <a:lnTo>
                  <a:pt x="9074" y="1917"/>
                </a:lnTo>
                <a:cubicBezTo>
                  <a:pt x="8658" y="1821"/>
                  <a:pt x="8219" y="1774"/>
                  <a:pt x="7792" y="1774"/>
                </a:cubicBezTo>
                <a:cubicBezTo>
                  <a:pt x="7649" y="1774"/>
                  <a:pt x="7508" y="1779"/>
                  <a:pt x="7370" y="1789"/>
                </a:cubicBezTo>
                <a:lnTo>
                  <a:pt x="673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2" name="Google Shape;382;p27"/>
          <p:cNvSpPr/>
          <p:nvPr/>
        </p:nvSpPr>
        <p:spPr>
          <a:xfrm>
            <a:off x="6406139" y="804152"/>
            <a:ext cx="267858" cy="59329"/>
          </a:xfrm>
          <a:custGeom>
            <a:avLst/>
            <a:gdLst/>
            <a:ahLst/>
            <a:cxnLst/>
            <a:rect l="l" t="t" r="r" b="b"/>
            <a:pathLst>
              <a:path w="5964" h="1321" extrusionOk="0">
                <a:moveTo>
                  <a:pt x="0" y="0"/>
                </a:moveTo>
                <a:lnTo>
                  <a:pt x="0" y="1321"/>
                </a:lnTo>
                <a:lnTo>
                  <a:pt x="5964" y="1321"/>
                </a:lnTo>
                <a:lnTo>
                  <a:pt x="596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3" name="Google Shape;383;p27"/>
          <p:cNvSpPr/>
          <p:nvPr/>
        </p:nvSpPr>
        <p:spPr>
          <a:xfrm>
            <a:off x="6828947" y="804152"/>
            <a:ext cx="1568883" cy="59329"/>
          </a:xfrm>
          <a:custGeom>
            <a:avLst/>
            <a:gdLst/>
            <a:ahLst/>
            <a:cxnLst/>
            <a:rect l="l" t="t" r="r" b="b"/>
            <a:pathLst>
              <a:path w="34932" h="1321" extrusionOk="0">
                <a:moveTo>
                  <a:pt x="0" y="0"/>
                </a:moveTo>
                <a:lnTo>
                  <a:pt x="0" y="1321"/>
                </a:lnTo>
                <a:lnTo>
                  <a:pt x="34931" y="1321"/>
                </a:lnTo>
                <a:lnTo>
                  <a:pt x="3493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4" name="Google Shape;384;p27"/>
          <p:cNvSpPr/>
          <p:nvPr/>
        </p:nvSpPr>
        <p:spPr>
          <a:xfrm>
            <a:off x="6406139" y="983982"/>
            <a:ext cx="267858" cy="61261"/>
          </a:xfrm>
          <a:custGeom>
            <a:avLst/>
            <a:gdLst/>
            <a:ahLst/>
            <a:cxnLst/>
            <a:rect l="l" t="t" r="r" b="b"/>
            <a:pathLst>
              <a:path w="5964" h="1364" extrusionOk="0">
                <a:moveTo>
                  <a:pt x="0" y="0"/>
                </a:moveTo>
                <a:lnTo>
                  <a:pt x="0" y="1364"/>
                </a:lnTo>
                <a:lnTo>
                  <a:pt x="5964" y="1364"/>
                </a:lnTo>
                <a:lnTo>
                  <a:pt x="596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5" name="Google Shape;385;p27"/>
          <p:cNvSpPr/>
          <p:nvPr/>
        </p:nvSpPr>
        <p:spPr>
          <a:xfrm>
            <a:off x="6828947" y="983982"/>
            <a:ext cx="1568883" cy="61261"/>
          </a:xfrm>
          <a:custGeom>
            <a:avLst/>
            <a:gdLst/>
            <a:ahLst/>
            <a:cxnLst/>
            <a:rect l="l" t="t" r="r" b="b"/>
            <a:pathLst>
              <a:path w="34932" h="1364" extrusionOk="0">
                <a:moveTo>
                  <a:pt x="0" y="0"/>
                </a:moveTo>
                <a:lnTo>
                  <a:pt x="0" y="1364"/>
                </a:lnTo>
                <a:lnTo>
                  <a:pt x="34931" y="1364"/>
                </a:lnTo>
                <a:lnTo>
                  <a:pt x="3493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6" name="Google Shape;386;p27"/>
          <p:cNvSpPr/>
          <p:nvPr/>
        </p:nvSpPr>
        <p:spPr>
          <a:xfrm>
            <a:off x="6406139" y="1165742"/>
            <a:ext cx="267858" cy="59329"/>
          </a:xfrm>
          <a:custGeom>
            <a:avLst/>
            <a:gdLst/>
            <a:ahLst/>
            <a:cxnLst/>
            <a:rect l="l" t="t" r="r" b="b"/>
            <a:pathLst>
              <a:path w="5964" h="1321" extrusionOk="0">
                <a:moveTo>
                  <a:pt x="0" y="0"/>
                </a:moveTo>
                <a:lnTo>
                  <a:pt x="0" y="1321"/>
                </a:lnTo>
                <a:lnTo>
                  <a:pt x="5964" y="1321"/>
                </a:lnTo>
                <a:lnTo>
                  <a:pt x="596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7" name="Google Shape;387;p27"/>
          <p:cNvSpPr/>
          <p:nvPr/>
        </p:nvSpPr>
        <p:spPr>
          <a:xfrm>
            <a:off x="6828947" y="1165742"/>
            <a:ext cx="991084" cy="59329"/>
          </a:xfrm>
          <a:custGeom>
            <a:avLst/>
            <a:gdLst/>
            <a:ahLst/>
            <a:cxnLst/>
            <a:rect l="l" t="t" r="r" b="b"/>
            <a:pathLst>
              <a:path w="22067" h="1321" extrusionOk="0">
                <a:moveTo>
                  <a:pt x="0" y="0"/>
                </a:moveTo>
                <a:lnTo>
                  <a:pt x="0" y="1321"/>
                </a:lnTo>
                <a:lnTo>
                  <a:pt x="22066" y="1321"/>
                </a:lnTo>
                <a:lnTo>
                  <a:pt x="2206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8" name="Google Shape;388;p27"/>
          <p:cNvSpPr/>
          <p:nvPr/>
        </p:nvSpPr>
        <p:spPr>
          <a:xfrm>
            <a:off x="6406139" y="1347503"/>
            <a:ext cx="267858" cy="59329"/>
          </a:xfrm>
          <a:custGeom>
            <a:avLst/>
            <a:gdLst/>
            <a:ahLst/>
            <a:cxnLst/>
            <a:rect l="l" t="t" r="r" b="b"/>
            <a:pathLst>
              <a:path w="5964" h="1321" extrusionOk="0">
                <a:moveTo>
                  <a:pt x="0" y="0"/>
                </a:moveTo>
                <a:lnTo>
                  <a:pt x="0" y="1321"/>
                </a:lnTo>
                <a:lnTo>
                  <a:pt x="5964" y="1321"/>
                </a:lnTo>
                <a:lnTo>
                  <a:pt x="5964"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9" name="Google Shape;389;p27"/>
          <p:cNvSpPr/>
          <p:nvPr/>
        </p:nvSpPr>
        <p:spPr>
          <a:xfrm>
            <a:off x="6828947" y="1347503"/>
            <a:ext cx="991084" cy="59329"/>
          </a:xfrm>
          <a:custGeom>
            <a:avLst/>
            <a:gdLst/>
            <a:ahLst/>
            <a:cxnLst/>
            <a:rect l="l" t="t" r="r" b="b"/>
            <a:pathLst>
              <a:path w="22067" h="1321" extrusionOk="0">
                <a:moveTo>
                  <a:pt x="0" y="0"/>
                </a:moveTo>
                <a:lnTo>
                  <a:pt x="0" y="1321"/>
                </a:lnTo>
                <a:lnTo>
                  <a:pt x="22066" y="1321"/>
                </a:lnTo>
                <a:lnTo>
                  <a:pt x="2206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90" name="Google Shape;390;p27"/>
          <p:cNvSpPr/>
          <p:nvPr/>
        </p:nvSpPr>
        <p:spPr>
          <a:xfrm>
            <a:off x="6101900" y="869185"/>
            <a:ext cx="141654" cy="552963"/>
          </a:xfrm>
          <a:custGeom>
            <a:avLst/>
            <a:gdLst/>
            <a:ahLst/>
            <a:cxnLst/>
            <a:rect l="l" t="t" r="r" b="b"/>
            <a:pathLst>
              <a:path w="3154" h="12312" fill="none" extrusionOk="0">
                <a:moveTo>
                  <a:pt x="3153" y="12311"/>
                </a:moveTo>
                <a:lnTo>
                  <a:pt x="1" y="12311"/>
                </a:lnTo>
                <a:lnTo>
                  <a:pt x="1" y="0"/>
                </a:lnTo>
                <a:lnTo>
                  <a:pt x="3068" y="0"/>
                </a:lnTo>
              </a:path>
            </a:pathLst>
          </a:custGeom>
          <a:solidFill>
            <a:schemeClr val="accent1"/>
          </a:solidFill>
          <a:ln w="13850" cap="flat" cmpd="sng">
            <a:solidFill>
              <a:schemeClr val="accent1"/>
            </a:solidFill>
            <a:prstDash val="solid"/>
            <a:miter lim="425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91" name="Google Shape;391;p27"/>
          <p:cNvSpPr/>
          <p:nvPr/>
        </p:nvSpPr>
        <p:spPr>
          <a:xfrm>
            <a:off x="523596" y="911573"/>
            <a:ext cx="1335660" cy="80014"/>
          </a:xfrm>
          <a:custGeom>
            <a:avLst/>
            <a:gdLst/>
            <a:ahLst/>
            <a:cxnLst/>
            <a:rect l="l" t="t" r="r" b="b"/>
            <a:pathLst>
              <a:path w="22067" h="1322" extrusionOk="0">
                <a:moveTo>
                  <a:pt x="0" y="1"/>
                </a:moveTo>
                <a:lnTo>
                  <a:pt x="0" y="1321"/>
                </a:lnTo>
                <a:lnTo>
                  <a:pt x="22066" y="1321"/>
                </a:lnTo>
                <a:lnTo>
                  <a:pt x="2206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92" name="Google Shape;392;p27"/>
          <p:cNvSpPr/>
          <p:nvPr/>
        </p:nvSpPr>
        <p:spPr>
          <a:xfrm>
            <a:off x="523596" y="1153907"/>
            <a:ext cx="1335660" cy="82617"/>
          </a:xfrm>
          <a:custGeom>
            <a:avLst/>
            <a:gdLst/>
            <a:ahLst/>
            <a:cxnLst/>
            <a:rect l="l" t="t" r="r" b="b"/>
            <a:pathLst>
              <a:path w="22067" h="1365" extrusionOk="0">
                <a:moveTo>
                  <a:pt x="0" y="1"/>
                </a:moveTo>
                <a:lnTo>
                  <a:pt x="0" y="1364"/>
                </a:lnTo>
                <a:lnTo>
                  <a:pt x="22066" y="1364"/>
                </a:lnTo>
                <a:lnTo>
                  <a:pt x="2206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93" name="Google Shape;393;p27"/>
          <p:cNvSpPr/>
          <p:nvPr/>
        </p:nvSpPr>
        <p:spPr>
          <a:xfrm>
            <a:off x="6580967" y="2995135"/>
            <a:ext cx="1929800" cy="381875"/>
          </a:xfrm>
          <a:custGeom>
            <a:avLst/>
            <a:gdLst/>
            <a:ahLst/>
            <a:cxnLst/>
            <a:rect l="l" t="t" r="r" b="b"/>
            <a:pathLst>
              <a:path w="60278" h="11928" fill="none" extrusionOk="0">
                <a:moveTo>
                  <a:pt x="0" y="0"/>
                </a:moveTo>
                <a:lnTo>
                  <a:pt x="60277" y="0"/>
                </a:lnTo>
                <a:lnTo>
                  <a:pt x="60277" y="11928"/>
                </a:lnTo>
                <a:lnTo>
                  <a:pt x="0" y="11928"/>
                </a:lnTo>
                <a:close/>
              </a:path>
            </a:pathLst>
          </a:custGeom>
          <a:solidFill>
            <a:schemeClr val="accent1"/>
          </a:solidFill>
          <a:ln w="13850" cap="flat" cmpd="sng">
            <a:solidFill>
              <a:schemeClr val="accent1"/>
            </a:solidFill>
            <a:prstDash val="solid"/>
            <a:miter lim="425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27"/>
          <p:cNvSpPr txBox="1">
            <a:spLocks noGrp="1"/>
          </p:cNvSpPr>
          <p:nvPr>
            <p:ph type="subTitle" idx="1"/>
          </p:nvPr>
        </p:nvSpPr>
        <p:spPr>
          <a:xfrm>
            <a:off x="2786225" y="1793775"/>
            <a:ext cx="3457500" cy="1420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dirty="0" smtClean="0">
                <a:solidFill>
                  <a:schemeClr val="tx1"/>
                </a:solidFill>
                <a:latin typeface="Roboto Black" panose="020B0604020202020204" charset="0"/>
                <a:ea typeface="Roboto Black" panose="020B0604020202020204" charset="0"/>
              </a:rPr>
              <a:t>ỨNG DỤNG WINDOWS OS</a:t>
            </a:r>
            <a:endParaRPr dirty="0">
              <a:solidFill>
                <a:schemeClr val="tx1"/>
              </a:solidFill>
              <a:latin typeface="Roboto Black" panose="020B0604020202020204" charset="0"/>
              <a:ea typeface="Roboto Black" panose="020B0604020202020204" charset="0"/>
            </a:endParaRPr>
          </a:p>
        </p:txBody>
      </p:sp>
      <p:pic>
        <p:nvPicPr>
          <p:cNvPr id="1030" name="Picture 6" descr="Không có mô tả."/>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foregroundMark x1="33417" y1="28144" x2="33417" y2="28144"/>
                        <a14:foregroundMark x1="41833" y1="37733" x2="41833" y2="37733"/>
                        <a14:foregroundMark x1="49417" y1="48070" x2="49417" y2="48070"/>
                        <a14:foregroundMark x1="59333" y1="60025" x2="59333" y2="60025"/>
                        <a14:foregroundMark x1="75333" y1="67372" x2="75333" y2="67372"/>
                        <a14:foregroundMark x1="78333" y1="80448" x2="78333" y2="80448"/>
                        <a14:foregroundMark x1="45583" y1="78207" x2="45583" y2="78207"/>
                        <a14:foregroundMark x1="16333" y1="74222" x2="16333" y2="74222"/>
                        <a14:foregroundMark x1="16333" y1="48568" x2="16333" y2="48568"/>
                        <a14:foregroundMark x1="24667" y1="28643" x2="24667" y2="28643"/>
                        <a14:foregroundMark x1="32667" y1="15567" x2="32667" y2="15567"/>
                        <a14:foregroundMark x1="52500" y1="24159" x2="52500" y2="24159"/>
                        <a14:foregroundMark x1="64667" y1="22416" x2="64667" y2="22416"/>
                        <a14:foregroundMark x1="70333" y1="22416" x2="70333" y2="22416"/>
                      </a14:backgroundRemoval>
                    </a14:imgEffect>
                  </a14:imgLayer>
                </a14:imgProps>
              </a:ext>
              <a:ext uri="{28A0092B-C50C-407E-A947-70E740481C1C}">
                <a14:useLocalDpi xmlns:a14="http://schemas.microsoft.com/office/drawing/2010/main" val="0"/>
              </a:ext>
            </a:extLst>
          </a:blip>
          <a:srcRect/>
          <a:stretch>
            <a:fillRect/>
          </a:stretch>
        </p:blipFill>
        <p:spPr bwMode="auto">
          <a:xfrm>
            <a:off x="3584882" y="2404117"/>
            <a:ext cx="1766055" cy="118178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34449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395">
                                            <p:txEl>
                                              <p:pRg st="0" end="0"/>
                                            </p:txEl>
                                          </p:spTgt>
                                        </p:tgtEl>
                                        <p:attrNameLst>
                                          <p:attrName>style.visibility</p:attrName>
                                        </p:attrNameLst>
                                      </p:cBhvr>
                                      <p:to>
                                        <p:strVal val="visible"/>
                                      </p:to>
                                    </p:set>
                                    <p:anim calcmode="lin" valueType="num">
                                      <p:cBhvr>
                                        <p:cTn id="7" dur="1000" fill="hold"/>
                                        <p:tgtEl>
                                          <p:spTgt spid="395">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395">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395">
                                            <p:txEl>
                                              <p:pRg st="0" end="0"/>
                                            </p:txEl>
                                          </p:spTgt>
                                        </p:tgtEl>
                                        <p:attrNameLst>
                                          <p:attrName>style.rotation</p:attrName>
                                        </p:attrNameLst>
                                      </p:cBhvr>
                                      <p:tavLst>
                                        <p:tav tm="0">
                                          <p:val>
                                            <p:fltVal val="90"/>
                                          </p:val>
                                        </p:tav>
                                        <p:tav tm="100000">
                                          <p:val>
                                            <p:fltVal val="0"/>
                                          </p:val>
                                        </p:tav>
                                      </p:tavLst>
                                    </p:anim>
                                    <p:animEffect transition="in" filter="fade">
                                      <p:cBhvr>
                                        <p:cTn id="10" dur="1000"/>
                                        <p:tgtEl>
                                          <p:spTgt spid="395">
                                            <p:txEl>
                                              <p:pRg st="0" end="0"/>
                                            </p:txEl>
                                          </p:spTgt>
                                        </p:tgtEl>
                                      </p:cBhvr>
                                    </p:animEffect>
                                  </p:childTnLst>
                                </p:cTn>
                              </p:par>
                              <p:par>
                                <p:cTn id="11" presetID="31" presetClass="entr" presetSubtype="0" fill="hold" nodeType="withEffect">
                                  <p:stCondLst>
                                    <p:cond delay="0"/>
                                  </p:stCondLst>
                                  <p:childTnLst>
                                    <p:set>
                                      <p:cBhvr>
                                        <p:cTn id="12" dur="1" fill="hold">
                                          <p:stCondLst>
                                            <p:cond delay="0"/>
                                          </p:stCondLst>
                                        </p:cTn>
                                        <p:tgtEl>
                                          <p:spTgt spid="1030"/>
                                        </p:tgtEl>
                                        <p:attrNameLst>
                                          <p:attrName>style.visibility</p:attrName>
                                        </p:attrNameLst>
                                      </p:cBhvr>
                                      <p:to>
                                        <p:strVal val="visible"/>
                                      </p:to>
                                    </p:set>
                                    <p:anim calcmode="lin" valueType="num">
                                      <p:cBhvr>
                                        <p:cTn id="13" dur="1000" fill="hold"/>
                                        <p:tgtEl>
                                          <p:spTgt spid="1030"/>
                                        </p:tgtEl>
                                        <p:attrNameLst>
                                          <p:attrName>ppt_w</p:attrName>
                                        </p:attrNameLst>
                                      </p:cBhvr>
                                      <p:tavLst>
                                        <p:tav tm="0">
                                          <p:val>
                                            <p:fltVal val="0"/>
                                          </p:val>
                                        </p:tav>
                                        <p:tav tm="100000">
                                          <p:val>
                                            <p:strVal val="#ppt_w"/>
                                          </p:val>
                                        </p:tav>
                                      </p:tavLst>
                                    </p:anim>
                                    <p:anim calcmode="lin" valueType="num">
                                      <p:cBhvr>
                                        <p:cTn id="14" dur="1000" fill="hold"/>
                                        <p:tgtEl>
                                          <p:spTgt spid="1030"/>
                                        </p:tgtEl>
                                        <p:attrNameLst>
                                          <p:attrName>ppt_h</p:attrName>
                                        </p:attrNameLst>
                                      </p:cBhvr>
                                      <p:tavLst>
                                        <p:tav tm="0">
                                          <p:val>
                                            <p:fltVal val="0"/>
                                          </p:val>
                                        </p:tav>
                                        <p:tav tm="100000">
                                          <p:val>
                                            <p:strVal val="#ppt_h"/>
                                          </p:val>
                                        </p:tav>
                                      </p:tavLst>
                                    </p:anim>
                                    <p:anim calcmode="lin" valueType="num">
                                      <p:cBhvr>
                                        <p:cTn id="15" dur="1000" fill="hold"/>
                                        <p:tgtEl>
                                          <p:spTgt spid="1030"/>
                                        </p:tgtEl>
                                        <p:attrNameLst>
                                          <p:attrName>style.rotation</p:attrName>
                                        </p:attrNameLst>
                                      </p:cBhvr>
                                      <p:tavLst>
                                        <p:tav tm="0">
                                          <p:val>
                                            <p:fltVal val="90"/>
                                          </p:val>
                                        </p:tav>
                                        <p:tav tm="100000">
                                          <p:val>
                                            <p:fltVal val="0"/>
                                          </p:val>
                                        </p:tav>
                                      </p:tavLst>
                                    </p:anim>
                                    <p:animEffect transition="in" filter="fade">
                                      <p:cBhvr>
                                        <p:cTn id="16" dur="1000"/>
                                        <p:tgtEl>
                                          <p:spTgt spid="1030"/>
                                        </p:tgtEl>
                                      </p:cBhvr>
                                    </p:animEffect>
                                  </p:childTnLst>
                                </p:cTn>
                              </p:par>
                              <p:par>
                                <p:cTn id="17" presetID="31" presetClass="entr" presetSubtype="0" fill="hold" grpId="0" nodeType="withEffect">
                                  <p:stCondLst>
                                    <p:cond delay="0"/>
                                  </p:stCondLst>
                                  <p:childTnLst>
                                    <p:set>
                                      <p:cBhvr>
                                        <p:cTn id="18" dur="1" fill="hold">
                                          <p:stCondLst>
                                            <p:cond delay="0"/>
                                          </p:stCondLst>
                                        </p:cTn>
                                        <p:tgtEl>
                                          <p:spTgt spid="377"/>
                                        </p:tgtEl>
                                        <p:attrNameLst>
                                          <p:attrName>style.visibility</p:attrName>
                                        </p:attrNameLst>
                                      </p:cBhvr>
                                      <p:to>
                                        <p:strVal val="visible"/>
                                      </p:to>
                                    </p:set>
                                    <p:anim calcmode="lin" valueType="num">
                                      <p:cBhvr>
                                        <p:cTn id="19" dur="1000" fill="hold"/>
                                        <p:tgtEl>
                                          <p:spTgt spid="377"/>
                                        </p:tgtEl>
                                        <p:attrNameLst>
                                          <p:attrName>ppt_w</p:attrName>
                                        </p:attrNameLst>
                                      </p:cBhvr>
                                      <p:tavLst>
                                        <p:tav tm="0">
                                          <p:val>
                                            <p:fltVal val="0"/>
                                          </p:val>
                                        </p:tav>
                                        <p:tav tm="100000">
                                          <p:val>
                                            <p:strVal val="#ppt_w"/>
                                          </p:val>
                                        </p:tav>
                                      </p:tavLst>
                                    </p:anim>
                                    <p:anim calcmode="lin" valueType="num">
                                      <p:cBhvr>
                                        <p:cTn id="20" dur="1000" fill="hold"/>
                                        <p:tgtEl>
                                          <p:spTgt spid="377"/>
                                        </p:tgtEl>
                                        <p:attrNameLst>
                                          <p:attrName>ppt_h</p:attrName>
                                        </p:attrNameLst>
                                      </p:cBhvr>
                                      <p:tavLst>
                                        <p:tav tm="0">
                                          <p:val>
                                            <p:fltVal val="0"/>
                                          </p:val>
                                        </p:tav>
                                        <p:tav tm="100000">
                                          <p:val>
                                            <p:strVal val="#ppt_h"/>
                                          </p:val>
                                        </p:tav>
                                      </p:tavLst>
                                    </p:anim>
                                    <p:anim calcmode="lin" valueType="num">
                                      <p:cBhvr>
                                        <p:cTn id="21" dur="1000" fill="hold"/>
                                        <p:tgtEl>
                                          <p:spTgt spid="377"/>
                                        </p:tgtEl>
                                        <p:attrNameLst>
                                          <p:attrName>style.rotation</p:attrName>
                                        </p:attrNameLst>
                                      </p:cBhvr>
                                      <p:tavLst>
                                        <p:tav tm="0">
                                          <p:val>
                                            <p:fltVal val="90"/>
                                          </p:val>
                                        </p:tav>
                                        <p:tav tm="100000">
                                          <p:val>
                                            <p:fltVal val="0"/>
                                          </p:val>
                                        </p:tav>
                                      </p:tavLst>
                                    </p:anim>
                                    <p:animEffect transition="in" filter="fade">
                                      <p:cBhvr>
                                        <p:cTn id="22" dur="1000"/>
                                        <p:tgtEl>
                                          <p:spTgt spid="377"/>
                                        </p:tgtEl>
                                      </p:cBhvr>
                                    </p:animEffect>
                                  </p:childTnLst>
                                </p:cTn>
                              </p:par>
                              <p:par>
                                <p:cTn id="23" presetID="31" presetClass="entr" presetSubtype="0" fill="hold" grpId="0" nodeType="withEffect">
                                  <p:stCondLst>
                                    <p:cond delay="0"/>
                                  </p:stCondLst>
                                  <p:childTnLst>
                                    <p:set>
                                      <p:cBhvr>
                                        <p:cTn id="24" dur="1" fill="hold">
                                          <p:stCondLst>
                                            <p:cond delay="0"/>
                                          </p:stCondLst>
                                        </p:cTn>
                                        <p:tgtEl>
                                          <p:spTgt spid="378"/>
                                        </p:tgtEl>
                                        <p:attrNameLst>
                                          <p:attrName>style.visibility</p:attrName>
                                        </p:attrNameLst>
                                      </p:cBhvr>
                                      <p:to>
                                        <p:strVal val="visible"/>
                                      </p:to>
                                    </p:set>
                                    <p:anim calcmode="lin" valueType="num">
                                      <p:cBhvr>
                                        <p:cTn id="25" dur="1000" fill="hold"/>
                                        <p:tgtEl>
                                          <p:spTgt spid="378"/>
                                        </p:tgtEl>
                                        <p:attrNameLst>
                                          <p:attrName>ppt_w</p:attrName>
                                        </p:attrNameLst>
                                      </p:cBhvr>
                                      <p:tavLst>
                                        <p:tav tm="0">
                                          <p:val>
                                            <p:fltVal val="0"/>
                                          </p:val>
                                        </p:tav>
                                        <p:tav tm="100000">
                                          <p:val>
                                            <p:strVal val="#ppt_w"/>
                                          </p:val>
                                        </p:tav>
                                      </p:tavLst>
                                    </p:anim>
                                    <p:anim calcmode="lin" valueType="num">
                                      <p:cBhvr>
                                        <p:cTn id="26" dur="1000" fill="hold"/>
                                        <p:tgtEl>
                                          <p:spTgt spid="378"/>
                                        </p:tgtEl>
                                        <p:attrNameLst>
                                          <p:attrName>ppt_h</p:attrName>
                                        </p:attrNameLst>
                                      </p:cBhvr>
                                      <p:tavLst>
                                        <p:tav tm="0">
                                          <p:val>
                                            <p:fltVal val="0"/>
                                          </p:val>
                                        </p:tav>
                                        <p:tav tm="100000">
                                          <p:val>
                                            <p:strVal val="#ppt_h"/>
                                          </p:val>
                                        </p:tav>
                                      </p:tavLst>
                                    </p:anim>
                                    <p:anim calcmode="lin" valueType="num">
                                      <p:cBhvr>
                                        <p:cTn id="27" dur="1000" fill="hold"/>
                                        <p:tgtEl>
                                          <p:spTgt spid="378"/>
                                        </p:tgtEl>
                                        <p:attrNameLst>
                                          <p:attrName>style.rotation</p:attrName>
                                        </p:attrNameLst>
                                      </p:cBhvr>
                                      <p:tavLst>
                                        <p:tav tm="0">
                                          <p:val>
                                            <p:fltVal val="90"/>
                                          </p:val>
                                        </p:tav>
                                        <p:tav tm="100000">
                                          <p:val>
                                            <p:fltVal val="0"/>
                                          </p:val>
                                        </p:tav>
                                      </p:tavLst>
                                    </p:anim>
                                    <p:animEffect transition="in" filter="fade">
                                      <p:cBhvr>
                                        <p:cTn id="28" dur="1000"/>
                                        <p:tgtEl>
                                          <p:spTgt spid="378"/>
                                        </p:tgtEl>
                                      </p:cBhvr>
                                    </p:animEffect>
                                  </p:childTnLst>
                                </p:cTn>
                              </p:par>
                              <p:par>
                                <p:cTn id="29" presetID="31" presetClass="entr" presetSubtype="0" fill="hold" grpId="0" nodeType="withEffect">
                                  <p:stCondLst>
                                    <p:cond delay="0"/>
                                  </p:stCondLst>
                                  <p:childTnLst>
                                    <p:set>
                                      <p:cBhvr>
                                        <p:cTn id="30" dur="1" fill="hold">
                                          <p:stCondLst>
                                            <p:cond delay="0"/>
                                          </p:stCondLst>
                                        </p:cTn>
                                        <p:tgtEl>
                                          <p:spTgt spid="379"/>
                                        </p:tgtEl>
                                        <p:attrNameLst>
                                          <p:attrName>style.visibility</p:attrName>
                                        </p:attrNameLst>
                                      </p:cBhvr>
                                      <p:to>
                                        <p:strVal val="visible"/>
                                      </p:to>
                                    </p:set>
                                    <p:anim calcmode="lin" valueType="num">
                                      <p:cBhvr>
                                        <p:cTn id="31" dur="1000" fill="hold"/>
                                        <p:tgtEl>
                                          <p:spTgt spid="379"/>
                                        </p:tgtEl>
                                        <p:attrNameLst>
                                          <p:attrName>ppt_w</p:attrName>
                                        </p:attrNameLst>
                                      </p:cBhvr>
                                      <p:tavLst>
                                        <p:tav tm="0">
                                          <p:val>
                                            <p:fltVal val="0"/>
                                          </p:val>
                                        </p:tav>
                                        <p:tav tm="100000">
                                          <p:val>
                                            <p:strVal val="#ppt_w"/>
                                          </p:val>
                                        </p:tav>
                                      </p:tavLst>
                                    </p:anim>
                                    <p:anim calcmode="lin" valueType="num">
                                      <p:cBhvr>
                                        <p:cTn id="32" dur="1000" fill="hold"/>
                                        <p:tgtEl>
                                          <p:spTgt spid="379"/>
                                        </p:tgtEl>
                                        <p:attrNameLst>
                                          <p:attrName>ppt_h</p:attrName>
                                        </p:attrNameLst>
                                      </p:cBhvr>
                                      <p:tavLst>
                                        <p:tav tm="0">
                                          <p:val>
                                            <p:fltVal val="0"/>
                                          </p:val>
                                        </p:tav>
                                        <p:tav tm="100000">
                                          <p:val>
                                            <p:strVal val="#ppt_h"/>
                                          </p:val>
                                        </p:tav>
                                      </p:tavLst>
                                    </p:anim>
                                    <p:anim calcmode="lin" valueType="num">
                                      <p:cBhvr>
                                        <p:cTn id="33" dur="1000" fill="hold"/>
                                        <p:tgtEl>
                                          <p:spTgt spid="379"/>
                                        </p:tgtEl>
                                        <p:attrNameLst>
                                          <p:attrName>style.rotation</p:attrName>
                                        </p:attrNameLst>
                                      </p:cBhvr>
                                      <p:tavLst>
                                        <p:tav tm="0">
                                          <p:val>
                                            <p:fltVal val="90"/>
                                          </p:val>
                                        </p:tav>
                                        <p:tav tm="100000">
                                          <p:val>
                                            <p:fltVal val="0"/>
                                          </p:val>
                                        </p:tav>
                                      </p:tavLst>
                                    </p:anim>
                                    <p:animEffect transition="in" filter="fade">
                                      <p:cBhvr>
                                        <p:cTn id="34" dur="1000"/>
                                        <p:tgtEl>
                                          <p:spTgt spid="379"/>
                                        </p:tgtEl>
                                      </p:cBhvr>
                                    </p:animEffect>
                                  </p:childTnLst>
                                </p:cTn>
                              </p:par>
                              <p:par>
                                <p:cTn id="35" presetID="31" presetClass="entr" presetSubtype="0" fill="hold" grpId="0" nodeType="withEffect">
                                  <p:stCondLst>
                                    <p:cond delay="0"/>
                                  </p:stCondLst>
                                  <p:childTnLst>
                                    <p:set>
                                      <p:cBhvr>
                                        <p:cTn id="36" dur="1" fill="hold">
                                          <p:stCondLst>
                                            <p:cond delay="0"/>
                                          </p:stCondLst>
                                        </p:cTn>
                                        <p:tgtEl>
                                          <p:spTgt spid="380"/>
                                        </p:tgtEl>
                                        <p:attrNameLst>
                                          <p:attrName>style.visibility</p:attrName>
                                        </p:attrNameLst>
                                      </p:cBhvr>
                                      <p:to>
                                        <p:strVal val="visible"/>
                                      </p:to>
                                    </p:set>
                                    <p:anim calcmode="lin" valueType="num">
                                      <p:cBhvr>
                                        <p:cTn id="37" dur="1000" fill="hold"/>
                                        <p:tgtEl>
                                          <p:spTgt spid="380"/>
                                        </p:tgtEl>
                                        <p:attrNameLst>
                                          <p:attrName>ppt_w</p:attrName>
                                        </p:attrNameLst>
                                      </p:cBhvr>
                                      <p:tavLst>
                                        <p:tav tm="0">
                                          <p:val>
                                            <p:fltVal val="0"/>
                                          </p:val>
                                        </p:tav>
                                        <p:tav tm="100000">
                                          <p:val>
                                            <p:strVal val="#ppt_w"/>
                                          </p:val>
                                        </p:tav>
                                      </p:tavLst>
                                    </p:anim>
                                    <p:anim calcmode="lin" valueType="num">
                                      <p:cBhvr>
                                        <p:cTn id="38" dur="1000" fill="hold"/>
                                        <p:tgtEl>
                                          <p:spTgt spid="380"/>
                                        </p:tgtEl>
                                        <p:attrNameLst>
                                          <p:attrName>ppt_h</p:attrName>
                                        </p:attrNameLst>
                                      </p:cBhvr>
                                      <p:tavLst>
                                        <p:tav tm="0">
                                          <p:val>
                                            <p:fltVal val="0"/>
                                          </p:val>
                                        </p:tav>
                                        <p:tav tm="100000">
                                          <p:val>
                                            <p:strVal val="#ppt_h"/>
                                          </p:val>
                                        </p:tav>
                                      </p:tavLst>
                                    </p:anim>
                                    <p:anim calcmode="lin" valueType="num">
                                      <p:cBhvr>
                                        <p:cTn id="39" dur="1000" fill="hold"/>
                                        <p:tgtEl>
                                          <p:spTgt spid="380"/>
                                        </p:tgtEl>
                                        <p:attrNameLst>
                                          <p:attrName>style.rotation</p:attrName>
                                        </p:attrNameLst>
                                      </p:cBhvr>
                                      <p:tavLst>
                                        <p:tav tm="0">
                                          <p:val>
                                            <p:fltVal val="90"/>
                                          </p:val>
                                        </p:tav>
                                        <p:tav tm="100000">
                                          <p:val>
                                            <p:fltVal val="0"/>
                                          </p:val>
                                        </p:tav>
                                      </p:tavLst>
                                    </p:anim>
                                    <p:animEffect transition="in" filter="fade">
                                      <p:cBhvr>
                                        <p:cTn id="40" dur="1000"/>
                                        <p:tgtEl>
                                          <p:spTgt spid="380"/>
                                        </p:tgtEl>
                                      </p:cBhvr>
                                    </p:animEffect>
                                  </p:childTnLst>
                                </p:cTn>
                              </p:par>
                              <p:par>
                                <p:cTn id="41" presetID="31" presetClass="entr" presetSubtype="0" fill="hold" grpId="0" nodeType="withEffect">
                                  <p:stCondLst>
                                    <p:cond delay="0"/>
                                  </p:stCondLst>
                                  <p:childTnLst>
                                    <p:set>
                                      <p:cBhvr>
                                        <p:cTn id="42" dur="1" fill="hold">
                                          <p:stCondLst>
                                            <p:cond delay="0"/>
                                          </p:stCondLst>
                                        </p:cTn>
                                        <p:tgtEl>
                                          <p:spTgt spid="381"/>
                                        </p:tgtEl>
                                        <p:attrNameLst>
                                          <p:attrName>style.visibility</p:attrName>
                                        </p:attrNameLst>
                                      </p:cBhvr>
                                      <p:to>
                                        <p:strVal val="visible"/>
                                      </p:to>
                                    </p:set>
                                    <p:anim calcmode="lin" valueType="num">
                                      <p:cBhvr>
                                        <p:cTn id="43" dur="1000" fill="hold"/>
                                        <p:tgtEl>
                                          <p:spTgt spid="381"/>
                                        </p:tgtEl>
                                        <p:attrNameLst>
                                          <p:attrName>ppt_w</p:attrName>
                                        </p:attrNameLst>
                                      </p:cBhvr>
                                      <p:tavLst>
                                        <p:tav tm="0">
                                          <p:val>
                                            <p:fltVal val="0"/>
                                          </p:val>
                                        </p:tav>
                                        <p:tav tm="100000">
                                          <p:val>
                                            <p:strVal val="#ppt_w"/>
                                          </p:val>
                                        </p:tav>
                                      </p:tavLst>
                                    </p:anim>
                                    <p:anim calcmode="lin" valueType="num">
                                      <p:cBhvr>
                                        <p:cTn id="44" dur="1000" fill="hold"/>
                                        <p:tgtEl>
                                          <p:spTgt spid="381"/>
                                        </p:tgtEl>
                                        <p:attrNameLst>
                                          <p:attrName>ppt_h</p:attrName>
                                        </p:attrNameLst>
                                      </p:cBhvr>
                                      <p:tavLst>
                                        <p:tav tm="0">
                                          <p:val>
                                            <p:fltVal val="0"/>
                                          </p:val>
                                        </p:tav>
                                        <p:tav tm="100000">
                                          <p:val>
                                            <p:strVal val="#ppt_h"/>
                                          </p:val>
                                        </p:tav>
                                      </p:tavLst>
                                    </p:anim>
                                    <p:anim calcmode="lin" valueType="num">
                                      <p:cBhvr>
                                        <p:cTn id="45" dur="1000" fill="hold"/>
                                        <p:tgtEl>
                                          <p:spTgt spid="381"/>
                                        </p:tgtEl>
                                        <p:attrNameLst>
                                          <p:attrName>style.rotation</p:attrName>
                                        </p:attrNameLst>
                                      </p:cBhvr>
                                      <p:tavLst>
                                        <p:tav tm="0">
                                          <p:val>
                                            <p:fltVal val="90"/>
                                          </p:val>
                                        </p:tav>
                                        <p:tav tm="100000">
                                          <p:val>
                                            <p:fltVal val="0"/>
                                          </p:val>
                                        </p:tav>
                                      </p:tavLst>
                                    </p:anim>
                                    <p:animEffect transition="in" filter="fade">
                                      <p:cBhvr>
                                        <p:cTn id="46" dur="1000"/>
                                        <p:tgtEl>
                                          <p:spTgt spid="381"/>
                                        </p:tgtEl>
                                      </p:cBhvr>
                                    </p:animEffect>
                                  </p:childTnLst>
                                </p:cTn>
                              </p:par>
                              <p:par>
                                <p:cTn id="47" presetID="31" presetClass="entr" presetSubtype="0" fill="hold" grpId="0" nodeType="withEffect">
                                  <p:stCondLst>
                                    <p:cond delay="0"/>
                                  </p:stCondLst>
                                  <p:childTnLst>
                                    <p:set>
                                      <p:cBhvr>
                                        <p:cTn id="48" dur="1" fill="hold">
                                          <p:stCondLst>
                                            <p:cond delay="0"/>
                                          </p:stCondLst>
                                        </p:cTn>
                                        <p:tgtEl>
                                          <p:spTgt spid="382"/>
                                        </p:tgtEl>
                                        <p:attrNameLst>
                                          <p:attrName>style.visibility</p:attrName>
                                        </p:attrNameLst>
                                      </p:cBhvr>
                                      <p:to>
                                        <p:strVal val="visible"/>
                                      </p:to>
                                    </p:set>
                                    <p:anim calcmode="lin" valueType="num">
                                      <p:cBhvr>
                                        <p:cTn id="49" dur="1000" fill="hold"/>
                                        <p:tgtEl>
                                          <p:spTgt spid="382"/>
                                        </p:tgtEl>
                                        <p:attrNameLst>
                                          <p:attrName>ppt_w</p:attrName>
                                        </p:attrNameLst>
                                      </p:cBhvr>
                                      <p:tavLst>
                                        <p:tav tm="0">
                                          <p:val>
                                            <p:fltVal val="0"/>
                                          </p:val>
                                        </p:tav>
                                        <p:tav tm="100000">
                                          <p:val>
                                            <p:strVal val="#ppt_w"/>
                                          </p:val>
                                        </p:tav>
                                      </p:tavLst>
                                    </p:anim>
                                    <p:anim calcmode="lin" valueType="num">
                                      <p:cBhvr>
                                        <p:cTn id="50" dur="1000" fill="hold"/>
                                        <p:tgtEl>
                                          <p:spTgt spid="382"/>
                                        </p:tgtEl>
                                        <p:attrNameLst>
                                          <p:attrName>ppt_h</p:attrName>
                                        </p:attrNameLst>
                                      </p:cBhvr>
                                      <p:tavLst>
                                        <p:tav tm="0">
                                          <p:val>
                                            <p:fltVal val="0"/>
                                          </p:val>
                                        </p:tav>
                                        <p:tav tm="100000">
                                          <p:val>
                                            <p:strVal val="#ppt_h"/>
                                          </p:val>
                                        </p:tav>
                                      </p:tavLst>
                                    </p:anim>
                                    <p:anim calcmode="lin" valueType="num">
                                      <p:cBhvr>
                                        <p:cTn id="51" dur="1000" fill="hold"/>
                                        <p:tgtEl>
                                          <p:spTgt spid="382"/>
                                        </p:tgtEl>
                                        <p:attrNameLst>
                                          <p:attrName>style.rotation</p:attrName>
                                        </p:attrNameLst>
                                      </p:cBhvr>
                                      <p:tavLst>
                                        <p:tav tm="0">
                                          <p:val>
                                            <p:fltVal val="90"/>
                                          </p:val>
                                        </p:tav>
                                        <p:tav tm="100000">
                                          <p:val>
                                            <p:fltVal val="0"/>
                                          </p:val>
                                        </p:tav>
                                      </p:tavLst>
                                    </p:anim>
                                    <p:animEffect transition="in" filter="fade">
                                      <p:cBhvr>
                                        <p:cTn id="52" dur="1000"/>
                                        <p:tgtEl>
                                          <p:spTgt spid="382"/>
                                        </p:tgtEl>
                                      </p:cBhvr>
                                    </p:animEffect>
                                  </p:childTnLst>
                                </p:cTn>
                              </p:par>
                              <p:par>
                                <p:cTn id="53" presetID="31" presetClass="entr" presetSubtype="0" fill="hold" grpId="0" nodeType="withEffect">
                                  <p:stCondLst>
                                    <p:cond delay="0"/>
                                  </p:stCondLst>
                                  <p:childTnLst>
                                    <p:set>
                                      <p:cBhvr>
                                        <p:cTn id="54" dur="1" fill="hold">
                                          <p:stCondLst>
                                            <p:cond delay="0"/>
                                          </p:stCondLst>
                                        </p:cTn>
                                        <p:tgtEl>
                                          <p:spTgt spid="383"/>
                                        </p:tgtEl>
                                        <p:attrNameLst>
                                          <p:attrName>style.visibility</p:attrName>
                                        </p:attrNameLst>
                                      </p:cBhvr>
                                      <p:to>
                                        <p:strVal val="visible"/>
                                      </p:to>
                                    </p:set>
                                    <p:anim calcmode="lin" valueType="num">
                                      <p:cBhvr>
                                        <p:cTn id="55" dur="1000" fill="hold"/>
                                        <p:tgtEl>
                                          <p:spTgt spid="383"/>
                                        </p:tgtEl>
                                        <p:attrNameLst>
                                          <p:attrName>ppt_w</p:attrName>
                                        </p:attrNameLst>
                                      </p:cBhvr>
                                      <p:tavLst>
                                        <p:tav tm="0">
                                          <p:val>
                                            <p:fltVal val="0"/>
                                          </p:val>
                                        </p:tav>
                                        <p:tav tm="100000">
                                          <p:val>
                                            <p:strVal val="#ppt_w"/>
                                          </p:val>
                                        </p:tav>
                                      </p:tavLst>
                                    </p:anim>
                                    <p:anim calcmode="lin" valueType="num">
                                      <p:cBhvr>
                                        <p:cTn id="56" dur="1000" fill="hold"/>
                                        <p:tgtEl>
                                          <p:spTgt spid="383"/>
                                        </p:tgtEl>
                                        <p:attrNameLst>
                                          <p:attrName>ppt_h</p:attrName>
                                        </p:attrNameLst>
                                      </p:cBhvr>
                                      <p:tavLst>
                                        <p:tav tm="0">
                                          <p:val>
                                            <p:fltVal val="0"/>
                                          </p:val>
                                        </p:tav>
                                        <p:tav tm="100000">
                                          <p:val>
                                            <p:strVal val="#ppt_h"/>
                                          </p:val>
                                        </p:tav>
                                      </p:tavLst>
                                    </p:anim>
                                    <p:anim calcmode="lin" valueType="num">
                                      <p:cBhvr>
                                        <p:cTn id="57" dur="1000" fill="hold"/>
                                        <p:tgtEl>
                                          <p:spTgt spid="383"/>
                                        </p:tgtEl>
                                        <p:attrNameLst>
                                          <p:attrName>style.rotation</p:attrName>
                                        </p:attrNameLst>
                                      </p:cBhvr>
                                      <p:tavLst>
                                        <p:tav tm="0">
                                          <p:val>
                                            <p:fltVal val="90"/>
                                          </p:val>
                                        </p:tav>
                                        <p:tav tm="100000">
                                          <p:val>
                                            <p:fltVal val="0"/>
                                          </p:val>
                                        </p:tav>
                                      </p:tavLst>
                                    </p:anim>
                                    <p:animEffect transition="in" filter="fade">
                                      <p:cBhvr>
                                        <p:cTn id="58" dur="1000"/>
                                        <p:tgtEl>
                                          <p:spTgt spid="383"/>
                                        </p:tgtEl>
                                      </p:cBhvr>
                                    </p:animEffect>
                                  </p:childTnLst>
                                </p:cTn>
                              </p:par>
                              <p:par>
                                <p:cTn id="59" presetID="31" presetClass="entr" presetSubtype="0" fill="hold" grpId="0" nodeType="withEffect">
                                  <p:stCondLst>
                                    <p:cond delay="0"/>
                                  </p:stCondLst>
                                  <p:childTnLst>
                                    <p:set>
                                      <p:cBhvr>
                                        <p:cTn id="60" dur="1" fill="hold">
                                          <p:stCondLst>
                                            <p:cond delay="0"/>
                                          </p:stCondLst>
                                        </p:cTn>
                                        <p:tgtEl>
                                          <p:spTgt spid="384"/>
                                        </p:tgtEl>
                                        <p:attrNameLst>
                                          <p:attrName>style.visibility</p:attrName>
                                        </p:attrNameLst>
                                      </p:cBhvr>
                                      <p:to>
                                        <p:strVal val="visible"/>
                                      </p:to>
                                    </p:set>
                                    <p:anim calcmode="lin" valueType="num">
                                      <p:cBhvr>
                                        <p:cTn id="61" dur="1000" fill="hold"/>
                                        <p:tgtEl>
                                          <p:spTgt spid="384"/>
                                        </p:tgtEl>
                                        <p:attrNameLst>
                                          <p:attrName>ppt_w</p:attrName>
                                        </p:attrNameLst>
                                      </p:cBhvr>
                                      <p:tavLst>
                                        <p:tav tm="0">
                                          <p:val>
                                            <p:fltVal val="0"/>
                                          </p:val>
                                        </p:tav>
                                        <p:tav tm="100000">
                                          <p:val>
                                            <p:strVal val="#ppt_w"/>
                                          </p:val>
                                        </p:tav>
                                      </p:tavLst>
                                    </p:anim>
                                    <p:anim calcmode="lin" valueType="num">
                                      <p:cBhvr>
                                        <p:cTn id="62" dur="1000" fill="hold"/>
                                        <p:tgtEl>
                                          <p:spTgt spid="384"/>
                                        </p:tgtEl>
                                        <p:attrNameLst>
                                          <p:attrName>ppt_h</p:attrName>
                                        </p:attrNameLst>
                                      </p:cBhvr>
                                      <p:tavLst>
                                        <p:tav tm="0">
                                          <p:val>
                                            <p:fltVal val="0"/>
                                          </p:val>
                                        </p:tav>
                                        <p:tav tm="100000">
                                          <p:val>
                                            <p:strVal val="#ppt_h"/>
                                          </p:val>
                                        </p:tav>
                                      </p:tavLst>
                                    </p:anim>
                                    <p:anim calcmode="lin" valueType="num">
                                      <p:cBhvr>
                                        <p:cTn id="63" dur="1000" fill="hold"/>
                                        <p:tgtEl>
                                          <p:spTgt spid="384"/>
                                        </p:tgtEl>
                                        <p:attrNameLst>
                                          <p:attrName>style.rotation</p:attrName>
                                        </p:attrNameLst>
                                      </p:cBhvr>
                                      <p:tavLst>
                                        <p:tav tm="0">
                                          <p:val>
                                            <p:fltVal val="90"/>
                                          </p:val>
                                        </p:tav>
                                        <p:tav tm="100000">
                                          <p:val>
                                            <p:fltVal val="0"/>
                                          </p:val>
                                        </p:tav>
                                      </p:tavLst>
                                    </p:anim>
                                    <p:animEffect transition="in" filter="fade">
                                      <p:cBhvr>
                                        <p:cTn id="64" dur="1000"/>
                                        <p:tgtEl>
                                          <p:spTgt spid="384"/>
                                        </p:tgtEl>
                                      </p:cBhvr>
                                    </p:animEffect>
                                  </p:childTnLst>
                                </p:cTn>
                              </p:par>
                              <p:par>
                                <p:cTn id="65" presetID="31" presetClass="entr" presetSubtype="0" fill="hold" grpId="0" nodeType="withEffect">
                                  <p:stCondLst>
                                    <p:cond delay="0"/>
                                  </p:stCondLst>
                                  <p:childTnLst>
                                    <p:set>
                                      <p:cBhvr>
                                        <p:cTn id="66" dur="1" fill="hold">
                                          <p:stCondLst>
                                            <p:cond delay="0"/>
                                          </p:stCondLst>
                                        </p:cTn>
                                        <p:tgtEl>
                                          <p:spTgt spid="385"/>
                                        </p:tgtEl>
                                        <p:attrNameLst>
                                          <p:attrName>style.visibility</p:attrName>
                                        </p:attrNameLst>
                                      </p:cBhvr>
                                      <p:to>
                                        <p:strVal val="visible"/>
                                      </p:to>
                                    </p:set>
                                    <p:anim calcmode="lin" valueType="num">
                                      <p:cBhvr>
                                        <p:cTn id="67" dur="1000" fill="hold"/>
                                        <p:tgtEl>
                                          <p:spTgt spid="385"/>
                                        </p:tgtEl>
                                        <p:attrNameLst>
                                          <p:attrName>ppt_w</p:attrName>
                                        </p:attrNameLst>
                                      </p:cBhvr>
                                      <p:tavLst>
                                        <p:tav tm="0">
                                          <p:val>
                                            <p:fltVal val="0"/>
                                          </p:val>
                                        </p:tav>
                                        <p:tav tm="100000">
                                          <p:val>
                                            <p:strVal val="#ppt_w"/>
                                          </p:val>
                                        </p:tav>
                                      </p:tavLst>
                                    </p:anim>
                                    <p:anim calcmode="lin" valueType="num">
                                      <p:cBhvr>
                                        <p:cTn id="68" dur="1000" fill="hold"/>
                                        <p:tgtEl>
                                          <p:spTgt spid="385"/>
                                        </p:tgtEl>
                                        <p:attrNameLst>
                                          <p:attrName>ppt_h</p:attrName>
                                        </p:attrNameLst>
                                      </p:cBhvr>
                                      <p:tavLst>
                                        <p:tav tm="0">
                                          <p:val>
                                            <p:fltVal val="0"/>
                                          </p:val>
                                        </p:tav>
                                        <p:tav tm="100000">
                                          <p:val>
                                            <p:strVal val="#ppt_h"/>
                                          </p:val>
                                        </p:tav>
                                      </p:tavLst>
                                    </p:anim>
                                    <p:anim calcmode="lin" valueType="num">
                                      <p:cBhvr>
                                        <p:cTn id="69" dur="1000" fill="hold"/>
                                        <p:tgtEl>
                                          <p:spTgt spid="385"/>
                                        </p:tgtEl>
                                        <p:attrNameLst>
                                          <p:attrName>style.rotation</p:attrName>
                                        </p:attrNameLst>
                                      </p:cBhvr>
                                      <p:tavLst>
                                        <p:tav tm="0">
                                          <p:val>
                                            <p:fltVal val="90"/>
                                          </p:val>
                                        </p:tav>
                                        <p:tav tm="100000">
                                          <p:val>
                                            <p:fltVal val="0"/>
                                          </p:val>
                                        </p:tav>
                                      </p:tavLst>
                                    </p:anim>
                                    <p:animEffect transition="in" filter="fade">
                                      <p:cBhvr>
                                        <p:cTn id="70" dur="1000"/>
                                        <p:tgtEl>
                                          <p:spTgt spid="385"/>
                                        </p:tgtEl>
                                      </p:cBhvr>
                                    </p:animEffect>
                                  </p:childTnLst>
                                </p:cTn>
                              </p:par>
                              <p:par>
                                <p:cTn id="71" presetID="31" presetClass="entr" presetSubtype="0" fill="hold" grpId="0" nodeType="withEffect">
                                  <p:stCondLst>
                                    <p:cond delay="0"/>
                                  </p:stCondLst>
                                  <p:childTnLst>
                                    <p:set>
                                      <p:cBhvr>
                                        <p:cTn id="72" dur="1" fill="hold">
                                          <p:stCondLst>
                                            <p:cond delay="0"/>
                                          </p:stCondLst>
                                        </p:cTn>
                                        <p:tgtEl>
                                          <p:spTgt spid="386"/>
                                        </p:tgtEl>
                                        <p:attrNameLst>
                                          <p:attrName>style.visibility</p:attrName>
                                        </p:attrNameLst>
                                      </p:cBhvr>
                                      <p:to>
                                        <p:strVal val="visible"/>
                                      </p:to>
                                    </p:set>
                                    <p:anim calcmode="lin" valueType="num">
                                      <p:cBhvr>
                                        <p:cTn id="73" dur="1000" fill="hold"/>
                                        <p:tgtEl>
                                          <p:spTgt spid="386"/>
                                        </p:tgtEl>
                                        <p:attrNameLst>
                                          <p:attrName>ppt_w</p:attrName>
                                        </p:attrNameLst>
                                      </p:cBhvr>
                                      <p:tavLst>
                                        <p:tav tm="0">
                                          <p:val>
                                            <p:fltVal val="0"/>
                                          </p:val>
                                        </p:tav>
                                        <p:tav tm="100000">
                                          <p:val>
                                            <p:strVal val="#ppt_w"/>
                                          </p:val>
                                        </p:tav>
                                      </p:tavLst>
                                    </p:anim>
                                    <p:anim calcmode="lin" valueType="num">
                                      <p:cBhvr>
                                        <p:cTn id="74" dur="1000" fill="hold"/>
                                        <p:tgtEl>
                                          <p:spTgt spid="386"/>
                                        </p:tgtEl>
                                        <p:attrNameLst>
                                          <p:attrName>ppt_h</p:attrName>
                                        </p:attrNameLst>
                                      </p:cBhvr>
                                      <p:tavLst>
                                        <p:tav tm="0">
                                          <p:val>
                                            <p:fltVal val="0"/>
                                          </p:val>
                                        </p:tav>
                                        <p:tav tm="100000">
                                          <p:val>
                                            <p:strVal val="#ppt_h"/>
                                          </p:val>
                                        </p:tav>
                                      </p:tavLst>
                                    </p:anim>
                                    <p:anim calcmode="lin" valueType="num">
                                      <p:cBhvr>
                                        <p:cTn id="75" dur="1000" fill="hold"/>
                                        <p:tgtEl>
                                          <p:spTgt spid="386"/>
                                        </p:tgtEl>
                                        <p:attrNameLst>
                                          <p:attrName>style.rotation</p:attrName>
                                        </p:attrNameLst>
                                      </p:cBhvr>
                                      <p:tavLst>
                                        <p:tav tm="0">
                                          <p:val>
                                            <p:fltVal val="90"/>
                                          </p:val>
                                        </p:tav>
                                        <p:tav tm="100000">
                                          <p:val>
                                            <p:fltVal val="0"/>
                                          </p:val>
                                        </p:tav>
                                      </p:tavLst>
                                    </p:anim>
                                    <p:animEffect transition="in" filter="fade">
                                      <p:cBhvr>
                                        <p:cTn id="76" dur="1000"/>
                                        <p:tgtEl>
                                          <p:spTgt spid="386"/>
                                        </p:tgtEl>
                                      </p:cBhvr>
                                    </p:animEffect>
                                  </p:childTnLst>
                                </p:cTn>
                              </p:par>
                              <p:par>
                                <p:cTn id="77" presetID="31" presetClass="entr" presetSubtype="0" fill="hold" grpId="0" nodeType="withEffect">
                                  <p:stCondLst>
                                    <p:cond delay="0"/>
                                  </p:stCondLst>
                                  <p:childTnLst>
                                    <p:set>
                                      <p:cBhvr>
                                        <p:cTn id="78" dur="1" fill="hold">
                                          <p:stCondLst>
                                            <p:cond delay="0"/>
                                          </p:stCondLst>
                                        </p:cTn>
                                        <p:tgtEl>
                                          <p:spTgt spid="387"/>
                                        </p:tgtEl>
                                        <p:attrNameLst>
                                          <p:attrName>style.visibility</p:attrName>
                                        </p:attrNameLst>
                                      </p:cBhvr>
                                      <p:to>
                                        <p:strVal val="visible"/>
                                      </p:to>
                                    </p:set>
                                    <p:anim calcmode="lin" valueType="num">
                                      <p:cBhvr>
                                        <p:cTn id="79" dur="1000" fill="hold"/>
                                        <p:tgtEl>
                                          <p:spTgt spid="387"/>
                                        </p:tgtEl>
                                        <p:attrNameLst>
                                          <p:attrName>ppt_w</p:attrName>
                                        </p:attrNameLst>
                                      </p:cBhvr>
                                      <p:tavLst>
                                        <p:tav tm="0">
                                          <p:val>
                                            <p:fltVal val="0"/>
                                          </p:val>
                                        </p:tav>
                                        <p:tav tm="100000">
                                          <p:val>
                                            <p:strVal val="#ppt_w"/>
                                          </p:val>
                                        </p:tav>
                                      </p:tavLst>
                                    </p:anim>
                                    <p:anim calcmode="lin" valueType="num">
                                      <p:cBhvr>
                                        <p:cTn id="80" dur="1000" fill="hold"/>
                                        <p:tgtEl>
                                          <p:spTgt spid="387"/>
                                        </p:tgtEl>
                                        <p:attrNameLst>
                                          <p:attrName>ppt_h</p:attrName>
                                        </p:attrNameLst>
                                      </p:cBhvr>
                                      <p:tavLst>
                                        <p:tav tm="0">
                                          <p:val>
                                            <p:fltVal val="0"/>
                                          </p:val>
                                        </p:tav>
                                        <p:tav tm="100000">
                                          <p:val>
                                            <p:strVal val="#ppt_h"/>
                                          </p:val>
                                        </p:tav>
                                      </p:tavLst>
                                    </p:anim>
                                    <p:anim calcmode="lin" valueType="num">
                                      <p:cBhvr>
                                        <p:cTn id="81" dur="1000" fill="hold"/>
                                        <p:tgtEl>
                                          <p:spTgt spid="387"/>
                                        </p:tgtEl>
                                        <p:attrNameLst>
                                          <p:attrName>style.rotation</p:attrName>
                                        </p:attrNameLst>
                                      </p:cBhvr>
                                      <p:tavLst>
                                        <p:tav tm="0">
                                          <p:val>
                                            <p:fltVal val="90"/>
                                          </p:val>
                                        </p:tav>
                                        <p:tav tm="100000">
                                          <p:val>
                                            <p:fltVal val="0"/>
                                          </p:val>
                                        </p:tav>
                                      </p:tavLst>
                                    </p:anim>
                                    <p:animEffect transition="in" filter="fade">
                                      <p:cBhvr>
                                        <p:cTn id="82" dur="1000"/>
                                        <p:tgtEl>
                                          <p:spTgt spid="387"/>
                                        </p:tgtEl>
                                      </p:cBhvr>
                                    </p:animEffect>
                                  </p:childTnLst>
                                </p:cTn>
                              </p:par>
                              <p:par>
                                <p:cTn id="83" presetID="31" presetClass="entr" presetSubtype="0" fill="hold" grpId="0" nodeType="withEffect">
                                  <p:stCondLst>
                                    <p:cond delay="0"/>
                                  </p:stCondLst>
                                  <p:childTnLst>
                                    <p:set>
                                      <p:cBhvr>
                                        <p:cTn id="84" dur="1" fill="hold">
                                          <p:stCondLst>
                                            <p:cond delay="0"/>
                                          </p:stCondLst>
                                        </p:cTn>
                                        <p:tgtEl>
                                          <p:spTgt spid="388"/>
                                        </p:tgtEl>
                                        <p:attrNameLst>
                                          <p:attrName>style.visibility</p:attrName>
                                        </p:attrNameLst>
                                      </p:cBhvr>
                                      <p:to>
                                        <p:strVal val="visible"/>
                                      </p:to>
                                    </p:set>
                                    <p:anim calcmode="lin" valueType="num">
                                      <p:cBhvr>
                                        <p:cTn id="85" dur="1000" fill="hold"/>
                                        <p:tgtEl>
                                          <p:spTgt spid="388"/>
                                        </p:tgtEl>
                                        <p:attrNameLst>
                                          <p:attrName>ppt_w</p:attrName>
                                        </p:attrNameLst>
                                      </p:cBhvr>
                                      <p:tavLst>
                                        <p:tav tm="0">
                                          <p:val>
                                            <p:fltVal val="0"/>
                                          </p:val>
                                        </p:tav>
                                        <p:tav tm="100000">
                                          <p:val>
                                            <p:strVal val="#ppt_w"/>
                                          </p:val>
                                        </p:tav>
                                      </p:tavLst>
                                    </p:anim>
                                    <p:anim calcmode="lin" valueType="num">
                                      <p:cBhvr>
                                        <p:cTn id="86" dur="1000" fill="hold"/>
                                        <p:tgtEl>
                                          <p:spTgt spid="388"/>
                                        </p:tgtEl>
                                        <p:attrNameLst>
                                          <p:attrName>ppt_h</p:attrName>
                                        </p:attrNameLst>
                                      </p:cBhvr>
                                      <p:tavLst>
                                        <p:tav tm="0">
                                          <p:val>
                                            <p:fltVal val="0"/>
                                          </p:val>
                                        </p:tav>
                                        <p:tav tm="100000">
                                          <p:val>
                                            <p:strVal val="#ppt_h"/>
                                          </p:val>
                                        </p:tav>
                                      </p:tavLst>
                                    </p:anim>
                                    <p:anim calcmode="lin" valueType="num">
                                      <p:cBhvr>
                                        <p:cTn id="87" dur="1000" fill="hold"/>
                                        <p:tgtEl>
                                          <p:spTgt spid="388"/>
                                        </p:tgtEl>
                                        <p:attrNameLst>
                                          <p:attrName>style.rotation</p:attrName>
                                        </p:attrNameLst>
                                      </p:cBhvr>
                                      <p:tavLst>
                                        <p:tav tm="0">
                                          <p:val>
                                            <p:fltVal val="90"/>
                                          </p:val>
                                        </p:tav>
                                        <p:tav tm="100000">
                                          <p:val>
                                            <p:fltVal val="0"/>
                                          </p:val>
                                        </p:tav>
                                      </p:tavLst>
                                    </p:anim>
                                    <p:animEffect transition="in" filter="fade">
                                      <p:cBhvr>
                                        <p:cTn id="88" dur="1000"/>
                                        <p:tgtEl>
                                          <p:spTgt spid="388"/>
                                        </p:tgtEl>
                                      </p:cBhvr>
                                    </p:animEffect>
                                  </p:childTnLst>
                                </p:cTn>
                              </p:par>
                              <p:par>
                                <p:cTn id="89" presetID="31" presetClass="entr" presetSubtype="0" fill="hold" grpId="0" nodeType="withEffect">
                                  <p:stCondLst>
                                    <p:cond delay="0"/>
                                  </p:stCondLst>
                                  <p:childTnLst>
                                    <p:set>
                                      <p:cBhvr>
                                        <p:cTn id="90" dur="1" fill="hold">
                                          <p:stCondLst>
                                            <p:cond delay="0"/>
                                          </p:stCondLst>
                                        </p:cTn>
                                        <p:tgtEl>
                                          <p:spTgt spid="389"/>
                                        </p:tgtEl>
                                        <p:attrNameLst>
                                          <p:attrName>style.visibility</p:attrName>
                                        </p:attrNameLst>
                                      </p:cBhvr>
                                      <p:to>
                                        <p:strVal val="visible"/>
                                      </p:to>
                                    </p:set>
                                    <p:anim calcmode="lin" valueType="num">
                                      <p:cBhvr>
                                        <p:cTn id="91" dur="1000" fill="hold"/>
                                        <p:tgtEl>
                                          <p:spTgt spid="389"/>
                                        </p:tgtEl>
                                        <p:attrNameLst>
                                          <p:attrName>ppt_w</p:attrName>
                                        </p:attrNameLst>
                                      </p:cBhvr>
                                      <p:tavLst>
                                        <p:tav tm="0">
                                          <p:val>
                                            <p:fltVal val="0"/>
                                          </p:val>
                                        </p:tav>
                                        <p:tav tm="100000">
                                          <p:val>
                                            <p:strVal val="#ppt_w"/>
                                          </p:val>
                                        </p:tav>
                                      </p:tavLst>
                                    </p:anim>
                                    <p:anim calcmode="lin" valueType="num">
                                      <p:cBhvr>
                                        <p:cTn id="92" dur="1000" fill="hold"/>
                                        <p:tgtEl>
                                          <p:spTgt spid="389"/>
                                        </p:tgtEl>
                                        <p:attrNameLst>
                                          <p:attrName>ppt_h</p:attrName>
                                        </p:attrNameLst>
                                      </p:cBhvr>
                                      <p:tavLst>
                                        <p:tav tm="0">
                                          <p:val>
                                            <p:fltVal val="0"/>
                                          </p:val>
                                        </p:tav>
                                        <p:tav tm="100000">
                                          <p:val>
                                            <p:strVal val="#ppt_h"/>
                                          </p:val>
                                        </p:tav>
                                      </p:tavLst>
                                    </p:anim>
                                    <p:anim calcmode="lin" valueType="num">
                                      <p:cBhvr>
                                        <p:cTn id="93" dur="1000" fill="hold"/>
                                        <p:tgtEl>
                                          <p:spTgt spid="389"/>
                                        </p:tgtEl>
                                        <p:attrNameLst>
                                          <p:attrName>style.rotation</p:attrName>
                                        </p:attrNameLst>
                                      </p:cBhvr>
                                      <p:tavLst>
                                        <p:tav tm="0">
                                          <p:val>
                                            <p:fltVal val="90"/>
                                          </p:val>
                                        </p:tav>
                                        <p:tav tm="100000">
                                          <p:val>
                                            <p:fltVal val="0"/>
                                          </p:val>
                                        </p:tav>
                                      </p:tavLst>
                                    </p:anim>
                                    <p:animEffect transition="in" filter="fade">
                                      <p:cBhvr>
                                        <p:cTn id="94" dur="1000"/>
                                        <p:tgtEl>
                                          <p:spTgt spid="389"/>
                                        </p:tgtEl>
                                      </p:cBhvr>
                                    </p:animEffect>
                                  </p:childTnLst>
                                </p:cTn>
                              </p:par>
                              <p:par>
                                <p:cTn id="95" presetID="31" presetClass="entr" presetSubtype="0" fill="hold" grpId="0" nodeType="withEffect">
                                  <p:stCondLst>
                                    <p:cond delay="0"/>
                                  </p:stCondLst>
                                  <p:childTnLst>
                                    <p:set>
                                      <p:cBhvr>
                                        <p:cTn id="96" dur="1" fill="hold">
                                          <p:stCondLst>
                                            <p:cond delay="0"/>
                                          </p:stCondLst>
                                        </p:cTn>
                                        <p:tgtEl>
                                          <p:spTgt spid="390"/>
                                        </p:tgtEl>
                                        <p:attrNameLst>
                                          <p:attrName>style.visibility</p:attrName>
                                        </p:attrNameLst>
                                      </p:cBhvr>
                                      <p:to>
                                        <p:strVal val="visible"/>
                                      </p:to>
                                    </p:set>
                                    <p:anim calcmode="lin" valueType="num">
                                      <p:cBhvr>
                                        <p:cTn id="97" dur="1000" fill="hold"/>
                                        <p:tgtEl>
                                          <p:spTgt spid="390"/>
                                        </p:tgtEl>
                                        <p:attrNameLst>
                                          <p:attrName>ppt_w</p:attrName>
                                        </p:attrNameLst>
                                      </p:cBhvr>
                                      <p:tavLst>
                                        <p:tav tm="0">
                                          <p:val>
                                            <p:fltVal val="0"/>
                                          </p:val>
                                        </p:tav>
                                        <p:tav tm="100000">
                                          <p:val>
                                            <p:strVal val="#ppt_w"/>
                                          </p:val>
                                        </p:tav>
                                      </p:tavLst>
                                    </p:anim>
                                    <p:anim calcmode="lin" valueType="num">
                                      <p:cBhvr>
                                        <p:cTn id="98" dur="1000" fill="hold"/>
                                        <p:tgtEl>
                                          <p:spTgt spid="390"/>
                                        </p:tgtEl>
                                        <p:attrNameLst>
                                          <p:attrName>ppt_h</p:attrName>
                                        </p:attrNameLst>
                                      </p:cBhvr>
                                      <p:tavLst>
                                        <p:tav tm="0">
                                          <p:val>
                                            <p:fltVal val="0"/>
                                          </p:val>
                                        </p:tav>
                                        <p:tav tm="100000">
                                          <p:val>
                                            <p:strVal val="#ppt_h"/>
                                          </p:val>
                                        </p:tav>
                                      </p:tavLst>
                                    </p:anim>
                                    <p:anim calcmode="lin" valueType="num">
                                      <p:cBhvr>
                                        <p:cTn id="99" dur="1000" fill="hold"/>
                                        <p:tgtEl>
                                          <p:spTgt spid="390"/>
                                        </p:tgtEl>
                                        <p:attrNameLst>
                                          <p:attrName>style.rotation</p:attrName>
                                        </p:attrNameLst>
                                      </p:cBhvr>
                                      <p:tavLst>
                                        <p:tav tm="0">
                                          <p:val>
                                            <p:fltVal val="90"/>
                                          </p:val>
                                        </p:tav>
                                        <p:tav tm="100000">
                                          <p:val>
                                            <p:fltVal val="0"/>
                                          </p:val>
                                        </p:tav>
                                      </p:tavLst>
                                    </p:anim>
                                    <p:animEffect transition="in" filter="fade">
                                      <p:cBhvr>
                                        <p:cTn id="100" dur="1000"/>
                                        <p:tgtEl>
                                          <p:spTgt spid="390"/>
                                        </p:tgtEl>
                                      </p:cBhvr>
                                    </p:animEffect>
                                  </p:childTnLst>
                                </p:cTn>
                              </p:par>
                              <p:par>
                                <p:cTn id="101" presetID="31" presetClass="entr" presetSubtype="0" fill="hold" grpId="0" nodeType="withEffect">
                                  <p:stCondLst>
                                    <p:cond delay="0"/>
                                  </p:stCondLst>
                                  <p:childTnLst>
                                    <p:set>
                                      <p:cBhvr>
                                        <p:cTn id="102" dur="1" fill="hold">
                                          <p:stCondLst>
                                            <p:cond delay="0"/>
                                          </p:stCondLst>
                                        </p:cTn>
                                        <p:tgtEl>
                                          <p:spTgt spid="391"/>
                                        </p:tgtEl>
                                        <p:attrNameLst>
                                          <p:attrName>style.visibility</p:attrName>
                                        </p:attrNameLst>
                                      </p:cBhvr>
                                      <p:to>
                                        <p:strVal val="visible"/>
                                      </p:to>
                                    </p:set>
                                    <p:anim calcmode="lin" valueType="num">
                                      <p:cBhvr>
                                        <p:cTn id="103" dur="1000" fill="hold"/>
                                        <p:tgtEl>
                                          <p:spTgt spid="391"/>
                                        </p:tgtEl>
                                        <p:attrNameLst>
                                          <p:attrName>ppt_w</p:attrName>
                                        </p:attrNameLst>
                                      </p:cBhvr>
                                      <p:tavLst>
                                        <p:tav tm="0">
                                          <p:val>
                                            <p:fltVal val="0"/>
                                          </p:val>
                                        </p:tav>
                                        <p:tav tm="100000">
                                          <p:val>
                                            <p:strVal val="#ppt_w"/>
                                          </p:val>
                                        </p:tav>
                                      </p:tavLst>
                                    </p:anim>
                                    <p:anim calcmode="lin" valueType="num">
                                      <p:cBhvr>
                                        <p:cTn id="104" dur="1000" fill="hold"/>
                                        <p:tgtEl>
                                          <p:spTgt spid="391"/>
                                        </p:tgtEl>
                                        <p:attrNameLst>
                                          <p:attrName>ppt_h</p:attrName>
                                        </p:attrNameLst>
                                      </p:cBhvr>
                                      <p:tavLst>
                                        <p:tav tm="0">
                                          <p:val>
                                            <p:fltVal val="0"/>
                                          </p:val>
                                        </p:tav>
                                        <p:tav tm="100000">
                                          <p:val>
                                            <p:strVal val="#ppt_h"/>
                                          </p:val>
                                        </p:tav>
                                      </p:tavLst>
                                    </p:anim>
                                    <p:anim calcmode="lin" valueType="num">
                                      <p:cBhvr>
                                        <p:cTn id="105" dur="1000" fill="hold"/>
                                        <p:tgtEl>
                                          <p:spTgt spid="391"/>
                                        </p:tgtEl>
                                        <p:attrNameLst>
                                          <p:attrName>style.rotation</p:attrName>
                                        </p:attrNameLst>
                                      </p:cBhvr>
                                      <p:tavLst>
                                        <p:tav tm="0">
                                          <p:val>
                                            <p:fltVal val="90"/>
                                          </p:val>
                                        </p:tav>
                                        <p:tav tm="100000">
                                          <p:val>
                                            <p:fltVal val="0"/>
                                          </p:val>
                                        </p:tav>
                                      </p:tavLst>
                                    </p:anim>
                                    <p:animEffect transition="in" filter="fade">
                                      <p:cBhvr>
                                        <p:cTn id="106" dur="1000"/>
                                        <p:tgtEl>
                                          <p:spTgt spid="391"/>
                                        </p:tgtEl>
                                      </p:cBhvr>
                                    </p:animEffect>
                                  </p:childTnLst>
                                </p:cTn>
                              </p:par>
                              <p:par>
                                <p:cTn id="107" presetID="31" presetClass="entr" presetSubtype="0" fill="hold" grpId="0" nodeType="withEffect">
                                  <p:stCondLst>
                                    <p:cond delay="0"/>
                                  </p:stCondLst>
                                  <p:childTnLst>
                                    <p:set>
                                      <p:cBhvr>
                                        <p:cTn id="108" dur="1" fill="hold">
                                          <p:stCondLst>
                                            <p:cond delay="0"/>
                                          </p:stCondLst>
                                        </p:cTn>
                                        <p:tgtEl>
                                          <p:spTgt spid="392"/>
                                        </p:tgtEl>
                                        <p:attrNameLst>
                                          <p:attrName>style.visibility</p:attrName>
                                        </p:attrNameLst>
                                      </p:cBhvr>
                                      <p:to>
                                        <p:strVal val="visible"/>
                                      </p:to>
                                    </p:set>
                                    <p:anim calcmode="lin" valueType="num">
                                      <p:cBhvr>
                                        <p:cTn id="109" dur="1000" fill="hold"/>
                                        <p:tgtEl>
                                          <p:spTgt spid="392"/>
                                        </p:tgtEl>
                                        <p:attrNameLst>
                                          <p:attrName>ppt_w</p:attrName>
                                        </p:attrNameLst>
                                      </p:cBhvr>
                                      <p:tavLst>
                                        <p:tav tm="0">
                                          <p:val>
                                            <p:fltVal val="0"/>
                                          </p:val>
                                        </p:tav>
                                        <p:tav tm="100000">
                                          <p:val>
                                            <p:strVal val="#ppt_w"/>
                                          </p:val>
                                        </p:tav>
                                      </p:tavLst>
                                    </p:anim>
                                    <p:anim calcmode="lin" valueType="num">
                                      <p:cBhvr>
                                        <p:cTn id="110" dur="1000" fill="hold"/>
                                        <p:tgtEl>
                                          <p:spTgt spid="392"/>
                                        </p:tgtEl>
                                        <p:attrNameLst>
                                          <p:attrName>ppt_h</p:attrName>
                                        </p:attrNameLst>
                                      </p:cBhvr>
                                      <p:tavLst>
                                        <p:tav tm="0">
                                          <p:val>
                                            <p:fltVal val="0"/>
                                          </p:val>
                                        </p:tav>
                                        <p:tav tm="100000">
                                          <p:val>
                                            <p:strVal val="#ppt_h"/>
                                          </p:val>
                                        </p:tav>
                                      </p:tavLst>
                                    </p:anim>
                                    <p:anim calcmode="lin" valueType="num">
                                      <p:cBhvr>
                                        <p:cTn id="111" dur="1000" fill="hold"/>
                                        <p:tgtEl>
                                          <p:spTgt spid="392"/>
                                        </p:tgtEl>
                                        <p:attrNameLst>
                                          <p:attrName>style.rotation</p:attrName>
                                        </p:attrNameLst>
                                      </p:cBhvr>
                                      <p:tavLst>
                                        <p:tav tm="0">
                                          <p:val>
                                            <p:fltVal val="90"/>
                                          </p:val>
                                        </p:tav>
                                        <p:tav tm="100000">
                                          <p:val>
                                            <p:fltVal val="0"/>
                                          </p:val>
                                        </p:tav>
                                      </p:tavLst>
                                    </p:anim>
                                    <p:animEffect transition="in" filter="fade">
                                      <p:cBhvr>
                                        <p:cTn id="112" dur="1000"/>
                                        <p:tgtEl>
                                          <p:spTgt spid="392"/>
                                        </p:tgtEl>
                                      </p:cBhvr>
                                    </p:animEffect>
                                  </p:childTnLst>
                                </p:cTn>
                              </p:par>
                              <p:par>
                                <p:cTn id="113" presetID="31" presetClass="entr" presetSubtype="0" fill="hold" grpId="0" nodeType="withEffect">
                                  <p:stCondLst>
                                    <p:cond delay="0"/>
                                  </p:stCondLst>
                                  <p:childTnLst>
                                    <p:set>
                                      <p:cBhvr>
                                        <p:cTn id="114" dur="1" fill="hold">
                                          <p:stCondLst>
                                            <p:cond delay="0"/>
                                          </p:stCondLst>
                                        </p:cTn>
                                        <p:tgtEl>
                                          <p:spTgt spid="393"/>
                                        </p:tgtEl>
                                        <p:attrNameLst>
                                          <p:attrName>style.visibility</p:attrName>
                                        </p:attrNameLst>
                                      </p:cBhvr>
                                      <p:to>
                                        <p:strVal val="visible"/>
                                      </p:to>
                                    </p:set>
                                    <p:anim calcmode="lin" valueType="num">
                                      <p:cBhvr>
                                        <p:cTn id="115" dur="1000" fill="hold"/>
                                        <p:tgtEl>
                                          <p:spTgt spid="393"/>
                                        </p:tgtEl>
                                        <p:attrNameLst>
                                          <p:attrName>ppt_w</p:attrName>
                                        </p:attrNameLst>
                                      </p:cBhvr>
                                      <p:tavLst>
                                        <p:tav tm="0">
                                          <p:val>
                                            <p:fltVal val="0"/>
                                          </p:val>
                                        </p:tav>
                                        <p:tav tm="100000">
                                          <p:val>
                                            <p:strVal val="#ppt_w"/>
                                          </p:val>
                                        </p:tav>
                                      </p:tavLst>
                                    </p:anim>
                                    <p:anim calcmode="lin" valueType="num">
                                      <p:cBhvr>
                                        <p:cTn id="116" dur="1000" fill="hold"/>
                                        <p:tgtEl>
                                          <p:spTgt spid="393"/>
                                        </p:tgtEl>
                                        <p:attrNameLst>
                                          <p:attrName>ppt_h</p:attrName>
                                        </p:attrNameLst>
                                      </p:cBhvr>
                                      <p:tavLst>
                                        <p:tav tm="0">
                                          <p:val>
                                            <p:fltVal val="0"/>
                                          </p:val>
                                        </p:tav>
                                        <p:tav tm="100000">
                                          <p:val>
                                            <p:strVal val="#ppt_h"/>
                                          </p:val>
                                        </p:tav>
                                      </p:tavLst>
                                    </p:anim>
                                    <p:anim calcmode="lin" valueType="num">
                                      <p:cBhvr>
                                        <p:cTn id="117" dur="1000" fill="hold"/>
                                        <p:tgtEl>
                                          <p:spTgt spid="393"/>
                                        </p:tgtEl>
                                        <p:attrNameLst>
                                          <p:attrName>style.rotation</p:attrName>
                                        </p:attrNameLst>
                                      </p:cBhvr>
                                      <p:tavLst>
                                        <p:tav tm="0">
                                          <p:val>
                                            <p:fltVal val="90"/>
                                          </p:val>
                                        </p:tav>
                                        <p:tav tm="100000">
                                          <p:val>
                                            <p:fltVal val="0"/>
                                          </p:val>
                                        </p:tav>
                                      </p:tavLst>
                                    </p:anim>
                                    <p:animEffect transition="in" filter="fade">
                                      <p:cBhvr>
                                        <p:cTn id="118" dur="1000"/>
                                        <p:tgtEl>
                                          <p:spTgt spid="3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7" grpId="0" animBg="1"/>
      <p:bldP spid="378" grpId="0" animBg="1"/>
      <p:bldP spid="379" grpId="0" animBg="1"/>
      <p:bldP spid="380" grpId="0" animBg="1"/>
      <p:bldP spid="381" grpId="0" animBg="1"/>
      <p:bldP spid="382" grpId="0" animBg="1"/>
      <p:bldP spid="383" grpId="0" animBg="1"/>
      <p:bldP spid="384" grpId="0" animBg="1"/>
      <p:bldP spid="385" grpId="0" animBg="1"/>
      <p:bldP spid="386" grpId="0" animBg="1"/>
      <p:bldP spid="387" grpId="0" animBg="1"/>
      <p:bldP spid="388" grpId="0" animBg="1"/>
      <p:bldP spid="389" grpId="0" animBg="1"/>
      <p:bldP spid="390" grpId="0" animBg="1"/>
      <p:bldP spid="391" grpId="0" animBg="1"/>
      <p:bldP spid="392" grpId="0" animBg="1"/>
      <p:bldP spid="393" grpId="0" animBg="1"/>
      <p:bldP spid="395"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sp>
        <p:nvSpPr>
          <p:cNvPr id="400" name="Google Shape;400;p28"/>
          <p:cNvSpPr/>
          <p:nvPr/>
        </p:nvSpPr>
        <p:spPr>
          <a:xfrm>
            <a:off x="1336225" y="3304888"/>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401" name="Google Shape;401;p28"/>
          <p:cNvSpPr/>
          <p:nvPr/>
        </p:nvSpPr>
        <p:spPr>
          <a:xfrm>
            <a:off x="1336225" y="2603538"/>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402" name="Google Shape;402;p28"/>
          <p:cNvSpPr/>
          <p:nvPr/>
        </p:nvSpPr>
        <p:spPr>
          <a:xfrm>
            <a:off x="1336225" y="1902188"/>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403" name="Google Shape;403;p28"/>
          <p:cNvSpPr txBox="1">
            <a:spLocks noGrp="1"/>
          </p:cNvSpPr>
          <p:nvPr>
            <p:ph type="ctrTitle" idx="4"/>
          </p:nvPr>
        </p:nvSpPr>
        <p:spPr>
          <a:xfrm>
            <a:off x="998325" y="644550"/>
            <a:ext cx="78339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smtClean="0">
                <a:solidFill>
                  <a:srgbClr val="FFFFFF"/>
                </a:solidFill>
              </a:rPr>
              <a:t>Applications</a:t>
            </a:r>
            <a:endParaRPr dirty="0">
              <a:solidFill>
                <a:srgbClr val="FFFFFF"/>
              </a:solidFill>
            </a:endParaRPr>
          </a:p>
        </p:txBody>
      </p:sp>
      <p:sp>
        <p:nvSpPr>
          <p:cNvPr id="404" name="Google Shape;404;p28"/>
          <p:cNvSpPr txBox="1">
            <a:spLocks noGrp="1"/>
          </p:cNvSpPr>
          <p:nvPr>
            <p:ph type="ctrTitle"/>
          </p:nvPr>
        </p:nvSpPr>
        <p:spPr>
          <a:xfrm>
            <a:off x="1557931" y="2087899"/>
            <a:ext cx="2076000" cy="196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smtClean="0">
                <a:solidFill>
                  <a:schemeClr val="dk1"/>
                </a:solidFill>
              </a:rPr>
              <a:t>WEB BROWSERS</a:t>
            </a:r>
            <a:endParaRPr dirty="0">
              <a:solidFill>
                <a:schemeClr val="dk1"/>
              </a:solidFill>
            </a:endParaRPr>
          </a:p>
        </p:txBody>
      </p:sp>
      <p:sp>
        <p:nvSpPr>
          <p:cNvPr id="405" name="Google Shape;405;p28"/>
          <p:cNvSpPr txBox="1">
            <a:spLocks noGrp="1"/>
          </p:cNvSpPr>
          <p:nvPr>
            <p:ph type="ctrTitle" idx="2"/>
          </p:nvPr>
        </p:nvSpPr>
        <p:spPr>
          <a:xfrm>
            <a:off x="1557931" y="3490586"/>
            <a:ext cx="2076000" cy="196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smtClean="0">
                <a:solidFill>
                  <a:schemeClr val="dk1"/>
                </a:solidFill>
              </a:rPr>
              <a:t>MEDIA</a:t>
            </a:r>
            <a:endParaRPr dirty="0">
              <a:solidFill>
                <a:schemeClr val="dk1"/>
              </a:solidFill>
            </a:endParaRPr>
          </a:p>
        </p:txBody>
      </p:sp>
      <p:sp>
        <p:nvSpPr>
          <p:cNvPr id="406" name="Google Shape;406;p28"/>
          <p:cNvSpPr txBox="1">
            <a:spLocks noGrp="1"/>
          </p:cNvSpPr>
          <p:nvPr>
            <p:ph type="ctrTitle" idx="3"/>
          </p:nvPr>
        </p:nvSpPr>
        <p:spPr>
          <a:xfrm>
            <a:off x="1557931" y="2789242"/>
            <a:ext cx="2076000" cy="196200"/>
          </a:xfrm>
          <a:prstGeom prst="rect">
            <a:avLst/>
          </a:prstGeom>
        </p:spPr>
        <p:txBody>
          <a:bodyPr spcFirstLastPara="1" wrap="square" lIns="91425" tIns="91425" rIns="91425" bIns="91425" anchor="b" anchorCtr="0">
            <a:noAutofit/>
          </a:bodyPr>
          <a:lstStyle/>
          <a:p>
            <a:pPr lvl="0"/>
            <a:r>
              <a:rPr lang="en-US" dirty="0" smtClean="0">
                <a:solidFill>
                  <a:schemeClr val="dk1"/>
                </a:solidFill>
              </a:rPr>
              <a:t>PRODUCTIVITY</a:t>
            </a:r>
            <a:endParaRPr lang="en-US" dirty="0">
              <a:solidFill>
                <a:schemeClr val="dk1"/>
              </a:solidFill>
            </a:endParaRPr>
          </a:p>
        </p:txBody>
      </p:sp>
      <p:cxnSp>
        <p:nvCxnSpPr>
          <p:cNvPr id="407" name="Google Shape;407;p28"/>
          <p:cNvCxnSpPr/>
          <p:nvPr/>
        </p:nvCxnSpPr>
        <p:spPr>
          <a:xfrm>
            <a:off x="0" y="1197575"/>
            <a:ext cx="3340500" cy="0"/>
          </a:xfrm>
          <a:prstGeom prst="straightConnector1">
            <a:avLst/>
          </a:prstGeom>
          <a:noFill/>
          <a:ln w="9525" cap="flat" cmpd="sng">
            <a:solidFill>
              <a:schemeClr val="accent1"/>
            </a:solidFill>
            <a:prstDash val="solid"/>
            <a:round/>
            <a:headEnd type="none" w="med" len="med"/>
            <a:tailEnd type="none" w="med" len="med"/>
          </a:ln>
        </p:spPr>
      </p:cxnSp>
      <p:sp>
        <p:nvSpPr>
          <p:cNvPr id="408" name="Google Shape;408;p28"/>
          <p:cNvSpPr/>
          <p:nvPr/>
        </p:nvSpPr>
        <p:spPr>
          <a:xfrm>
            <a:off x="819925" y="1880738"/>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409" name="Google Shape;409;p28"/>
          <p:cNvSpPr/>
          <p:nvPr/>
        </p:nvSpPr>
        <p:spPr>
          <a:xfrm>
            <a:off x="819925" y="2582088"/>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411" name="Google Shape;411;p28"/>
          <p:cNvSpPr/>
          <p:nvPr/>
        </p:nvSpPr>
        <p:spPr>
          <a:xfrm>
            <a:off x="819925" y="3283438"/>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419" name="Google Shape;419;p28"/>
          <p:cNvSpPr/>
          <p:nvPr/>
        </p:nvSpPr>
        <p:spPr>
          <a:xfrm>
            <a:off x="4876837" y="2409598"/>
            <a:ext cx="2681532" cy="1732190"/>
          </a:xfrm>
          <a:custGeom>
            <a:avLst/>
            <a:gdLst/>
            <a:ahLst/>
            <a:cxnLst/>
            <a:rect l="l" t="t" r="r" b="b"/>
            <a:pathLst>
              <a:path w="176649" h="114110" extrusionOk="0">
                <a:moveTo>
                  <a:pt x="5275" y="0"/>
                </a:moveTo>
                <a:cubicBezTo>
                  <a:pt x="2345" y="0"/>
                  <a:pt x="1" y="2344"/>
                  <a:pt x="1" y="5274"/>
                </a:cubicBezTo>
                <a:lnTo>
                  <a:pt x="1" y="108835"/>
                </a:lnTo>
                <a:cubicBezTo>
                  <a:pt x="1" y="111766"/>
                  <a:pt x="2345" y="114110"/>
                  <a:pt x="5275" y="114110"/>
                </a:cubicBezTo>
                <a:lnTo>
                  <a:pt x="171374" y="114110"/>
                </a:lnTo>
                <a:cubicBezTo>
                  <a:pt x="174304" y="114110"/>
                  <a:pt x="176648" y="111766"/>
                  <a:pt x="176648" y="108835"/>
                </a:cubicBezTo>
                <a:lnTo>
                  <a:pt x="176648" y="5274"/>
                </a:lnTo>
                <a:cubicBezTo>
                  <a:pt x="176648" y="2344"/>
                  <a:pt x="174304" y="0"/>
                  <a:pt x="1713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28"/>
          <p:cNvSpPr/>
          <p:nvPr/>
        </p:nvSpPr>
        <p:spPr>
          <a:xfrm>
            <a:off x="5005199" y="2541755"/>
            <a:ext cx="2424808" cy="1467860"/>
          </a:xfrm>
          <a:custGeom>
            <a:avLst/>
            <a:gdLst/>
            <a:ahLst/>
            <a:cxnLst/>
            <a:rect l="l" t="t" r="r" b="b"/>
            <a:pathLst>
              <a:path w="159737" h="96697" extrusionOk="0">
                <a:moveTo>
                  <a:pt x="0" y="1"/>
                </a:moveTo>
                <a:lnTo>
                  <a:pt x="0" y="96697"/>
                </a:lnTo>
                <a:lnTo>
                  <a:pt x="159737" y="96697"/>
                </a:lnTo>
                <a:lnTo>
                  <a:pt x="159737"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91A51"/>
              </a:solidFill>
            </a:endParaRPr>
          </a:p>
        </p:txBody>
      </p:sp>
      <p:sp>
        <p:nvSpPr>
          <p:cNvPr id="421" name="Google Shape;421;p28"/>
          <p:cNvSpPr/>
          <p:nvPr/>
        </p:nvSpPr>
        <p:spPr>
          <a:xfrm>
            <a:off x="4636011" y="4136703"/>
            <a:ext cx="3163178" cy="83900"/>
          </a:xfrm>
          <a:custGeom>
            <a:avLst/>
            <a:gdLst/>
            <a:ahLst/>
            <a:cxnLst/>
            <a:rect l="l" t="t" r="r" b="b"/>
            <a:pathLst>
              <a:path w="208378" h="5527" extrusionOk="0">
                <a:moveTo>
                  <a:pt x="0" y="1"/>
                </a:moveTo>
                <a:lnTo>
                  <a:pt x="0" y="5526"/>
                </a:lnTo>
                <a:lnTo>
                  <a:pt x="208377" y="5526"/>
                </a:lnTo>
                <a:lnTo>
                  <a:pt x="20837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422" name="Google Shape;422;p28"/>
          <p:cNvSpPr/>
          <p:nvPr/>
        </p:nvSpPr>
        <p:spPr>
          <a:xfrm>
            <a:off x="5005199" y="2541755"/>
            <a:ext cx="2424808" cy="141083"/>
          </a:xfrm>
          <a:custGeom>
            <a:avLst/>
            <a:gdLst/>
            <a:ahLst/>
            <a:cxnLst/>
            <a:rect l="l" t="t" r="r" b="b"/>
            <a:pathLst>
              <a:path w="159737" h="9294" extrusionOk="0">
                <a:moveTo>
                  <a:pt x="0" y="1"/>
                </a:moveTo>
                <a:lnTo>
                  <a:pt x="0" y="9294"/>
                </a:lnTo>
                <a:lnTo>
                  <a:pt x="159737" y="9294"/>
                </a:lnTo>
                <a:lnTo>
                  <a:pt x="159737"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28"/>
          <p:cNvSpPr/>
          <p:nvPr/>
        </p:nvSpPr>
        <p:spPr>
          <a:xfrm>
            <a:off x="5143716" y="2742556"/>
            <a:ext cx="1029417" cy="521069"/>
          </a:xfrm>
          <a:custGeom>
            <a:avLst/>
            <a:gdLst/>
            <a:ahLst/>
            <a:cxnLst/>
            <a:rect l="l" t="t" r="r" b="b"/>
            <a:pathLst>
              <a:path w="67814" h="34326" extrusionOk="0">
                <a:moveTo>
                  <a:pt x="1" y="1"/>
                </a:moveTo>
                <a:lnTo>
                  <a:pt x="1" y="34326"/>
                </a:lnTo>
                <a:lnTo>
                  <a:pt x="67813" y="34326"/>
                </a:lnTo>
                <a:lnTo>
                  <a:pt x="6781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28"/>
          <p:cNvSpPr/>
          <p:nvPr/>
        </p:nvSpPr>
        <p:spPr>
          <a:xfrm>
            <a:off x="5221240" y="2834061"/>
            <a:ext cx="297407" cy="297391"/>
          </a:xfrm>
          <a:custGeom>
            <a:avLst/>
            <a:gdLst/>
            <a:ahLst/>
            <a:cxnLst/>
            <a:rect l="l" t="t" r="r" b="b"/>
            <a:pathLst>
              <a:path w="19592" h="19591" extrusionOk="0">
                <a:moveTo>
                  <a:pt x="1" y="0"/>
                </a:moveTo>
                <a:lnTo>
                  <a:pt x="1" y="19591"/>
                </a:lnTo>
                <a:lnTo>
                  <a:pt x="19591" y="19591"/>
                </a:lnTo>
                <a:lnTo>
                  <a:pt x="1959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28"/>
          <p:cNvSpPr/>
          <p:nvPr/>
        </p:nvSpPr>
        <p:spPr>
          <a:xfrm>
            <a:off x="5500826" y="3535575"/>
            <a:ext cx="908690" cy="329163"/>
          </a:xfrm>
          <a:custGeom>
            <a:avLst/>
            <a:gdLst/>
            <a:ahLst/>
            <a:cxnLst/>
            <a:rect l="l" t="t" r="r" b="b"/>
            <a:pathLst>
              <a:path w="59861" h="21684" extrusionOk="0">
                <a:moveTo>
                  <a:pt x="1" y="1"/>
                </a:moveTo>
                <a:lnTo>
                  <a:pt x="1" y="21684"/>
                </a:lnTo>
                <a:lnTo>
                  <a:pt x="59860" y="21684"/>
                </a:lnTo>
                <a:lnTo>
                  <a:pt x="5986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28"/>
          <p:cNvSpPr/>
          <p:nvPr/>
        </p:nvSpPr>
        <p:spPr>
          <a:xfrm>
            <a:off x="5560559" y="3610549"/>
            <a:ext cx="679927" cy="53403"/>
          </a:xfrm>
          <a:custGeom>
            <a:avLst/>
            <a:gdLst/>
            <a:ahLst/>
            <a:cxnLst/>
            <a:rect l="l" t="t" r="r" b="b"/>
            <a:pathLst>
              <a:path w="44791" h="3518" extrusionOk="0">
                <a:moveTo>
                  <a:pt x="1" y="1"/>
                </a:moveTo>
                <a:lnTo>
                  <a:pt x="1" y="3517"/>
                </a:lnTo>
                <a:lnTo>
                  <a:pt x="44791" y="3517"/>
                </a:lnTo>
                <a:lnTo>
                  <a:pt x="44791"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E2A47"/>
              </a:solidFill>
            </a:endParaRPr>
          </a:p>
        </p:txBody>
      </p:sp>
      <p:sp>
        <p:nvSpPr>
          <p:cNvPr id="427" name="Google Shape;427;p28"/>
          <p:cNvSpPr/>
          <p:nvPr/>
        </p:nvSpPr>
        <p:spPr>
          <a:xfrm>
            <a:off x="5560559" y="3710949"/>
            <a:ext cx="526154" cy="52128"/>
          </a:xfrm>
          <a:custGeom>
            <a:avLst/>
            <a:gdLst/>
            <a:ahLst/>
            <a:cxnLst/>
            <a:rect l="l" t="t" r="r" b="b"/>
            <a:pathLst>
              <a:path w="34661" h="3434" extrusionOk="0">
                <a:moveTo>
                  <a:pt x="1" y="1"/>
                </a:moveTo>
                <a:lnTo>
                  <a:pt x="1" y="3433"/>
                </a:lnTo>
                <a:lnTo>
                  <a:pt x="34661" y="3433"/>
                </a:lnTo>
                <a:lnTo>
                  <a:pt x="34661"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E2A47"/>
              </a:solidFill>
            </a:endParaRPr>
          </a:p>
        </p:txBody>
      </p:sp>
      <p:sp>
        <p:nvSpPr>
          <p:cNvPr id="428" name="Google Shape;428;p28"/>
          <p:cNvSpPr/>
          <p:nvPr/>
        </p:nvSpPr>
        <p:spPr>
          <a:xfrm>
            <a:off x="5180573" y="3535575"/>
            <a:ext cx="322818" cy="329163"/>
          </a:xfrm>
          <a:custGeom>
            <a:avLst/>
            <a:gdLst/>
            <a:ahLst/>
            <a:cxnLst/>
            <a:rect l="l" t="t" r="r" b="b"/>
            <a:pathLst>
              <a:path w="21266" h="21684" extrusionOk="0">
                <a:moveTo>
                  <a:pt x="1" y="1"/>
                </a:moveTo>
                <a:lnTo>
                  <a:pt x="1" y="21684"/>
                </a:lnTo>
                <a:lnTo>
                  <a:pt x="21265" y="21684"/>
                </a:lnTo>
                <a:lnTo>
                  <a:pt x="2126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28"/>
          <p:cNvSpPr/>
          <p:nvPr/>
        </p:nvSpPr>
        <p:spPr>
          <a:xfrm>
            <a:off x="5242842" y="3644719"/>
            <a:ext cx="218729" cy="109463"/>
          </a:xfrm>
          <a:custGeom>
            <a:avLst/>
            <a:gdLst/>
            <a:ahLst/>
            <a:cxnLst/>
            <a:rect l="l" t="t" r="r" b="b"/>
            <a:pathLst>
              <a:path w="14409" h="7211" extrusionOk="0">
                <a:moveTo>
                  <a:pt x="13060" y="1"/>
                </a:moveTo>
                <a:cubicBezTo>
                  <a:pt x="12832" y="1"/>
                  <a:pt x="12594" y="102"/>
                  <a:pt x="12391" y="345"/>
                </a:cubicBezTo>
                <a:lnTo>
                  <a:pt x="6950" y="5117"/>
                </a:lnTo>
                <a:lnTo>
                  <a:pt x="1592" y="345"/>
                </a:lnTo>
                <a:cubicBezTo>
                  <a:pt x="1424" y="178"/>
                  <a:pt x="1194" y="94"/>
                  <a:pt x="964" y="94"/>
                </a:cubicBezTo>
                <a:cubicBezTo>
                  <a:pt x="734" y="94"/>
                  <a:pt x="503" y="178"/>
                  <a:pt x="336" y="345"/>
                </a:cubicBezTo>
                <a:cubicBezTo>
                  <a:pt x="1" y="764"/>
                  <a:pt x="1" y="1266"/>
                  <a:pt x="336" y="1601"/>
                </a:cubicBezTo>
                <a:lnTo>
                  <a:pt x="6364" y="6959"/>
                </a:lnTo>
                <a:cubicBezTo>
                  <a:pt x="6531" y="7127"/>
                  <a:pt x="6761" y="7210"/>
                  <a:pt x="6992" y="7210"/>
                </a:cubicBezTo>
                <a:cubicBezTo>
                  <a:pt x="7222" y="7210"/>
                  <a:pt x="7452" y="7127"/>
                  <a:pt x="7619" y="6959"/>
                </a:cubicBezTo>
                <a:lnTo>
                  <a:pt x="13647" y="1685"/>
                </a:lnTo>
                <a:cubicBezTo>
                  <a:pt x="14408" y="987"/>
                  <a:pt x="13776" y="1"/>
                  <a:pt x="130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28"/>
          <p:cNvSpPr/>
          <p:nvPr/>
        </p:nvSpPr>
        <p:spPr>
          <a:xfrm>
            <a:off x="5683836" y="3292847"/>
            <a:ext cx="704079" cy="155049"/>
          </a:xfrm>
          <a:custGeom>
            <a:avLst/>
            <a:gdLst/>
            <a:ahLst/>
            <a:cxnLst/>
            <a:rect l="l" t="t" r="r" b="b"/>
            <a:pathLst>
              <a:path w="46382" h="10214" extrusionOk="0">
                <a:moveTo>
                  <a:pt x="1" y="0"/>
                </a:moveTo>
                <a:lnTo>
                  <a:pt x="1" y="10214"/>
                </a:lnTo>
                <a:lnTo>
                  <a:pt x="46381" y="10214"/>
                </a:lnTo>
                <a:lnTo>
                  <a:pt x="4638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28"/>
          <p:cNvSpPr/>
          <p:nvPr/>
        </p:nvSpPr>
        <p:spPr>
          <a:xfrm>
            <a:off x="5683836" y="3100941"/>
            <a:ext cx="704079" cy="155064"/>
          </a:xfrm>
          <a:custGeom>
            <a:avLst/>
            <a:gdLst/>
            <a:ahLst/>
            <a:cxnLst/>
            <a:rect l="l" t="t" r="r" b="b"/>
            <a:pathLst>
              <a:path w="46382" h="10215" extrusionOk="0">
                <a:moveTo>
                  <a:pt x="1" y="0"/>
                </a:moveTo>
                <a:lnTo>
                  <a:pt x="1" y="10214"/>
                </a:lnTo>
                <a:lnTo>
                  <a:pt x="46381" y="10214"/>
                </a:lnTo>
                <a:lnTo>
                  <a:pt x="4638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28"/>
          <p:cNvSpPr/>
          <p:nvPr/>
        </p:nvSpPr>
        <p:spPr>
          <a:xfrm>
            <a:off x="6387899" y="3102216"/>
            <a:ext cx="155049" cy="155049"/>
          </a:xfrm>
          <a:custGeom>
            <a:avLst/>
            <a:gdLst/>
            <a:ahLst/>
            <a:cxnLst/>
            <a:rect l="l" t="t" r="r" b="b"/>
            <a:pathLst>
              <a:path w="10214" h="10214" extrusionOk="0">
                <a:moveTo>
                  <a:pt x="0" y="0"/>
                </a:moveTo>
                <a:lnTo>
                  <a:pt x="0" y="10214"/>
                </a:lnTo>
                <a:lnTo>
                  <a:pt x="10214" y="10214"/>
                </a:lnTo>
                <a:lnTo>
                  <a:pt x="10214" y="0"/>
                </a:lnTo>
                <a:close/>
              </a:path>
            </a:pathLst>
          </a:custGeom>
          <a:solidFill>
            <a:schemeClr val="accent1"/>
          </a:solidFill>
          <a:ln w="9525" cap="flat" cmpd="sng">
            <a:solidFill>
              <a:srgbClr val="48FF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8"/>
          <p:cNvSpPr/>
          <p:nvPr/>
        </p:nvSpPr>
        <p:spPr>
          <a:xfrm>
            <a:off x="6579790" y="3182275"/>
            <a:ext cx="744746" cy="714234"/>
          </a:xfrm>
          <a:custGeom>
            <a:avLst/>
            <a:gdLst/>
            <a:ahLst/>
            <a:cxnLst/>
            <a:rect l="l" t="t" r="r" b="b"/>
            <a:pathLst>
              <a:path w="49061" h="47051" extrusionOk="0">
                <a:moveTo>
                  <a:pt x="1" y="1"/>
                </a:moveTo>
                <a:lnTo>
                  <a:pt x="1" y="47051"/>
                </a:lnTo>
                <a:lnTo>
                  <a:pt x="49060" y="47051"/>
                </a:lnTo>
                <a:lnTo>
                  <a:pt x="4906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28"/>
          <p:cNvSpPr/>
          <p:nvPr/>
        </p:nvSpPr>
        <p:spPr>
          <a:xfrm>
            <a:off x="6668745" y="3215322"/>
            <a:ext cx="728230" cy="623427"/>
          </a:xfrm>
          <a:custGeom>
            <a:avLst/>
            <a:gdLst/>
            <a:ahLst/>
            <a:cxnLst/>
            <a:rect l="l" t="t" r="r" b="b"/>
            <a:pathLst>
              <a:path w="47973" h="41069" extrusionOk="0">
                <a:moveTo>
                  <a:pt x="20698" y="2821"/>
                </a:moveTo>
                <a:cubicBezTo>
                  <a:pt x="25039" y="2821"/>
                  <a:pt x="29467" y="4434"/>
                  <a:pt x="33070" y="8037"/>
                </a:cubicBezTo>
                <a:cubicBezTo>
                  <a:pt x="44121" y="19172"/>
                  <a:pt x="36251" y="38176"/>
                  <a:pt x="20512" y="38176"/>
                </a:cubicBezTo>
                <a:cubicBezTo>
                  <a:pt x="10801" y="38176"/>
                  <a:pt x="2931" y="30223"/>
                  <a:pt x="2931" y="20512"/>
                </a:cubicBezTo>
                <a:cubicBezTo>
                  <a:pt x="2931" y="9866"/>
                  <a:pt x="11625" y="2821"/>
                  <a:pt x="20698" y="2821"/>
                </a:cubicBezTo>
                <a:close/>
                <a:moveTo>
                  <a:pt x="20512" y="0"/>
                </a:moveTo>
                <a:cubicBezTo>
                  <a:pt x="9210" y="0"/>
                  <a:pt x="1" y="9126"/>
                  <a:pt x="1" y="20512"/>
                </a:cubicBezTo>
                <a:cubicBezTo>
                  <a:pt x="1" y="32859"/>
                  <a:pt x="10118" y="41068"/>
                  <a:pt x="20681" y="41068"/>
                </a:cubicBezTo>
                <a:cubicBezTo>
                  <a:pt x="25730" y="41068"/>
                  <a:pt x="30882" y="39192"/>
                  <a:pt x="35079" y="34995"/>
                </a:cubicBezTo>
                <a:cubicBezTo>
                  <a:pt x="47972" y="22102"/>
                  <a:pt x="38847" y="0"/>
                  <a:pt x="20512"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E2A47"/>
              </a:solidFill>
            </a:endParaRPr>
          </a:p>
        </p:txBody>
      </p:sp>
      <p:sp>
        <p:nvSpPr>
          <p:cNvPr id="435" name="Google Shape;435;p28"/>
          <p:cNvSpPr/>
          <p:nvPr/>
        </p:nvSpPr>
        <p:spPr>
          <a:xfrm>
            <a:off x="6905128" y="3364010"/>
            <a:ext cx="186835" cy="328040"/>
          </a:xfrm>
          <a:custGeom>
            <a:avLst/>
            <a:gdLst/>
            <a:ahLst/>
            <a:cxnLst/>
            <a:rect l="l" t="t" r="r" b="b"/>
            <a:pathLst>
              <a:path w="12308" h="21610" extrusionOk="0">
                <a:moveTo>
                  <a:pt x="1508" y="0"/>
                </a:moveTo>
                <a:cubicBezTo>
                  <a:pt x="671" y="0"/>
                  <a:pt x="1" y="670"/>
                  <a:pt x="1" y="1507"/>
                </a:cubicBezTo>
                <a:lnTo>
                  <a:pt x="84" y="1507"/>
                </a:lnTo>
                <a:lnTo>
                  <a:pt x="84" y="20177"/>
                </a:lnTo>
                <a:cubicBezTo>
                  <a:pt x="28" y="21028"/>
                  <a:pt x="740" y="21610"/>
                  <a:pt x="1492" y="21610"/>
                </a:cubicBezTo>
                <a:cubicBezTo>
                  <a:pt x="1849" y="21610"/>
                  <a:pt x="2216" y="21478"/>
                  <a:pt x="2512" y="21181"/>
                </a:cubicBezTo>
                <a:lnTo>
                  <a:pt x="11889" y="11889"/>
                </a:lnTo>
                <a:cubicBezTo>
                  <a:pt x="12140" y="11554"/>
                  <a:pt x="12307" y="11219"/>
                  <a:pt x="12307" y="10800"/>
                </a:cubicBezTo>
                <a:cubicBezTo>
                  <a:pt x="12307" y="10465"/>
                  <a:pt x="12140" y="10047"/>
                  <a:pt x="11889" y="9796"/>
                </a:cubicBezTo>
                <a:lnTo>
                  <a:pt x="2512" y="419"/>
                </a:lnTo>
                <a:cubicBezTo>
                  <a:pt x="2261" y="168"/>
                  <a:pt x="1843" y="0"/>
                  <a:pt x="1508"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E2A47"/>
              </a:solidFill>
            </a:endParaRPr>
          </a:p>
        </p:txBody>
      </p:sp>
      <p:sp>
        <p:nvSpPr>
          <p:cNvPr id="436" name="Google Shape;436;p28"/>
          <p:cNvSpPr/>
          <p:nvPr/>
        </p:nvSpPr>
        <p:spPr>
          <a:xfrm>
            <a:off x="6858115" y="1367491"/>
            <a:ext cx="1476741" cy="1959677"/>
          </a:xfrm>
          <a:custGeom>
            <a:avLst/>
            <a:gdLst/>
            <a:ahLst/>
            <a:cxnLst/>
            <a:rect l="l" t="t" r="r" b="b"/>
            <a:pathLst>
              <a:path w="97282" h="129096" extrusionOk="0">
                <a:moveTo>
                  <a:pt x="7702" y="0"/>
                </a:moveTo>
                <a:cubicBezTo>
                  <a:pt x="3433" y="84"/>
                  <a:pt x="0" y="3684"/>
                  <a:pt x="84" y="7953"/>
                </a:cubicBezTo>
                <a:lnTo>
                  <a:pt x="84" y="120807"/>
                </a:lnTo>
                <a:cubicBezTo>
                  <a:pt x="84" y="125161"/>
                  <a:pt x="3349" y="129096"/>
                  <a:pt x="7702" y="129096"/>
                </a:cubicBezTo>
                <a:lnTo>
                  <a:pt x="89161" y="129096"/>
                </a:lnTo>
                <a:cubicBezTo>
                  <a:pt x="93682" y="128928"/>
                  <a:pt x="97198" y="125244"/>
                  <a:pt x="97282" y="120807"/>
                </a:cubicBezTo>
                <a:lnTo>
                  <a:pt x="97282" y="7953"/>
                </a:lnTo>
                <a:cubicBezTo>
                  <a:pt x="97198" y="3600"/>
                  <a:pt x="93598" y="0"/>
                  <a:pt x="891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8"/>
          <p:cNvSpPr/>
          <p:nvPr/>
        </p:nvSpPr>
        <p:spPr>
          <a:xfrm>
            <a:off x="6976307" y="1511094"/>
            <a:ext cx="1241633" cy="1500907"/>
          </a:xfrm>
          <a:custGeom>
            <a:avLst/>
            <a:gdLst/>
            <a:ahLst/>
            <a:cxnLst/>
            <a:rect l="l" t="t" r="r" b="b"/>
            <a:pathLst>
              <a:path w="81794" h="98874" extrusionOk="0">
                <a:moveTo>
                  <a:pt x="0" y="0"/>
                </a:moveTo>
                <a:lnTo>
                  <a:pt x="0" y="98873"/>
                </a:lnTo>
                <a:lnTo>
                  <a:pt x="81794" y="98873"/>
                </a:lnTo>
                <a:lnTo>
                  <a:pt x="81794"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8"/>
          <p:cNvSpPr/>
          <p:nvPr/>
        </p:nvSpPr>
        <p:spPr>
          <a:xfrm>
            <a:off x="7513876" y="3086960"/>
            <a:ext cx="185560" cy="159086"/>
          </a:xfrm>
          <a:custGeom>
            <a:avLst/>
            <a:gdLst/>
            <a:ahLst/>
            <a:cxnLst/>
            <a:rect l="l" t="t" r="r" b="b"/>
            <a:pathLst>
              <a:path w="12224" h="10480" extrusionOk="0">
                <a:moveTo>
                  <a:pt x="5275" y="1"/>
                </a:moveTo>
                <a:cubicBezTo>
                  <a:pt x="2344" y="1"/>
                  <a:pt x="0" y="2345"/>
                  <a:pt x="0" y="5275"/>
                </a:cubicBezTo>
                <a:cubicBezTo>
                  <a:pt x="0" y="8397"/>
                  <a:pt x="2579" y="10480"/>
                  <a:pt x="5283" y="10480"/>
                </a:cubicBezTo>
                <a:cubicBezTo>
                  <a:pt x="6567" y="10480"/>
                  <a:pt x="7880" y="10010"/>
                  <a:pt x="8958" y="8959"/>
                </a:cubicBezTo>
                <a:cubicBezTo>
                  <a:pt x="12223" y="5693"/>
                  <a:pt x="9879" y="1"/>
                  <a:pt x="5275"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28"/>
          <p:cNvSpPr/>
          <p:nvPr/>
        </p:nvSpPr>
        <p:spPr>
          <a:xfrm>
            <a:off x="7577419" y="1730946"/>
            <a:ext cx="584612" cy="583352"/>
          </a:xfrm>
          <a:custGeom>
            <a:avLst/>
            <a:gdLst/>
            <a:ahLst/>
            <a:cxnLst/>
            <a:rect l="l" t="t" r="r" b="b"/>
            <a:pathLst>
              <a:path w="38512" h="38429" extrusionOk="0">
                <a:moveTo>
                  <a:pt x="19339" y="14484"/>
                </a:moveTo>
                <a:cubicBezTo>
                  <a:pt x="16577" y="14484"/>
                  <a:pt x="14316" y="16745"/>
                  <a:pt x="14316" y="19507"/>
                </a:cubicBezTo>
                <a:cubicBezTo>
                  <a:pt x="14316" y="22569"/>
                  <a:pt x="16812" y="24594"/>
                  <a:pt x="19411" y="24594"/>
                </a:cubicBezTo>
                <a:cubicBezTo>
                  <a:pt x="20650" y="24594"/>
                  <a:pt x="21913" y="24134"/>
                  <a:pt x="22939" y="23107"/>
                </a:cubicBezTo>
                <a:cubicBezTo>
                  <a:pt x="26037" y="19926"/>
                  <a:pt x="23860" y="14484"/>
                  <a:pt x="19339" y="14484"/>
                </a:cubicBezTo>
                <a:close/>
                <a:moveTo>
                  <a:pt x="19256" y="9629"/>
                </a:moveTo>
                <a:cubicBezTo>
                  <a:pt x="25786" y="9629"/>
                  <a:pt x="30390" y="16075"/>
                  <a:pt x="28381" y="22354"/>
                </a:cubicBezTo>
                <a:cubicBezTo>
                  <a:pt x="27062" y="26229"/>
                  <a:pt x="23469" y="28886"/>
                  <a:pt x="19363" y="28886"/>
                </a:cubicBezTo>
                <a:cubicBezTo>
                  <a:pt x="19299" y="28886"/>
                  <a:pt x="19236" y="28885"/>
                  <a:pt x="19172" y="28884"/>
                </a:cubicBezTo>
                <a:cubicBezTo>
                  <a:pt x="12558" y="28884"/>
                  <a:pt x="7954" y="22438"/>
                  <a:pt x="10047" y="16159"/>
                </a:cubicBezTo>
                <a:cubicBezTo>
                  <a:pt x="11386" y="12224"/>
                  <a:pt x="15070" y="9629"/>
                  <a:pt x="19256" y="9629"/>
                </a:cubicBezTo>
                <a:close/>
                <a:moveTo>
                  <a:pt x="16242" y="1"/>
                </a:moveTo>
                <a:lnTo>
                  <a:pt x="16242" y="2847"/>
                </a:lnTo>
                <a:cubicBezTo>
                  <a:pt x="13898" y="3266"/>
                  <a:pt x="11721" y="4187"/>
                  <a:pt x="9879" y="5526"/>
                </a:cubicBezTo>
                <a:lnTo>
                  <a:pt x="7786" y="3517"/>
                </a:lnTo>
                <a:lnTo>
                  <a:pt x="3433" y="7787"/>
                </a:lnTo>
                <a:lnTo>
                  <a:pt x="5526" y="9796"/>
                </a:lnTo>
                <a:cubicBezTo>
                  <a:pt x="4186" y="11722"/>
                  <a:pt x="3265" y="13898"/>
                  <a:pt x="2847" y="16159"/>
                </a:cubicBezTo>
                <a:lnTo>
                  <a:pt x="0" y="16159"/>
                </a:lnTo>
                <a:lnTo>
                  <a:pt x="0" y="22270"/>
                </a:lnTo>
                <a:lnTo>
                  <a:pt x="2847" y="22270"/>
                </a:lnTo>
                <a:cubicBezTo>
                  <a:pt x="3265" y="24531"/>
                  <a:pt x="4186" y="26707"/>
                  <a:pt x="5526" y="28633"/>
                </a:cubicBezTo>
                <a:lnTo>
                  <a:pt x="3433" y="30642"/>
                </a:lnTo>
                <a:lnTo>
                  <a:pt x="7786" y="34912"/>
                </a:lnTo>
                <a:lnTo>
                  <a:pt x="9879" y="32903"/>
                </a:lnTo>
                <a:cubicBezTo>
                  <a:pt x="11721" y="34242"/>
                  <a:pt x="13898" y="35163"/>
                  <a:pt x="16242" y="35582"/>
                </a:cubicBezTo>
                <a:lnTo>
                  <a:pt x="16242" y="38428"/>
                </a:lnTo>
                <a:lnTo>
                  <a:pt x="22270" y="38428"/>
                </a:lnTo>
                <a:lnTo>
                  <a:pt x="22270" y="35582"/>
                </a:lnTo>
                <a:cubicBezTo>
                  <a:pt x="24614" y="35163"/>
                  <a:pt x="26790" y="34242"/>
                  <a:pt x="28716" y="32903"/>
                </a:cubicBezTo>
                <a:lnTo>
                  <a:pt x="30809" y="34996"/>
                </a:lnTo>
                <a:lnTo>
                  <a:pt x="35079" y="30642"/>
                </a:lnTo>
                <a:lnTo>
                  <a:pt x="33069" y="28633"/>
                </a:lnTo>
                <a:cubicBezTo>
                  <a:pt x="34325" y="26707"/>
                  <a:pt x="35246" y="24531"/>
                  <a:pt x="35665" y="22270"/>
                </a:cubicBezTo>
                <a:lnTo>
                  <a:pt x="38511" y="22270"/>
                </a:lnTo>
                <a:lnTo>
                  <a:pt x="38511" y="16242"/>
                </a:lnTo>
                <a:lnTo>
                  <a:pt x="35665" y="16242"/>
                </a:lnTo>
                <a:cubicBezTo>
                  <a:pt x="35246" y="13898"/>
                  <a:pt x="34325" y="11722"/>
                  <a:pt x="33069" y="9796"/>
                </a:cubicBezTo>
                <a:lnTo>
                  <a:pt x="35079" y="7787"/>
                </a:lnTo>
                <a:lnTo>
                  <a:pt x="30809" y="3517"/>
                </a:lnTo>
                <a:lnTo>
                  <a:pt x="28716" y="5526"/>
                </a:lnTo>
                <a:cubicBezTo>
                  <a:pt x="26790" y="4187"/>
                  <a:pt x="24614" y="3350"/>
                  <a:pt x="22270" y="2847"/>
                </a:cubicBezTo>
                <a:lnTo>
                  <a:pt x="2227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28"/>
          <p:cNvSpPr/>
          <p:nvPr/>
        </p:nvSpPr>
        <p:spPr>
          <a:xfrm>
            <a:off x="7107204" y="1832622"/>
            <a:ext cx="432099" cy="430839"/>
          </a:xfrm>
          <a:custGeom>
            <a:avLst/>
            <a:gdLst/>
            <a:ahLst/>
            <a:cxnLst/>
            <a:rect l="l" t="t" r="r" b="b"/>
            <a:pathLst>
              <a:path w="28465" h="28382" extrusionOk="0">
                <a:moveTo>
                  <a:pt x="14316" y="10633"/>
                </a:moveTo>
                <a:cubicBezTo>
                  <a:pt x="12307" y="10633"/>
                  <a:pt x="10632" y="12307"/>
                  <a:pt x="10632" y="14400"/>
                </a:cubicBezTo>
                <a:cubicBezTo>
                  <a:pt x="10632" y="16628"/>
                  <a:pt x="12504" y="18154"/>
                  <a:pt x="14437" y="18154"/>
                </a:cubicBezTo>
                <a:cubicBezTo>
                  <a:pt x="15337" y="18154"/>
                  <a:pt x="16251" y="17824"/>
                  <a:pt x="16995" y="17079"/>
                </a:cubicBezTo>
                <a:cubicBezTo>
                  <a:pt x="19339" y="14651"/>
                  <a:pt x="17665" y="10633"/>
                  <a:pt x="14316" y="10633"/>
                </a:cubicBezTo>
                <a:close/>
                <a:moveTo>
                  <a:pt x="14232" y="7033"/>
                </a:moveTo>
                <a:cubicBezTo>
                  <a:pt x="19088" y="7033"/>
                  <a:pt x="22521" y="11805"/>
                  <a:pt x="21014" y="16493"/>
                </a:cubicBezTo>
                <a:cubicBezTo>
                  <a:pt x="20093" y="19340"/>
                  <a:pt x="17330" y="21349"/>
                  <a:pt x="14232" y="21349"/>
                </a:cubicBezTo>
                <a:cubicBezTo>
                  <a:pt x="9377" y="21265"/>
                  <a:pt x="5944" y="16493"/>
                  <a:pt x="7535" y="11889"/>
                </a:cubicBezTo>
                <a:lnTo>
                  <a:pt x="7451" y="11889"/>
                </a:lnTo>
                <a:cubicBezTo>
                  <a:pt x="8372" y="8958"/>
                  <a:pt x="11135" y="7033"/>
                  <a:pt x="14232" y="7033"/>
                </a:cubicBezTo>
                <a:close/>
                <a:moveTo>
                  <a:pt x="11972" y="0"/>
                </a:moveTo>
                <a:lnTo>
                  <a:pt x="11972" y="2093"/>
                </a:lnTo>
                <a:cubicBezTo>
                  <a:pt x="10298" y="2428"/>
                  <a:pt x="8707" y="3098"/>
                  <a:pt x="7284" y="4103"/>
                </a:cubicBezTo>
                <a:lnTo>
                  <a:pt x="5777" y="2596"/>
                </a:lnTo>
                <a:lnTo>
                  <a:pt x="2595" y="5693"/>
                </a:lnTo>
                <a:lnTo>
                  <a:pt x="4102" y="7200"/>
                </a:lnTo>
                <a:cubicBezTo>
                  <a:pt x="3098" y="8623"/>
                  <a:pt x="2428" y="10214"/>
                  <a:pt x="2177" y="11972"/>
                </a:cubicBezTo>
                <a:lnTo>
                  <a:pt x="2093" y="11889"/>
                </a:lnTo>
                <a:lnTo>
                  <a:pt x="0" y="11889"/>
                </a:lnTo>
                <a:lnTo>
                  <a:pt x="0" y="16493"/>
                </a:lnTo>
                <a:lnTo>
                  <a:pt x="2093" y="16493"/>
                </a:lnTo>
                <a:cubicBezTo>
                  <a:pt x="2428" y="18167"/>
                  <a:pt x="3098" y="19758"/>
                  <a:pt x="4102" y="21181"/>
                </a:cubicBezTo>
                <a:lnTo>
                  <a:pt x="2595" y="22688"/>
                </a:lnTo>
                <a:lnTo>
                  <a:pt x="5693" y="25786"/>
                </a:lnTo>
                <a:lnTo>
                  <a:pt x="7200" y="24363"/>
                </a:lnTo>
                <a:cubicBezTo>
                  <a:pt x="8623" y="25284"/>
                  <a:pt x="10214" y="25953"/>
                  <a:pt x="11972" y="26288"/>
                </a:cubicBezTo>
                <a:lnTo>
                  <a:pt x="11972" y="28381"/>
                </a:lnTo>
                <a:lnTo>
                  <a:pt x="16493" y="28381"/>
                </a:lnTo>
                <a:lnTo>
                  <a:pt x="16493" y="26288"/>
                </a:lnTo>
                <a:cubicBezTo>
                  <a:pt x="18167" y="25953"/>
                  <a:pt x="19758" y="25284"/>
                  <a:pt x="21181" y="24363"/>
                </a:cubicBezTo>
                <a:lnTo>
                  <a:pt x="22772" y="25870"/>
                </a:lnTo>
                <a:lnTo>
                  <a:pt x="25869" y="22772"/>
                </a:lnTo>
                <a:lnTo>
                  <a:pt x="24362" y="21265"/>
                </a:lnTo>
                <a:cubicBezTo>
                  <a:pt x="25367" y="19758"/>
                  <a:pt x="26037" y="18167"/>
                  <a:pt x="26372" y="16493"/>
                </a:cubicBezTo>
                <a:lnTo>
                  <a:pt x="28465" y="16493"/>
                </a:lnTo>
                <a:lnTo>
                  <a:pt x="28465" y="11972"/>
                </a:lnTo>
                <a:lnTo>
                  <a:pt x="26372" y="11972"/>
                </a:lnTo>
                <a:cubicBezTo>
                  <a:pt x="26037" y="10214"/>
                  <a:pt x="25367" y="8623"/>
                  <a:pt x="24362" y="7200"/>
                </a:cubicBezTo>
                <a:lnTo>
                  <a:pt x="25869" y="5693"/>
                </a:lnTo>
                <a:lnTo>
                  <a:pt x="22772" y="2596"/>
                </a:lnTo>
                <a:lnTo>
                  <a:pt x="21265" y="4103"/>
                </a:lnTo>
                <a:cubicBezTo>
                  <a:pt x="19842" y="3098"/>
                  <a:pt x="18167" y="2428"/>
                  <a:pt x="16493" y="2093"/>
                </a:cubicBezTo>
                <a:lnTo>
                  <a:pt x="1649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8"/>
          <p:cNvSpPr/>
          <p:nvPr/>
        </p:nvSpPr>
        <p:spPr>
          <a:xfrm>
            <a:off x="7225395" y="2240569"/>
            <a:ext cx="636710" cy="635450"/>
          </a:xfrm>
          <a:custGeom>
            <a:avLst/>
            <a:gdLst/>
            <a:ahLst/>
            <a:cxnLst/>
            <a:rect l="l" t="t" r="r" b="b"/>
            <a:pathLst>
              <a:path w="41944" h="41861" extrusionOk="0">
                <a:moveTo>
                  <a:pt x="21243" y="15752"/>
                </a:moveTo>
                <a:cubicBezTo>
                  <a:pt x="20950" y="15752"/>
                  <a:pt x="20650" y="15775"/>
                  <a:pt x="20344" y="15823"/>
                </a:cubicBezTo>
                <a:cubicBezTo>
                  <a:pt x="17414" y="16242"/>
                  <a:pt x="15321" y="19005"/>
                  <a:pt x="15823" y="22019"/>
                </a:cubicBezTo>
                <a:cubicBezTo>
                  <a:pt x="16280" y="24914"/>
                  <a:pt x="18709" y="26576"/>
                  <a:pt x="21185" y="26576"/>
                </a:cubicBezTo>
                <a:cubicBezTo>
                  <a:pt x="22790" y="26576"/>
                  <a:pt x="24415" y="25877"/>
                  <a:pt x="25534" y="24363"/>
                </a:cubicBezTo>
                <a:cubicBezTo>
                  <a:pt x="28198" y="20680"/>
                  <a:pt x="25510" y="15752"/>
                  <a:pt x="21243" y="15752"/>
                </a:cubicBezTo>
                <a:close/>
                <a:moveTo>
                  <a:pt x="21052" y="10506"/>
                </a:moveTo>
                <a:cubicBezTo>
                  <a:pt x="27354" y="10506"/>
                  <a:pt x="32385" y="16206"/>
                  <a:pt x="31227" y="22688"/>
                </a:cubicBezTo>
                <a:cubicBezTo>
                  <a:pt x="30474" y="27125"/>
                  <a:pt x="26958" y="30474"/>
                  <a:pt x="22604" y="31144"/>
                </a:cubicBezTo>
                <a:cubicBezTo>
                  <a:pt x="22054" y="31229"/>
                  <a:pt x="21510" y="31270"/>
                  <a:pt x="20975" y="31270"/>
                </a:cubicBezTo>
                <a:cubicBezTo>
                  <a:pt x="14673" y="31270"/>
                  <a:pt x="9642" y="25571"/>
                  <a:pt x="10800" y="19088"/>
                </a:cubicBezTo>
                <a:cubicBezTo>
                  <a:pt x="11470" y="14735"/>
                  <a:pt x="14986" y="11302"/>
                  <a:pt x="19423" y="10633"/>
                </a:cubicBezTo>
                <a:cubicBezTo>
                  <a:pt x="19973" y="10548"/>
                  <a:pt x="20517" y="10506"/>
                  <a:pt x="21052" y="10506"/>
                </a:cubicBezTo>
                <a:close/>
                <a:moveTo>
                  <a:pt x="21097" y="0"/>
                </a:moveTo>
                <a:lnTo>
                  <a:pt x="17916" y="503"/>
                </a:lnTo>
                <a:lnTo>
                  <a:pt x="14651" y="1005"/>
                </a:lnTo>
                <a:lnTo>
                  <a:pt x="15153" y="4019"/>
                </a:lnTo>
                <a:cubicBezTo>
                  <a:pt x="12725" y="4856"/>
                  <a:pt x="10632" y="6196"/>
                  <a:pt x="8791" y="7870"/>
                </a:cubicBezTo>
                <a:lnTo>
                  <a:pt x="6279" y="6112"/>
                </a:lnTo>
                <a:lnTo>
                  <a:pt x="2428" y="11302"/>
                </a:lnTo>
                <a:lnTo>
                  <a:pt x="4856" y="13144"/>
                </a:lnTo>
                <a:cubicBezTo>
                  <a:pt x="3767" y="15405"/>
                  <a:pt x="3181" y="17833"/>
                  <a:pt x="3098" y="20344"/>
                </a:cubicBezTo>
                <a:lnTo>
                  <a:pt x="0" y="20846"/>
                </a:lnTo>
                <a:lnTo>
                  <a:pt x="1005" y="27293"/>
                </a:lnTo>
                <a:lnTo>
                  <a:pt x="4102" y="26791"/>
                </a:lnTo>
                <a:cubicBezTo>
                  <a:pt x="4939" y="29135"/>
                  <a:pt x="6195" y="31311"/>
                  <a:pt x="7953" y="33153"/>
                </a:cubicBezTo>
                <a:lnTo>
                  <a:pt x="6112" y="35665"/>
                </a:lnTo>
                <a:lnTo>
                  <a:pt x="11386" y="39516"/>
                </a:lnTo>
                <a:lnTo>
                  <a:pt x="13144" y="37004"/>
                </a:lnTo>
                <a:cubicBezTo>
                  <a:pt x="15404" y="38093"/>
                  <a:pt x="17916" y="38679"/>
                  <a:pt x="20428" y="38762"/>
                </a:cubicBezTo>
                <a:lnTo>
                  <a:pt x="20930" y="41860"/>
                </a:lnTo>
                <a:lnTo>
                  <a:pt x="24195" y="41358"/>
                </a:lnTo>
                <a:lnTo>
                  <a:pt x="27376" y="40855"/>
                </a:lnTo>
                <a:lnTo>
                  <a:pt x="26958" y="37842"/>
                </a:lnTo>
                <a:cubicBezTo>
                  <a:pt x="29302" y="37004"/>
                  <a:pt x="31478" y="35665"/>
                  <a:pt x="33237" y="33990"/>
                </a:cubicBezTo>
                <a:lnTo>
                  <a:pt x="35748" y="35832"/>
                </a:lnTo>
                <a:lnTo>
                  <a:pt x="39599" y="30558"/>
                </a:lnTo>
                <a:lnTo>
                  <a:pt x="37088" y="28716"/>
                </a:lnTo>
                <a:cubicBezTo>
                  <a:pt x="38176" y="26456"/>
                  <a:pt x="38846" y="24028"/>
                  <a:pt x="38929" y="21516"/>
                </a:cubicBezTo>
                <a:lnTo>
                  <a:pt x="41943" y="21014"/>
                </a:lnTo>
                <a:lnTo>
                  <a:pt x="40939" y="14568"/>
                </a:lnTo>
                <a:lnTo>
                  <a:pt x="37925" y="15070"/>
                </a:lnTo>
                <a:cubicBezTo>
                  <a:pt x="37088" y="12642"/>
                  <a:pt x="35748" y="10549"/>
                  <a:pt x="34074" y="8707"/>
                </a:cubicBezTo>
                <a:lnTo>
                  <a:pt x="35916" y="6196"/>
                </a:lnTo>
                <a:lnTo>
                  <a:pt x="30641" y="2344"/>
                </a:lnTo>
                <a:lnTo>
                  <a:pt x="28799" y="4856"/>
                </a:lnTo>
                <a:cubicBezTo>
                  <a:pt x="26539" y="3684"/>
                  <a:pt x="24111" y="3098"/>
                  <a:pt x="21600" y="3014"/>
                </a:cubicBezTo>
                <a:lnTo>
                  <a:pt x="2109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0" name="Picture 49" descr="Microsoft Edge"/>
          <p:cNvPicPr/>
          <p:nvPr/>
        </p:nvPicPr>
        <p:blipFill rotWithShape="1">
          <a:blip r:embed="rId3">
            <a:extLst>
              <a:ext uri="{BEBA8EAE-BF5A-486C-A8C5-ECC9F3942E4B}">
                <a14:imgProps xmlns:a14="http://schemas.microsoft.com/office/drawing/2010/main">
                  <a14:imgLayer r:embed="rId4">
                    <a14:imgEffect>
                      <a14:backgroundRemoval t="33878" b="68163" l="33571" r="65408"/>
                    </a14:imgEffect>
                  </a14:imgLayer>
                </a14:imgProps>
              </a:ext>
              <a:ext uri="{28A0092B-C50C-407E-A947-70E740481C1C}">
                <a14:useLocalDpi xmlns:a14="http://schemas.microsoft.com/office/drawing/2010/main" val="0"/>
              </a:ext>
            </a:extLst>
          </a:blip>
          <a:srcRect l="29592" t="29592" r="30612" b="27551"/>
          <a:stretch/>
        </p:blipFill>
        <p:spPr bwMode="auto">
          <a:xfrm>
            <a:off x="870042" y="1929013"/>
            <a:ext cx="318135" cy="342900"/>
          </a:xfrm>
          <a:prstGeom prst="rect">
            <a:avLst/>
          </a:prstGeom>
          <a:noFill/>
          <a:ln>
            <a:noFill/>
          </a:ln>
          <a:extLst>
            <a:ext uri="{53640926-AAD7-44D8-BBD7-CCE9431645EC}">
              <a14:shadowObscured xmlns:a14="http://schemas.microsoft.com/office/drawing/2010/main"/>
            </a:ext>
          </a:extLst>
        </p:spPr>
      </p:pic>
      <p:pic>
        <p:nvPicPr>
          <p:cNvPr id="52" name="Picture 51" descr="OneNote app updates on Windows 10 and iOS with a fresh new icon - OnMSFT.com"/>
          <p:cNvPicPr/>
          <p:nvPr/>
        </p:nvPicPr>
        <p:blipFill rotWithShape="1">
          <a:blip r:embed="rId5">
            <a:extLst>
              <a:ext uri="{BEBA8EAE-BF5A-486C-A8C5-ECC9F3942E4B}">
                <a14:imgProps xmlns:a14="http://schemas.microsoft.com/office/drawing/2010/main">
                  <a14:imgLayer r:embed="rId6">
                    <a14:imgEffect>
                      <a14:backgroundRemoval t="18229" b="79948" l="26593" r="66154"/>
                    </a14:imgEffect>
                  </a14:imgLayer>
                </a14:imgProps>
              </a:ext>
              <a:ext uri="{28A0092B-C50C-407E-A947-70E740481C1C}">
                <a14:useLocalDpi xmlns:a14="http://schemas.microsoft.com/office/drawing/2010/main" val="0"/>
              </a:ext>
            </a:extLst>
          </a:blip>
          <a:srcRect l="25355" t="14461" r="29273" b="12637"/>
          <a:stretch/>
        </p:blipFill>
        <p:spPr bwMode="auto">
          <a:xfrm>
            <a:off x="892471" y="2669500"/>
            <a:ext cx="276294" cy="249980"/>
          </a:xfrm>
          <a:prstGeom prst="rect">
            <a:avLst/>
          </a:prstGeom>
          <a:noFill/>
          <a:ln>
            <a:noFill/>
          </a:ln>
        </p:spPr>
      </p:pic>
      <p:pic>
        <p:nvPicPr>
          <p:cNvPr id="53" name="Picture 52" descr="Windows Media Player - Tải về"/>
          <p:cNvPicPr/>
          <p:nvPr/>
        </p:nvPicPr>
        <p:blipFill rotWithShape="1">
          <a:blip r:embed="rId7">
            <a:extLst>
              <a:ext uri="{BEBA8EAE-BF5A-486C-A8C5-ECC9F3942E4B}">
                <a14:imgProps xmlns:a14="http://schemas.microsoft.com/office/drawing/2010/main">
                  <a14:imgLayer r:embed="rId8">
                    <a14:imgEffect>
                      <a14:backgroundRemoval t="24167" b="81667" l="15000" r="67500">
                        <a14:foregroundMark x1="20833" y1="53333" x2="24167" y2="58333"/>
                        <a14:foregroundMark x1="24167" y1="68333" x2="24167" y2="68333"/>
                        <a14:foregroundMark x1="45000" y1="68333" x2="45000" y2="68333"/>
                        <a14:foregroundMark x1="54167" y1="68333" x2="54167" y2="68333"/>
                        <a14:foregroundMark x1="55833" y1="45833" x2="55833" y2="45833"/>
                        <a14:foregroundMark x1="49167" y1="37500" x2="49167" y2="37500"/>
                        <a14:foregroundMark x1="36667" y1="32500" x2="36667" y2="32500"/>
                        <a14:foregroundMark x1="25833" y1="32500" x2="25833" y2="32500"/>
                        <a14:foregroundMark x1="32500" y1="45833" x2="32500" y2="45833"/>
                        <a14:foregroundMark x1="36667" y1="50833" x2="36667" y2="50833"/>
                        <a14:foregroundMark x1="49167" y1="58333" x2="49167" y2="58333"/>
                        <a14:foregroundMark x1="18333" y1="44167" x2="18333" y2="44167"/>
                        <a14:foregroundMark x1="27500" y1="32500" x2="27500" y2="32500"/>
                        <a14:foregroundMark x1="38333" y1="32500" x2="38333" y2="32500"/>
                        <a14:foregroundMark x1="59167" y1="37500" x2="59167" y2="37500"/>
                        <a14:foregroundMark x1="47500" y1="34167" x2="47500" y2="34167"/>
                        <a14:foregroundMark x1="15000" y1="27500" x2="15000" y2="27500"/>
                        <a14:foregroundMark x1="33333" y1="27500" x2="33333" y2="27500"/>
                        <a14:foregroundMark x1="54167" y1="29167" x2="54167" y2="29167"/>
                        <a14:foregroundMark x1="61667" y1="27500" x2="61667" y2="27500"/>
                        <a14:foregroundMark x1="36667" y1="61667" x2="36667" y2="61667"/>
                        <a14:foregroundMark x1="15000" y1="73333" x2="15000" y2="73333"/>
                        <a14:foregroundMark x1="33333" y1="70000" x2="33333" y2="70000"/>
                        <a14:foregroundMark x1="52500" y1="68333" x2="52500" y2="68333"/>
                        <a14:foregroundMark x1="61667" y1="68333" x2="61667" y2="68333"/>
                        <a14:foregroundMark x1="63333" y1="61667" x2="63333" y2="61667"/>
                        <a14:foregroundMark x1="65000" y1="42500" x2="65000" y2="42500"/>
                        <a14:foregroundMark x1="68333" y1="34167" x2="68333" y2="34167"/>
                        <a14:foregroundMark x1="36667" y1="81667" x2="36667" y2="81667"/>
                        <a14:foregroundMark x1="43333" y1="73333" x2="43333" y2="73333"/>
                        <a14:foregroundMark x1="49167" y1="73333" x2="49167" y2="73333"/>
                        <a14:foregroundMark x1="59167" y1="76667" x2="59167" y2="76667"/>
                        <a14:foregroundMark x1="61667" y1="63333" x2="61667" y2="63333"/>
                        <a14:foregroundMark x1="65000" y1="53333" x2="65000" y2="53333"/>
                      </a14:backgroundRemoval>
                    </a14:imgEffect>
                    <a14:imgEffect>
                      <a14:sharpenSoften amount="-50000"/>
                    </a14:imgEffect>
                  </a14:imgLayer>
                </a14:imgProps>
              </a:ext>
              <a:ext uri="{28A0092B-C50C-407E-A947-70E740481C1C}">
                <a14:useLocalDpi xmlns:a14="http://schemas.microsoft.com/office/drawing/2010/main" val="0"/>
              </a:ext>
            </a:extLst>
          </a:blip>
          <a:srcRect l="11439" t="18381" r="28130" b="17158"/>
          <a:stretch/>
        </p:blipFill>
        <p:spPr bwMode="auto">
          <a:xfrm>
            <a:off x="891949" y="3353426"/>
            <a:ext cx="274320" cy="274320"/>
          </a:xfrm>
          <a:prstGeom prst="rect">
            <a:avLst/>
          </a:prstGeom>
          <a:noFill/>
          <a:ln>
            <a:noFill/>
          </a:ln>
        </p:spPr>
      </p:pic>
      <p:sp>
        <p:nvSpPr>
          <p:cNvPr id="54" name="Google Shape;400;p28"/>
          <p:cNvSpPr/>
          <p:nvPr/>
        </p:nvSpPr>
        <p:spPr>
          <a:xfrm>
            <a:off x="1336225" y="4005334"/>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lvl="0"/>
            <a:endParaRPr lang="en-US" dirty="0">
              <a:solidFill>
                <a:schemeClr val="dk1"/>
              </a:solidFill>
            </a:endParaRPr>
          </a:p>
        </p:txBody>
      </p:sp>
      <p:sp>
        <p:nvSpPr>
          <p:cNvPr id="55" name="Google Shape;411;p28"/>
          <p:cNvSpPr/>
          <p:nvPr/>
        </p:nvSpPr>
        <p:spPr>
          <a:xfrm>
            <a:off x="817159" y="3983884"/>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56" name="Google Shape;405;p28"/>
          <p:cNvSpPr txBox="1">
            <a:spLocks/>
          </p:cNvSpPr>
          <p:nvPr/>
        </p:nvSpPr>
        <p:spPr>
          <a:xfrm>
            <a:off x="1557931" y="4195834"/>
            <a:ext cx="2076000" cy="1962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1100"/>
              <a:buFont typeface="Roboto Black"/>
              <a:buNone/>
              <a:defRPr sz="1100" b="0" i="0" u="none" strike="noStrike" cap="none">
                <a:solidFill>
                  <a:schemeClr val="accent1"/>
                </a:solidFill>
                <a:latin typeface="Roboto Black"/>
                <a:ea typeface="Roboto Black"/>
                <a:cs typeface="Roboto Black"/>
                <a:sym typeface="Roboto Black"/>
              </a:defRPr>
            </a:lvl1pPr>
            <a:lvl2pPr marR="0" lvl="1" algn="l" rtl="0">
              <a:lnSpc>
                <a:spcPct val="100000"/>
              </a:lnSpc>
              <a:spcBef>
                <a:spcPts val="0"/>
              </a:spcBef>
              <a:spcAft>
                <a:spcPts val="0"/>
              </a:spcAft>
              <a:buClr>
                <a:schemeClr val="accent1"/>
              </a:buClr>
              <a:buSzPts val="1100"/>
              <a:buFont typeface="Roboto Black"/>
              <a:buNone/>
              <a:defRPr sz="1100" b="0" i="0" u="none" strike="noStrike" cap="none">
                <a:solidFill>
                  <a:schemeClr val="accent1"/>
                </a:solidFill>
                <a:latin typeface="Roboto Black"/>
                <a:ea typeface="Roboto Black"/>
                <a:cs typeface="Roboto Black"/>
                <a:sym typeface="Roboto Black"/>
              </a:defRPr>
            </a:lvl2pPr>
            <a:lvl3pPr marR="0" lvl="2" algn="l" rtl="0">
              <a:lnSpc>
                <a:spcPct val="100000"/>
              </a:lnSpc>
              <a:spcBef>
                <a:spcPts val="0"/>
              </a:spcBef>
              <a:spcAft>
                <a:spcPts val="0"/>
              </a:spcAft>
              <a:buClr>
                <a:schemeClr val="accent1"/>
              </a:buClr>
              <a:buSzPts val="1100"/>
              <a:buFont typeface="Roboto Black"/>
              <a:buNone/>
              <a:defRPr sz="1100" b="0" i="0" u="none" strike="noStrike" cap="none">
                <a:solidFill>
                  <a:schemeClr val="accent1"/>
                </a:solidFill>
                <a:latin typeface="Roboto Black"/>
                <a:ea typeface="Roboto Black"/>
                <a:cs typeface="Roboto Black"/>
                <a:sym typeface="Roboto Black"/>
              </a:defRPr>
            </a:lvl3pPr>
            <a:lvl4pPr marR="0" lvl="3" algn="l" rtl="0">
              <a:lnSpc>
                <a:spcPct val="100000"/>
              </a:lnSpc>
              <a:spcBef>
                <a:spcPts val="0"/>
              </a:spcBef>
              <a:spcAft>
                <a:spcPts val="0"/>
              </a:spcAft>
              <a:buClr>
                <a:schemeClr val="accent1"/>
              </a:buClr>
              <a:buSzPts val="1100"/>
              <a:buFont typeface="Roboto Black"/>
              <a:buNone/>
              <a:defRPr sz="1100" b="0" i="0" u="none" strike="noStrike" cap="none">
                <a:solidFill>
                  <a:schemeClr val="accent1"/>
                </a:solidFill>
                <a:latin typeface="Roboto Black"/>
                <a:ea typeface="Roboto Black"/>
                <a:cs typeface="Roboto Black"/>
                <a:sym typeface="Roboto Black"/>
              </a:defRPr>
            </a:lvl4pPr>
            <a:lvl5pPr marR="0" lvl="4" algn="l" rtl="0">
              <a:lnSpc>
                <a:spcPct val="100000"/>
              </a:lnSpc>
              <a:spcBef>
                <a:spcPts val="0"/>
              </a:spcBef>
              <a:spcAft>
                <a:spcPts val="0"/>
              </a:spcAft>
              <a:buClr>
                <a:schemeClr val="accent1"/>
              </a:buClr>
              <a:buSzPts val="1100"/>
              <a:buFont typeface="Roboto Black"/>
              <a:buNone/>
              <a:defRPr sz="1100" b="0" i="0" u="none" strike="noStrike" cap="none">
                <a:solidFill>
                  <a:schemeClr val="accent1"/>
                </a:solidFill>
                <a:latin typeface="Roboto Black"/>
                <a:ea typeface="Roboto Black"/>
                <a:cs typeface="Roboto Black"/>
                <a:sym typeface="Roboto Black"/>
              </a:defRPr>
            </a:lvl5pPr>
            <a:lvl6pPr marR="0" lvl="5" algn="l" rtl="0">
              <a:lnSpc>
                <a:spcPct val="100000"/>
              </a:lnSpc>
              <a:spcBef>
                <a:spcPts val="0"/>
              </a:spcBef>
              <a:spcAft>
                <a:spcPts val="0"/>
              </a:spcAft>
              <a:buClr>
                <a:schemeClr val="accent1"/>
              </a:buClr>
              <a:buSzPts val="1100"/>
              <a:buFont typeface="Roboto Black"/>
              <a:buNone/>
              <a:defRPr sz="1100" b="0" i="0" u="none" strike="noStrike" cap="none">
                <a:solidFill>
                  <a:schemeClr val="accent1"/>
                </a:solidFill>
                <a:latin typeface="Roboto Black"/>
                <a:ea typeface="Roboto Black"/>
                <a:cs typeface="Roboto Black"/>
                <a:sym typeface="Roboto Black"/>
              </a:defRPr>
            </a:lvl6pPr>
            <a:lvl7pPr marR="0" lvl="6" algn="l" rtl="0">
              <a:lnSpc>
                <a:spcPct val="100000"/>
              </a:lnSpc>
              <a:spcBef>
                <a:spcPts val="0"/>
              </a:spcBef>
              <a:spcAft>
                <a:spcPts val="0"/>
              </a:spcAft>
              <a:buClr>
                <a:schemeClr val="accent1"/>
              </a:buClr>
              <a:buSzPts val="1100"/>
              <a:buFont typeface="Roboto Black"/>
              <a:buNone/>
              <a:defRPr sz="1100" b="0" i="0" u="none" strike="noStrike" cap="none">
                <a:solidFill>
                  <a:schemeClr val="accent1"/>
                </a:solidFill>
                <a:latin typeface="Roboto Black"/>
                <a:ea typeface="Roboto Black"/>
                <a:cs typeface="Roboto Black"/>
                <a:sym typeface="Roboto Black"/>
              </a:defRPr>
            </a:lvl7pPr>
            <a:lvl8pPr marR="0" lvl="7" algn="l" rtl="0">
              <a:lnSpc>
                <a:spcPct val="100000"/>
              </a:lnSpc>
              <a:spcBef>
                <a:spcPts val="0"/>
              </a:spcBef>
              <a:spcAft>
                <a:spcPts val="0"/>
              </a:spcAft>
              <a:buClr>
                <a:schemeClr val="accent1"/>
              </a:buClr>
              <a:buSzPts val="1100"/>
              <a:buFont typeface="Roboto Black"/>
              <a:buNone/>
              <a:defRPr sz="1100" b="0" i="0" u="none" strike="noStrike" cap="none">
                <a:solidFill>
                  <a:schemeClr val="accent1"/>
                </a:solidFill>
                <a:latin typeface="Roboto Black"/>
                <a:ea typeface="Roboto Black"/>
                <a:cs typeface="Roboto Black"/>
                <a:sym typeface="Roboto Black"/>
              </a:defRPr>
            </a:lvl8pPr>
            <a:lvl9pPr marR="0" lvl="8" algn="l" rtl="0">
              <a:lnSpc>
                <a:spcPct val="100000"/>
              </a:lnSpc>
              <a:spcBef>
                <a:spcPts val="0"/>
              </a:spcBef>
              <a:spcAft>
                <a:spcPts val="0"/>
              </a:spcAft>
              <a:buClr>
                <a:schemeClr val="accent1"/>
              </a:buClr>
              <a:buSzPts val="1100"/>
              <a:buFont typeface="Roboto Black"/>
              <a:buNone/>
              <a:defRPr sz="1100" b="0" i="0" u="none" strike="noStrike" cap="none">
                <a:solidFill>
                  <a:schemeClr val="accent1"/>
                </a:solidFill>
                <a:latin typeface="Roboto Black"/>
                <a:ea typeface="Roboto Black"/>
                <a:cs typeface="Roboto Black"/>
                <a:sym typeface="Roboto Black"/>
              </a:defRPr>
            </a:lvl9pPr>
          </a:lstStyle>
          <a:p>
            <a:r>
              <a:rPr lang="en-US" dirty="0" smtClean="0">
                <a:solidFill>
                  <a:schemeClr val="dk1"/>
                </a:solidFill>
              </a:rPr>
              <a:t>SETTINGS</a:t>
            </a:r>
            <a:endParaRPr lang="en-US" dirty="0">
              <a:solidFill>
                <a:schemeClr val="dk1"/>
              </a:solidFill>
            </a:endParaRPr>
          </a:p>
        </p:txBody>
      </p:sp>
      <p:pic>
        <p:nvPicPr>
          <p:cNvPr id="57" name="Picture 56" descr="Tập tin:Windows Control Panel Icon.png – Wikipedia tiếng Việt"/>
          <p:cNvPicPr/>
          <p:nvPr/>
        </p:nvPicPr>
        <p:blipFill rotWithShape="1">
          <a:blip r:embed="rId9">
            <a:extLst>
              <a:ext uri="{BEBA8EAE-BF5A-486C-A8C5-ECC9F3942E4B}">
                <a14:imgProps xmlns:a14="http://schemas.microsoft.com/office/drawing/2010/main">
                  <a14:imgLayer r:embed="rId10">
                    <a14:imgEffect>
                      <a14:backgroundRemoval t="18987" b="65823" l="13478" r="48261">
                        <a14:foregroundMark x1="27391" y1="26582" x2="27391" y2="26582"/>
                        <a14:foregroundMark x1="22174" y1="43038" x2="22174" y2="43038"/>
                        <a14:foregroundMark x1="29565" y1="54430" x2="29565" y2="54430"/>
                        <a14:foregroundMark x1="36522" y1="36709" x2="36522" y2="36709"/>
                        <a14:foregroundMark x1="42609" y1="36709" x2="42609" y2="36709"/>
                        <a14:foregroundMark x1="38261" y1="58861" x2="38261" y2="58861"/>
                        <a14:foregroundMark x1="43478" y1="57595" x2="43478" y2="57595"/>
                        <a14:foregroundMark x1="24348" y1="60127" x2="24348" y2="60127"/>
                        <a14:foregroundMark x1="19130" y1="51266" x2="19130" y2="51266"/>
                        <a14:foregroundMark x1="17391" y1="38608" x2="17391" y2="38608"/>
                        <a14:foregroundMark x1="17391" y1="32278" x2="17391" y2="32278"/>
                        <a14:foregroundMark x1="22174" y1="29747" x2="22174" y2="29747"/>
                        <a14:foregroundMark x1="27391" y1="31013" x2="27391" y2="31013"/>
                        <a14:foregroundMark x1="30435" y1="41139" x2="30435" y2="41139"/>
                        <a14:foregroundMark x1="34348" y1="46835" x2="34348" y2="46835"/>
                        <a14:foregroundMark x1="38261" y1="48734" x2="38261" y2="48734"/>
                        <a14:foregroundMark x1="43478" y1="48734" x2="43478" y2="48734"/>
                        <a14:foregroundMark x1="41304" y1="32278" x2="41304" y2="32278"/>
                        <a14:foregroundMark x1="35217" y1="28481" x2="35217" y2="28481"/>
                        <a14:foregroundMark x1="41304" y1="28481" x2="41304" y2="28481"/>
                        <a14:foregroundMark x1="43478" y1="54430" x2="43478" y2="54430"/>
                        <a14:foregroundMark x1="41304" y1="65823" x2="41304" y2="65823"/>
                        <a14:foregroundMark x1="46522" y1="34177" x2="46522" y2="34177"/>
                        <a14:foregroundMark x1="48261" y1="51266" x2="48261" y2="51266"/>
                        <a14:foregroundMark x1="48261" y1="60127" x2="48261" y2="60127"/>
                        <a14:foregroundMark x1="22174" y1="65823" x2="22174" y2="65823"/>
                        <a14:foregroundMark x1="19130" y1="58861" x2="19130" y2="58861"/>
                        <a14:foregroundMark x1="13478" y1="54430" x2="13478" y2="54430"/>
                        <a14:foregroundMark x1="17391" y1="25316" x2="17391" y2="25316"/>
                        <a14:foregroundMark x1="39565" y1="20886" x2="39565" y2="20886"/>
                      </a14:backgroundRemoval>
                    </a14:imgEffect>
                  </a14:imgLayer>
                </a14:imgProps>
              </a:ext>
              <a:ext uri="{28A0092B-C50C-407E-A947-70E740481C1C}">
                <a14:useLocalDpi xmlns:a14="http://schemas.microsoft.com/office/drawing/2010/main" val="0"/>
              </a:ext>
            </a:extLst>
          </a:blip>
          <a:srcRect l="12122" t="14706" r="49260" b="29411"/>
          <a:stretch/>
        </p:blipFill>
        <p:spPr bwMode="auto">
          <a:xfrm>
            <a:off x="891949" y="4058674"/>
            <a:ext cx="274320" cy="274320"/>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2895918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wheel(1)">
                                      <p:cBhvr>
                                        <p:cTn id="7" dur="2000"/>
                                        <p:tgtEl>
                                          <p:spTgt spid="50"/>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404"/>
                                        </p:tgtEl>
                                        <p:attrNameLst>
                                          <p:attrName>style.visibility</p:attrName>
                                        </p:attrNameLst>
                                      </p:cBhvr>
                                      <p:to>
                                        <p:strVal val="visible"/>
                                      </p:to>
                                    </p:set>
                                    <p:animEffect transition="in" filter="wheel(1)">
                                      <p:cBhvr>
                                        <p:cTn id="10" dur="2000"/>
                                        <p:tgtEl>
                                          <p:spTgt spid="404"/>
                                        </p:tgtEl>
                                      </p:cBhvr>
                                    </p:animEffect>
                                  </p:childTnLst>
                                </p:cTn>
                              </p:par>
                              <p:par>
                                <p:cTn id="11" presetID="21" presetClass="entr" presetSubtype="1" fill="hold" nodeType="withEffect">
                                  <p:stCondLst>
                                    <p:cond delay="0"/>
                                  </p:stCondLst>
                                  <p:childTnLst>
                                    <p:set>
                                      <p:cBhvr>
                                        <p:cTn id="12" dur="1" fill="hold">
                                          <p:stCondLst>
                                            <p:cond delay="0"/>
                                          </p:stCondLst>
                                        </p:cTn>
                                        <p:tgtEl>
                                          <p:spTgt spid="52"/>
                                        </p:tgtEl>
                                        <p:attrNameLst>
                                          <p:attrName>style.visibility</p:attrName>
                                        </p:attrNameLst>
                                      </p:cBhvr>
                                      <p:to>
                                        <p:strVal val="visible"/>
                                      </p:to>
                                    </p:set>
                                    <p:animEffect transition="in" filter="wheel(1)">
                                      <p:cBhvr>
                                        <p:cTn id="13" dur="2000"/>
                                        <p:tgtEl>
                                          <p:spTgt spid="52"/>
                                        </p:tgtEl>
                                      </p:cBhvr>
                                    </p:animEffect>
                                  </p:childTnLst>
                                </p:cTn>
                              </p:par>
                              <p:par>
                                <p:cTn id="14" presetID="21" presetClass="entr" presetSubtype="1" fill="hold" grpId="0" nodeType="withEffect">
                                  <p:stCondLst>
                                    <p:cond delay="0"/>
                                  </p:stCondLst>
                                  <p:childTnLst>
                                    <p:set>
                                      <p:cBhvr>
                                        <p:cTn id="15" dur="1" fill="hold">
                                          <p:stCondLst>
                                            <p:cond delay="0"/>
                                          </p:stCondLst>
                                        </p:cTn>
                                        <p:tgtEl>
                                          <p:spTgt spid="406"/>
                                        </p:tgtEl>
                                        <p:attrNameLst>
                                          <p:attrName>style.visibility</p:attrName>
                                        </p:attrNameLst>
                                      </p:cBhvr>
                                      <p:to>
                                        <p:strVal val="visible"/>
                                      </p:to>
                                    </p:set>
                                    <p:animEffect transition="in" filter="wheel(1)">
                                      <p:cBhvr>
                                        <p:cTn id="16" dur="2000"/>
                                        <p:tgtEl>
                                          <p:spTgt spid="406"/>
                                        </p:tgtEl>
                                      </p:cBhvr>
                                    </p:animEffect>
                                  </p:childTnLst>
                                </p:cTn>
                              </p:par>
                              <p:par>
                                <p:cTn id="17" presetID="21" presetClass="entr" presetSubtype="1" fill="hold" nodeType="withEffect">
                                  <p:stCondLst>
                                    <p:cond delay="0"/>
                                  </p:stCondLst>
                                  <p:childTnLst>
                                    <p:set>
                                      <p:cBhvr>
                                        <p:cTn id="18" dur="1" fill="hold">
                                          <p:stCondLst>
                                            <p:cond delay="0"/>
                                          </p:stCondLst>
                                        </p:cTn>
                                        <p:tgtEl>
                                          <p:spTgt spid="53"/>
                                        </p:tgtEl>
                                        <p:attrNameLst>
                                          <p:attrName>style.visibility</p:attrName>
                                        </p:attrNameLst>
                                      </p:cBhvr>
                                      <p:to>
                                        <p:strVal val="visible"/>
                                      </p:to>
                                    </p:set>
                                    <p:animEffect transition="in" filter="wheel(1)">
                                      <p:cBhvr>
                                        <p:cTn id="19" dur="2000"/>
                                        <p:tgtEl>
                                          <p:spTgt spid="53"/>
                                        </p:tgtEl>
                                      </p:cBhvr>
                                    </p:animEffect>
                                  </p:childTnLst>
                                </p:cTn>
                              </p:par>
                              <p:par>
                                <p:cTn id="20" presetID="21" presetClass="entr" presetSubtype="1" fill="hold" grpId="0" nodeType="withEffect">
                                  <p:stCondLst>
                                    <p:cond delay="0"/>
                                  </p:stCondLst>
                                  <p:childTnLst>
                                    <p:set>
                                      <p:cBhvr>
                                        <p:cTn id="21" dur="1" fill="hold">
                                          <p:stCondLst>
                                            <p:cond delay="0"/>
                                          </p:stCondLst>
                                        </p:cTn>
                                        <p:tgtEl>
                                          <p:spTgt spid="405"/>
                                        </p:tgtEl>
                                        <p:attrNameLst>
                                          <p:attrName>style.visibility</p:attrName>
                                        </p:attrNameLst>
                                      </p:cBhvr>
                                      <p:to>
                                        <p:strVal val="visible"/>
                                      </p:to>
                                    </p:set>
                                    <p:animEffect transition="in" filter="wheel(1)">
                                      <p:cBhvr>
                                        <p:cTn id="22" dur="2000"/>
                                        <p:tgtEl>
                                          <p:spTgt spid="405"/>
                                        </p:tgtEl>
                                      </p:cBhvr>
                                    </p:animEffect>
                                  </p:childTnLst>
                                </p:cTn>
                              </p:par>
                              <p:par>
                                <p:cTn id="23" presetID="21" presetClass="entr" presetSubtype="1" fill="hold" nodeType="withEffect">
                                  <p:stCondLst>
                                    <p:cond delay="0"/>
                                  </p:stCondLst>
                                  <p:childTnLst>
                                    <p:set>
                                      <p:cBhvr>
                                        <p:cTn id="24" dur="1" fill="hold">
                                          <p:stCondLst>
                                            <p:cond delay="0"/>
                                          </p:stCondLst>
                                        </p:cTn>
                                        <p:tgtEl>
                                          <p:spTgt spid="57"/>
                                        </p:tgtEl>
                                        <p:attrNameLst>
                                          <p:attrName>style.visibility</p:attrName>
                                        </p:attrNameLst>
                                      </p:cBhvr>
                                      <p:to>
                                        <p:strVal val="visible"/>
                                      </p:to>
                                    </p:set>
                                    <p:animEffect transition="in" filter="wheel(1)">
                                      <p:cBhvr>
                                        <p:cTn id="25" dur="2000"/>
                                        <p:tgtEl>
                                          <p:spTgt spid="57"/>
                                        </p:tgtEl>
                                      </p:cBhvr>
                                    </p:animEffect>
                                  </p:childTnLst>
                                </p:cTn>
                              </p:par>
                              <p:par>
                                <p:cTn id="26" presetID="21" presetClass="entr" presetSubtype="1" fill="hold" grpId="0" nodeType="withEffect">
                                  <p:stCondLst>
                                    <p:cond delay="0"/>
                                  </p:stCondLst>
                                  <p:childTnLst>
                                    <p:set>
                                      <p:cBhvr>
                                        <p:cTn id="27" dur="1" fill="hold">
                                          <p:stCondLst>
                                            <p:cond delay="0"/>
                                          </p:stCondLst>
                                        </p:cTn>
                                        <p:tgtEl>
                                          <p:spTgt spid="56"/>
                                        </p:tgtEl>
                                        <p:attrNameLst>
                                          <p:attrName>style.visibility</p:attrName>
                                        </p:attrNameLst>
                                      </p:cBhvr>
                                      <p:to>
                                        <p:strVal val="visible"/>
                                      </p:to>
                                    </p:set>
                                    <p:animEffect transition="in" filter="wheel(1)">
                                      <p:cBhvr>
                                        <p:cTn id="28" dur="2000"/>
                                        <p:tgtEl>
                                          <p:spTgt spid="56"/>
                                        </p:tgtEl>
                                      </p:cBhvr>
                                    </p:animEffect>
                                  </p:childTnLst>
                                </p:cTn>
                              </p:par>
                              <p:par>
                                <p:cTn id="29" presetID="21" presetClass="entr" presetSubtype="1" fill="hold" grpId="0" nodeType="withEffect">
                                  <p:stCondLst>
                                    <p:cond delay="0"/>
                                  </p:stCondLst>
                                  <p:childTnLst>
                                    <p:set>
                                      <p:cBhvr>
                                        <p:cTn id="30" dur="1" fill="hold">
                                          <p:stCondLst>
                                            <p:cond delay="0"/>
                                          </p:stCondLst>
                                        </p:cTn>
                                        <p:tgtEl>
                                          <p:spTgt spid="400"/>
                                        </p:tgtEl>
                                        <p:attrNameLst>
                                          <p:attrName>style.visibility</p:attrName>
                                        </p:attrNameLst>
                                      </p:cBhvr>
                                      <p:to>
                                        <p:strVal val="visible"/>
                                      </p:to>
                                    </p:set>
                                    <p:animEffect transition="in" filter="wheel(1)">
                                      <p:cBhvr>
                                        <p:cTn id="31" dur="2000"/>
                                        <p:tgtEl>
                                          <p:spTgt spid="400"/>
                                        </p:tgtEl>
                                      </p:cBhvr>
                                    </p:animEffect>
                                  </p:childTnLst>
                                </p:cTn>
                              </p:par>
                              <p:par>
                                <p:cTn id="32" presetID="21" presetClass="entr" presetSubtype="1" fill="hold" grpId="0" nodeType="withEffect">
                                  <p:stCondLst>
                                    <p:cond delay="0"/>
                                  </p:stCondLst>
                                  <p:childTnLst>
                                    <p:set>
                                      <p:cBhvr>
                                        <p:cTn id="33" dur="1" fill="hold">
                                          <p:stCondLst>
                                            <p:cond delay="0"/>
                                          </p:stCondLst>
                                        </p:cTn>
                                        <p:tgtEl>
                                          <p:spTgt spid="401"/>
                                        </p:tgtEl>
                                        <p:attrNameLst>
                                          <p:attrName>style.visibility</p:attrName>
                                        </p:attrNameLst>
                                      </p:cBhvr>
                                      <p:to>
                                        <p:strVal val="visible"/>
                                      </p:to>
                                    </p:set>
                                    <p:animEffect transition="in" filter="wheel(1)">
                                      <p:cBhvr>
                                        <p:cTn id="34" dur="2000"/>
                                        <p:tgtEl>
                                          <p:spTgt spid="401"/>
                                        </p:tgtEl>
                                      </p:cBhvr>
                                    </p:animEffect>
                                  </p:childTnLst>
                                </p:cTn>
                              </p:par>
                              <p:par>
                                <p:cTn id="35" presetID="21" presetClass="entr" presetSubtype="1" fill="hold" grpId="0" nodeType="withEffect">
                                  <p:stCondLst>
                                    <p:cond delay="0"/>
                                  </p:stCondLst>
                                  <p:childTnLst>
                                    <p:set>
                                      <p:cBhvr>
                                        <p:cTn id="36" dur="1" fill="hold">
                                          <p:stCondLst>
                                            <p:cond delay="0"/>
                                          </p:stCondLst>
                                        </p:cTn>
                                        <p:tgtEl>
                                          <p:spTgt spid="402"/>
                                        </p:tgtEl>
                                        <p:attrNameLst>
                                          <p:attrName>style.visibility</p:attrName>
                                        </p:attrNameLst>
                                      </p:cBhvr>
                                      <p:to>
                                        <p:strVal val="visible"/>
                                      </p:to>
                                    </p:set>
                                    <p:animEffect transition="in" filter="wheel(1)">
                                      <p:cBhvr>
                                        <p:cTn id="37" dur="2000"/>
                                        <p:tgtEl>
                                          <p:spTgt spid="402"/>
                                        </p:tgtEl>
                                      </p:cBhvr>
                                    </p:animEffect>
                                  </p:childTnLst>
                                </p:cTn>
                              </p:par>
                              <p:par>
                                <p:cTn id="38" presetID="21" presetClass="entr" presetSubtype="1" fill="hold" grpId="0" nodeType="withEffect">
                                  <p:stCondLst>
                                    <p:cond delay="0"/>
                                  </p:stCondLst>
                                  <p:childTnLst>
                                    <p:set>
                                      <p:cBhvr>
                                        <p:cTn id="39" dur="1" fill="hold">
                                          <p:stCondLst>
                                            <p:cond delay="0"/>
                                          </p:stCondLst>
                                        </p:cTn>
                                        <p:tgtEl>
                                          <p:spTgt spid="403"/>
                                        </p:tgtEl>
                                        <p:attrNameLst>
                                          <p:attrName>style.visibility</p:attrName>
                                        </p:attrNameLst>
                                      </p:cBhvr>
                                      <p:to>
                                        <p:strVal val="visible"/>
                                      </p:to>
                                    </p:set>
                                    <p:animEffect transition="in" filter="wheel(1)">
                                      <p:cBhvr>
                                        <p:cTn id="40" dur="2000"/>
                                        <p:tgtEl>
                                          <p:spTgt spid="403"/>
                                        </p:tgtEl>
                                      </p:cBhvr>
                                    </p:animEffect>
                                  </p:childTnLst>
                                </p:cTn>
                              </p:par>
                              <p:par>
                                <p:cTn id="41" presetID="21" presetClass="entr" presetSubtype="1" fill="hold" nodeType="withEffect">
                                  <p:stCondLst>
                                    <p:cond delay="0"/>
                                  </p:stCondLst>
                                  <p:childTnLst>
                                    <p:set>
                                      <p:cBhvr>
                                        <p:cTn id="42" dur="1" fill="hold">
                                          <p:stCondLst>
                                            <p:cond delay="0"/>
                                          </p:stCondLst>
                                        </p:cTn>
                                        <p:tgtEl>
                                          <p:spTgt spid="407"/>
                                        </p:tgtEl>
                                        <p:attrNameLst>
                                          <p:attrName>style.visibility</p:attrName>
                                        </p:attrNameLst>
                                      </p:cBhvr>
                                      <p:to>
                                        <p:strVal val="visible"/>
                                      </p:to>
                                    </p:set>
                                    <p:animEffect transition="in" filter="wheel(1)">
                                      <p:cBhvr>
                                        <p:cTn id="43" dur="2000"/>
                                        <p:tgtEl>
                                          <p:spTgt spid="407"/>
                                        </p:tgtEl>
                                      </p:cBhvr>
                                    </p:animEffect>
                                  </p:childTnLst>
                                </p:cTn>
                              </p:par>
                              <p:par>
                                <p:cTn id="44" presetID="21" presetClass="entr" presetSubtype="1" fill="hold" grpId="0" nodeType="withEffect">
                                  <p:stCondLst>
                                    <p:cond delay="0"/>
                                  </p:stCondLst>
                                  <p:childTnLst>
                                    <p:set>
                                      <p:cBhvr>
                                        <p:cTn id="45" dur="1" fill="hold">
                                          <p:stCondLst>
                                            <p:cond delay="0"/>
                                          </p:stCondLst>
                                        </p:cTn>
                                        <p:tgtEl>
                                          <p:spTgt spid="408"/>
                                        </p:tgtEl>
                                        <p:attrNameLst>
                                          <p:attrName>style.visibility</p:attrName>
                                        </p:attrNameLst>
                                      </p:cBhvr>
                                      <p:to>
                                        <p:strVal val="visible"/>
                                      </p:to>
                                    </p:set>
                                    <p:animEffect transition="in" filter="wheel(1)">
                                      <p:cBhvr>
                                        <p:cTn id="46" dur="2000"/>
                                        <p:tgtEl>
                                          <p:spTgt spid="408"/>
                                        </p:tgtEl>
                                      </p:cBhvr>
                                    </p:animEffect>
                                  </p:childTnLst>
                                </p:cTn>
                              </p:par>
                              <p:par>
                                <p:cTn id="47" presetID="21" presetClass="entr" presetSubtype="1" fill="hold" grpId="0" nodeType="withEffect">
                                  <p:stCondLst>
                                    <p:cond delay="0"/>
                                  </p:stCondLst>
                                  <p:childTnLst>
                                    <p:set>
                                      <p:cBhvr>
                                        <p:cTn id="48" dur="1" fill="hold">
                                          <p:stCondLst>
                                            <p:cond delay="0"/>
                                          </p:stCondLst>
                                        </p:cTn>
                                        <p:tgtEl>
                                          <p:spTgt spid="409"/>
                                        </p:tgtEl>
                                        <p:attrNameLst>
                                          <p:attrName>style.visibility</p:attrName>
                                        </p:attrNameLst>
                                      </p:cBhvr>
                                      <p:to>
                                        <p:strVal val="visible"/>
                                      </p:to>
                                    </p:set>
                                    <p:animEffect transition="in" filter="wheel(1)">
                                      <p:cBhvr>
                                        <p:cTn id="49" dur="2000"/>
                                        <p:tgtEl>
                                          <p:spTgt spid="409"/>
                                        </p:tgtEl>
                                      </p:cBhvr>
                                    </p:animEffect>
                                  </p:childTnLst>
                                </p:cTn>
                              </p:par>
                              <p:par>
                                <p:cTn id="50" presetID="21" presetClass="entr" presetSubtype="1" fill="hold" grpId="0" nodeType="withEffect">
                                  <p:stCondLst>
                                    <p:cond delay="0"/>
                                  </p:stCondLst>
                                  <p:childTnLst>
                                    <p:set>
                                      <p:cBhvr>
                                        <p:cTn id="51" dur="1" fill="hold">
                                          <p:stCondLst>
                                            <p:cond delay="0"/>
                                          </p:stCondLst>
                                        </p:cTn>
                                        <p:tgtEl>
                                          <p:spTgt spid="411"/>
                                        </p:tgtEl>
                                        <p:attrNameLst>
                                          <p:attrName>style.visibility</p:attrName>
                                        </p:attrNameLst>
                                      </p:cBhvr>
                                      <p:to>
                                        <p:strVal val="visible"/>
                                      </p:to>
                                    </p:set>
                                    <p:animEffect transition="in" filter="wheel(1)">
                                      <p:cBhvr>
                                        <p:cTn id="52" dur="2000"/>
                                        <p:tgtEl>
                                          <p:spTgt spid="411"/>
                                        </p:tgtEl>
                                      </p:cBhvr>
                                    </p:animEffect>
                                  </p:childTnLst>
                                </p:cTn>
                              </p:par>
                              <p:par>
                                <p:cTn id="53" presetID="21" presetClass="entr" presetSubtype="1" fill="hold" grpId="0" nodeType="withEffect">
                                  <p:stCondLst>
                                    <p:cond delay="0"/>
                                  </p:stCondLst>
                                  <p:childTnLst>
                                    <p:set>
                                      <p:cBhvr>
                                        <p:cTn id="54" dur="1" fill="hold">
                                          <p:stCondLst>
                                            <p:cond delay="0"/>
                                          </p:stCondLst>
                                        </p:cTn>
                                        <p:tgtEl>
                                          <p:spTgt spid="419"/>
                                        </p:tgtEl>
                                        <p:attrNameLst>
                                          <p:attrName>style.visibility</p:attrName>
                                        </p:attrNameLst>
                                      </p:cBhvr>
                                      <p:to>
                                        <p:strVal val="visible"/>
                                      </p:to>
                                    </p:set>
                                    <p:animEffect transition="in" filter="wheel(1)">
                                      <p:cBhvr>
                                        <p:cTn id="55" dur="2000"/>
                                        <p:tgtEl>
                                          <p:spTgt spid="419"/>
                                        </p:tgtEl>
                                      </p:cBhvr>
                                    </p:animEffect>
                                  </p:childTnLst>
                                </p:cTn>
                              </p:par>
                              <p:par>
                                <p:cTn id="56" presetID="21" presetClass="entr" presetSubtype="1" fill="hold" grpId="0" nodeType="withEffect">
                                  <p:stCondLst>
                                    <p:cond delay="0"/>
                                  </p:stCondLst>
                                  <p:childTnLst>
                                    <p:set>
                                      <p:cBhvr>
                                        <p:cTn id="57" dur="1" fill="hold">
                                          <p:stCondLst>
                                            <p:cond delay="0"/>
                                          </p:stCondLst>
                                        </p:cTn>
                                        <p:tgtEl>
                                          <p:spTgt spid="420"/>
                                        </p:tgtEl>
                                        <p:attrNameLst>
                                          <p:attrName>style.visibility</p:attrName>
                                        </p:attrNameLst>
                                      </p:cBhvr>
                                      <p:to>
                                        <p:strVal val="visible"/>
                                      </p:to>
                                    </p:set>
                                    <p:animEffect transition="in" filter="wheel(1)">
                                      <p:cBhvr>
                                        <p:cTn id="58" dur="2000"/>
                                        <p:tgtEl>
                                          <p:spTgt spid="420"/>
                                        </p:tgtEl>
                                      </p:cBhvr>
                                    </p:animEffect>
                                  </p:childTnLst>
                                </p:cTn>
                              </p:par>
                              <p:par>
                                <p:cTn id="59" presetID="21" presetClass="entr" presetSubtype="1" fill="hold" grpId="0" nodeType="withEffect">
                                  <p:stCondLst>
                                    <p:cond delay="0"/>
                                  </p:stCondLst>
                                  <p:childTnLst>
                                    <p:set>
                                      <p:cBhvr>
                                        <p:cTn id="60" dur="1" fill="hold">
                                          <p:stCondLst>
                                            <p:cond delay="0"/>
                                          </p:stCondLst>
                                        </p:cTn>
                                        <p:tgtEl>
                                          <p:spTgt spid="421"/>
                                        </p:tgtEl>
                                        <p:attrNameLst>
                                          <p:attrName>style.visibility</p:attrName>
                                        </p:attrNameLst>
                                      </p:cBhvr>
                                      <p:to>
                                        <p:strVal val="visible"/>
                                      </p:to>
                                    </p:set>
                                    <p:animEffect transition="in" filter="wheel(1)">
                                      <p:cBhvr>
                                        <p:cTn id="61" dur="2000"/>
                                        <p:tgtEl>
                                          <p:spTgt spid="421"/>
                                        </p:tgtEl>
                                      </p:cBhvr>
                                    </p:animEffect>
                                  </p:childTnLst>
                                </p:cTn>
                              </p:par>
                              <p:par>
                                <p:cTn id="62" presetID="21" presetClass="entr" presetSubtype="1" fill="hold" grpId="0" nodeType="withEffect">
                                  <p:stCondLst>
                                    <p:cond delay="0"/>
                                  </p:stCondLst>
                                  <p:childTnLst>
                                    <p:set>
                                      <p:cBhvr>
                                        <p:cTn id="63" dur="1" fill="hold">
                                          <p:stCondLst>
                                            <p:cond delay="0"/>
                                          </p:stCondLst>
                                        </p:cTn>
                                        <p:tgtEl>
                                          <p:spTgt spid="422"/>
                                        </p:tgtEl>
                                        <p:attrNameLst>
                                          <p:attrName>style.visibility</p:attrName>
                                        </p:attrNameLst>
                                      </p:cBhvr>
                                      <p:to>
                                        <p:strVal val="visible"/>
                                      </p:to>
                                    </p:set>
                                    <p:animEffect transition="in" filter="wheel(1)">
                                      <p:cBhvr>
                                        <p:cTn id="64" dur="2000"/>
                                        <p:tgtEl>
                                          <p:spTgt spid="422"/>
                                        </p:tgtEl>
                                      </p:cBhvr>
                                    </p:animEffect>
                                  </p:childTnLst>
                                </p:cTn>
                              </p:par>
                              <p:par>
                                <p:cTn id="65" presetID="21" presetClass="entr" presetSubtype="1" fill="hold" grpId="0" nodeType="withEffect">
                                  <p:stCondLst>
                                    <p:cond delay="0"/>
                                  </p:stCondLst>
                                  <p:childTnLst>
                                    <p:set>
                                      <p:cBhvr>
                                        <p:cTn id="66" dur="1" fill="hold">
                                          <p:stCondLst>
                                            <p:cond delay="0"/>
                                          </p:stCondLst>
                                        </p:cTn>
                                        <p:tgtEl>
                                          <p:spTgt spid="423"/>
                                        </p:tgtEl>
                                        <p:attrNameLst>
                                          <p:attrName>style.visibility</p:attrName>
                                        </p:attrNameLst>
                                      </p:cBhvr>
                                      <p:to>
                                        <p:strVal val="visible"/>
                                      </p:to>
                                    </p:set>
                                    <p:animEffect transition="in" filter="wheel(1)">
                                      <p:cBhvr>
                                        <p:cTn id="67" dur="2000"/>
                                        <p:tgtEl>
                                          <p:spTgt spid="423"/>
                                        </p:tgtEl>
                                      </p:cBhvr>
                                    </p:animEffect>
                                  </p:childTnLst>
                                </p:cTn>
                              </p:par>
                              <p:par>
                                <p:cTn id="68" presetID="21" presetClass="entr" presetSubtype="1" fill="hold" grpId="0" nodeType="withEffect">
                                  <p:stCondLst>
                                    <p:cond delay="0"/>
                                  </p:stCondLst>
                                  <p:childTnLst>
                                    <p:set>
                                      <p:cBhvr>
                                        <p:cTn id="69" dur="1" fill="hold">
                                          <p:stCondLst>
                                            <p:cond delay="0"/>
                                          </p:stCondLst>
                                        </p:cTn>
                                        <p:tgtEl>
                                          <p:spTgt spid="424"/>
                                        </p:tgtEl>
                                        <p:attrNameLst>
                                          <p:attrName>style.visibility</p:attrName>
                                        </p:attrNameLst>
                                      </p:cBhvr>
                                      <p:to>
                                        <p:strVal val="visible"/>
                                      </p:to>
                                    </p:set>
                                    <p:animEffect transition="in" filter="wheel(1)">
                                      <p:cBhvr>
                                        <p:cTn id="70" dur="2000"/>
                                        <p:tgtEl>
                                          <p:spTgt spid="424"/>
                                        </p:tgtEl>
                                      </p:cBhvr>
                                    </p:animEffect>
                                  </p:childTnLst>
                                </p:cTn>
                              </p:par>
                              <p:par>
                                <p:cTn id="71" presetID="21" presetClass="entr" presetSubtype="1" fill="hold" grpId="0" nodeType="withEffect">
                                  <p:stCondLst>
                                    <p:cond delay="0"/>
                                  </p:stCondLst>
                                  <p:childTnLst>
                                    <p:set>
                                      <p:cBhvr>
                                        <p:cTn id="72" dur="1" fill="hold">
                                          <p:stCondLst>
                                            <p:cond delay="0"/>
                                          </p:stCondLst>
                                        </p:cTn>
                                        <p:tgtEl>
                                          <p:spTgt spid="425"/>
                                        </p:tgtEl>
                                        <p:attrNameLst>
                                          <p:attrName>style.visibility</p:attrName>
                                        </p:attrNameLst>
                                      </p:cBhvr>
                                      <p:to>
                                        <p:strVal val="visible"/>
                                      </p:to>
                                    </p:set>
                                    <p:animEffect transition="in" filter="wheel(1)">
                                      <p:cBhvr>
                                        <p:cTn id="73" dur="2000"/>
                                        <p:tgtEl>
                                          <p:spTgt spid="425"/>
                                        </p:tgtEl>
                                      </p:cBhvr>
                                    </p:animEffect>
                                  </p:childTnLst>
                                </p:cTn>
                              </p:par>
                              <p:par>
                                <p:cTn id="74" presetID="21" presetClass="entr" presetSubtype="1" fill="hold" grpId="0" nodeType="withEffect">
                                  <p:stCondLst>
                                    <p:cond delay="0"/>
                                  </p:stCondLst>
                                  <p:childTnLst>
                                    <p:set>
                                      <p:cBhvr>
                                        <p:cTn id="75" dur="1" fill="hold">
                                          <p:stCondLst>
                                            <p:cond delay="0"/>
                                          </p:stCondLst>
                                        </p:cTn>
                                        <p:tgtEl>
                                          <p:spTgt spid="426"/>
                                        </p:tgtEl>
                                        <p:attrNameLst>
                                          <p:attrName>style.visibility</p:attrName>
                                        </p:attrNameLst>
                                      </p:cBhvr>
                                      <p:to>
                                        <p:strVal val="visible"/>
                                      </p:to>
                                    </p:set>
                                    <p:animEffect transition="in" filter="wheel(1)">
                                      <p:cBhvr>
                                        <p:cTn id="76" dur="2000"/>
                                        <p:tgtEl>
                                          <p:spTgt spid="426"/>
                                        </p:tgtEl>
                                      </p:cBhvr>
                                    </p:animEffect>
                                  </p:childTnLst>
                                </p:cTn>
                              </p:par>
                              <p:par>
                                <p:cTn id="77" presetID="21" presetClass="entr" presetSubtype="1" fill="hold" grpId="0" nodeType="withEffect">
                                  <p:stCondLst>
                                    <p:cond delay="0"/>
                                  </p:stCondLst>
                                  <p:childTnLst>
                                    <p:set>
                                      <p:cBhvr>
                                        <p:cTn id="78" dur="1" fill="hold">
                                          <p:stCondLst>
                                            <p:cond delay="0"/>
                                          </p:stCondLst>
                                        </p:cTn>
                                        <p:tgtEl>
                                          <p:spTgt spid="427"/>
                                        </p:tgtEl>
                                        <p:attrNameLst>
                                          <p:attrName>style.visibility</p:attrName>
                                        </p:attrNameLst>
                                      </p:cBhvr>
                                      <p:to>
                                        <p:strVal val="visible"/>
                                      </p:to>
                                    </p:set>
                                    <p:animEffect transition="in" filter="wheel(1)">
                                      <p:cBhvr>
                                        <p:cTn id="79" dur="2000"/>
                                        <p:tgtEl>
                                          <p:spTgt spid="427"/>
                                        </p:tgtEl>
                                      </p:cBhvr>
                                    </p:animEffect>
                                  </p:childTnLst>
                                </p:cTn>
                              </p:par>
                              <p:par>
                                <p:cTn id="80" presetID="21" presetClass="entr" presetSubtype="1" fill="hold" grpId="0" nodeType="withEffect">
                                  <p:stCondLst>
                                    <p:cond delay="0"/>
                                  </p:stCondLst>
                                  <p:childTnLst>
                                    <p:set>
                                      <p:cBhvr>
                                        <p:cTn id="81" dur="1" fill="hold">
                                          <p:stCondLst>
                                            <p:cond delay="0"/>
                                          </p:stCondLst>
                                        </p:cTn>
                                        <p:tgtEl>
                                          <p:spTgt spid="428"/>
                                        </p:tgtEl>
                                        <p:attrNameLst>
                                          <p:attrName>style.visibility</p:attrName>
                                        </p:attrNameLst>
                                      </p:cBhvr>
                                      <p:to>
                                        <p:strVal val="visible"/>
                                      </p:to>
                                    </p:set>
                                    <p:animEffect transition="in" filter="wheel(1)">
                                      <p:cBhvr>
                                        <p:cTn id="82" dur="2000"/>
                                        <p:tgtEl>
                                          <p:spTgt spid="428"/>
                                        </p:tgtEl>
                                      </p:cBhvr>
                                    </p:animEffect>
                                  </p:childTnLst>
                                </p:cTn>
                              </p:par>
                              <p:par>
                                <p:cTn id="83" presetID="21" presetClass="entr" presetSubtype="1" fill="hold" grpId="0" nodeType="withEffect">
                                  <p:stCondLst>
                                    <p:cond delay="0"/>
                                  </p:stCondLst>
                                  <p:childTnLst>
                                    <p:set>
                                      <p:cBhvr>
                                        <p:cTn id="84" dur="1" fill="hold">
                                          <p:stCondLst>
                                            <p:cond delay="0"/>
                                          </p:stCondLst>
                                        </p:cTn>
                                        <p:tgtEl>
                                          <p:spTgt spid="429"/>
                                        </p:tgtEl>
                                        <p:attrNameLst>
                                          <p:attrName>style.visibility</p:attrName>
                                        </p:attrNameLst>
                                      </p:cBhvr>
                                      <p:to>
                                        <p:strVal val="visible"/>
                                      </p:to>
                                    </p:set>
                                    <p:animEffect transition="in" filter="wheel(1)">
                                      <p:cBhvr>
                                        <p:cTn id="85" dur="2000"/>
                                        <p:tgtEl>
                                          <p:spTgt spid="429"/>
                                        </p:tgtEl>
                                      </p:cBhvr>
                                    </p:animEffect>
                                  </p:childTnLst>
                                </p:cTn>
                              </p:par>
                              <p:par>
                                <p:cTn id="86" presetID="21" presetClass="entr" presetSubtype="1" fill="hold" grpId="0" nodeType="withEffect">
                                  <p:stCondLst>
                                    <p:cond delay="0"/>
                                  </p:stCondLst>
                                  <p:childTnLst>
                                    <p:set>
                                      <p:cBhvr>
                                        <p:cTn id="87" dur="1" fill="hold">
                                          <p:stCondLst>
                                            <p:cond delay="0"/>
                                          </p:stCondLst>
                                        </p:cTn>
                                        <p:tgtEl>
                                          <p:spTgt spid="430"/>
                                        </p:tgtEl>
                                        <p:attrNameLst>
                                          <p:attrName>style.visibility</p:attrName>
                                        </p:attrNameLst>
                                      </p:cBhvr>
                                      <p:to>
                                        <p:strVal val="visible"/>
                                      </p:to>
                                    </p:set>
                                    <p:animEffect transition="in" filter="wheel(1)">
                                      <p:cBhvr>
                                        <p:cTn id="88" dur="2000"/>
                                        <p:tgtEl>
                                          <p:spTgt spid="430"/>
                                        </p:tgtEl>
                                      </p:cBhvr>
                                    </p:animEffect>
                                  </p:childTnLst>
                                </p:cTn>
                              </p:par>
                              <p:par>
                                <p:cTn id="89" presetID="21" presetClass="entr" presetSubtype="1" fill="hold" grpId="0" nodeType="withEffect">
                                  <p:stCondLst>
                                    <p:cond delay="0"/>
                                  </p:stCondLst>
                                  <p:childTnLst>
                                    <p:set>
                                      <p:cBhvr>
                                        <p:cTn id="90" dur="1" fill="hold">
                                          <p:stCondLst>
                                            <p:cond delay="0"/>
                                          </p:stCondLst>
                                        </p:cTn>
                                        <p:tgtEl>
                                          <p:spTgt spid="431"/>
                                        </p:tgtEl>
                                        <p:attrNameLst>
                                          <p:attrName>style.visibility</p:attrName>
                                        </p:attrNameLst>
                                      </p:cBhvr>
                                      <p:to>
                                        <p:strVal val="visible"/>
                                      </p:to>
                                    </p:set>
                                    <p:animEffect transition="in" filter="wheel(1)">
                                      <p:cBhvr>
                                        <p:cTn id="91" dur="2000"/>
                                        <p:tgtEl>
                                          <p:spTgt spid="431"/>
                                        </p:tgtEl>
                                      </p:cBhvr>
                                    </p:animEffect>
                                  </p:childTnLst>
                                </p:cTn>
                              </p:par>
                              <p:par>
                                <p:cTn id="92" presetID="21" presetClass="entr" presetSubtype="1" fill="hold" grpId="0" nodeType="withEffect">
                                  <p:stCondLst>
                                    <p:cond delay="0"/>
                                  </p:stCondLst>
                                  <p:childTnLst>
                                    <p:set>
                                      <p:cBhvr>
                                        <p:cTn id="93" dur="1" fill="hold">
                                          <p:stCondLst>
                                            <p:cond delay="0"/>
                                          </p:stCondLst>
                                        </p:cTn>
                                        <p:tgtEl>
                                          <p:spTgt spid="432"/>
                                        </p:tgtEl>
                                        <p:attrNameLst>
                                          <p:attrName>style.visibility</p:attrName>
                                        </p:attrNameLst>
                                      </p:cBhvr>
                                      <p:to>
                                        <p:strVal val="visible"/>
                                      </p:to>
                                    </p:set>
                                    <p:animEffect transition="in" filter="wheel(1)">
                                      <p:cBhvr>
                                        <p:cTn id="94" dur="2000"/>
                                        <p:tgtEl>
                                          <p:spTgt spid="432"/>
                                        </p:tgtEl>
                                      </p:cBhvr>
                                    </p:animEffect>
                                  </p:childTnLst>
                                </p:cTn>
                              </p:par>
                              <p:par>
                                <p:cTn id="95" presetID="21" presetClass="entr" presetSubtype="1" fill="hold" grpId="0" nodeType="withEffect">
                                  <p:stCondLst>
                                    <p:cond delay="0"/>
                                  </p:stCondLst>
                                  <p:childTnLst>
                                    <p:set>
                                      <p:cBhvr>
                                        <p:cTn id="96" dur="1" fill="hold">
                                          <p:stCondLst>
                                            <p:cond delay="0"/>
                                          </p:stCondLst>
                                        </p:cTn>
                                        <p:tgtEl>
                                          <p:spTgt spid="433"/>
                                        </p:tgtEl>
                                        <p:attrNameLst>
                                          <p:attrName>style.visibility</p:attrName>
                                        </p:attrNameLst>
                                      </p:cBhvr>
                                      <p:to>
                                        <p:strVal val="visible"/>
                                      </p:to>
                                    </p:set>
                                    <p:animEffect transition="in" filter="wheel(1)">
                                      <p:cBhvr>
                                        <p:cTn id="97" dur="2000"/>
                                        <p:tgtEl>
                                          <p:spTgt spid="433"/>
                                        </p:tgtEl>
                                      </p:cBhvr>
                                    </p:animEffect>
                                  </p:childTnLst>
                                </p:cTn>
                              </p:par>
                              <p:par>
                                <p:cTn id="98" presetID="21" presetClass="entr" presetSubtype="1" fill="hold" grpId="0" nodeType="withEffect">
                                  <p:stCondLst>
                                    <p:cond delay="0"/>
                                  </p:stCondLst>
                                  <p:childTnLst>
                                    <p:set>
                                      <p:cBhvr>
                                        <p:cTn id="99" dur="1" fill="hold">
                                          <p:stCondLst>
                                            <p:cond delay="0"/>
                                          </p:stCondLst>
                                        </p:cTn>
                                        <p:tgtEl>
                                          <p:spTgt spid="434"/>
                                        </p:tgtEl>
                                        <p:attrNameLst>
                                          <p:attrName>style.visibility</p:attrName>
                                        </p:attrNameLst>
                                      </p:cBhvr>
                                      <p:to>
                                        <p:strVal val="visible"/>
                                      </p:to>
                                    </p:set>
                                    <p:animEffect transition="in" filter="wheel(1)">
                                      <p:cBhvr>
                                        <p:cTn id="100" dur="2000"/>
                                        <p:tgtEl>
                                          <p:spTgt spid="434"/>
                                        </p:tgtEl>
                                      </p:cBhvr>
                                    </p:animEffect>
                                  </p:childTnLst>
                                </p:cTn>
                              </p:par>
                              <p:par>
                                <p:cTn id="101" presetID="21" presetClass="entr" presetSubtype="1" fill="hold" grpId="0" nodeType="withEffect">
                                  <p:stCondLst>
                                    <p:cond delay="0"/>
                                  </p:stCondLst>
                                  <p:childTnLst>
                                    <p:set>
                                      <p:cBhvr>
                                        <p:cTn id="102" dur="1" fill="hold">
                                          <p:stCondLst>
                                            <p:cond delay="0"/>
                                          </p:stCondLst>
                                        </p:cTn>
                                        <p:tgtEl>
                                          <p:spTgt spid="435"/>
                                        </p:tgtEl>
                                        <p:attrNameLst>
                                          <p:attrName>style.visibility</p:attrName>
                                        </p:attrNameLst>
                                      </p:cBhvr>
                                      <p:to>
                                        <p:strVal val="visible"/>
                                      </p:to>
                                    </p:set>
                                    <p:animEffect transition="in" filter="wheel(1)">
                                      <p:cBhvr>
                                        <p:cTn id="103" dur="2000"/>
                                        <p:tgtEl>
                                          <p:spTgt spid="435"/>
                                        </p:tgtEl>
                                      </p:cBhvr>
                                    </p:animEffect>
                                  </p:childTnLst>
                                </p:cTn>
                              </p:par>
                              <p:par>
                                <p:cTn id="104" presetID="21" presetClass="entr" presetSubtype="1" fill="hold" grpId="0" nodeType="withEffect">
                                  <p:stCondLst>
                                    <p:cond delay="0"/>
                                  </p:stCondLst>
                                  <p:childTnLst>
                                    <p:set>
                                      <p:cBhvr>
                                        <p:cTn id="105" dur="1" fill="hold">
                                          <p:stCondLst>
                                            <p:cond delay="0"/>
                                          </p:stCondLst>
                                        </p:cTn>
                                        <p:tgtEl>
                                          <p:spTgt spid="436"/>
                                        </p:tgtEl>
                                        <p:attrNameLst>
                                          <p:attrName>style.visibility</p:attrName>
                                        </p:attrNameLst>
                                      </p:cBhvr>
                                      <p:to>
                                        <p:strVal val="visible"/>
                                      </p:to>
                                    </p:set>
                                    <p:animEffect transition="in" filter="wheel(1)">
                                      <p:cBhvr>
                                        <p:cTn id="106" dur="2000"/>
                                        <p:tgtEl>
                                          <p:spTgt spid="436"/>
                                        </p:tgtEl>
                                      </p:cBhvr>
                                    </p:animEffect>
                                  </p:childTnLst>
                                </p:cTn>
                              </p:par>
                              <p:par>
                                <p:cTn id="107" presetID="21" presetClass="entr" presetSubtype="1" fill="hold" grpId="0" nodeType="withEffect">
                                  <p:stCondLst>
                                    <p:cond delay="0"/>
                                  </p:stCondLst>
                                  <p:childTnLst>
                                    <p:set>
                                      <p:cBhvr>
                                        <p:cTn id="108" dur="1" fill="hold">
                                          <p:stCondLst>
                                            <p:cond delay="0"/>
                                          </p:stCondLst>
                                        </p:cTn>
                                        <p:tgtEl>
                                          <p:spTgt spid="437"/>
                                        </p:tgtEl>
                                        <p:attrNameLst>
                                          <p:attrName>style.visibility</p:attrName>
                                        </p:attrNameLst>
                                      </p:cBhvr>
                                      <p:to>
                                        <p:strVal val="visible"/>
                                      </p:to>
                                    </p:set>
                                    <p:animEffect transition="in" filter="wheel(1)">
                                      <p:cBhvr>
                                        <p:cTn id="109" dur="2000"/>
                                        <p:tgtEl>
                                          <p:spTgt spid="437"/>
                                        </p:tgtEl>
                                      </p:cBhvr>
                                    </p:animEffect>
                                  </p:childTnLst>
                                </p:cTn>
                              </p:par>
                              <p:par>
                                <p:cTn id="110" presetID="21" presetClass="entr" presetSubtype="1" fill="hold" grpId="0" nodeType="withEffect">
                                  <p:stCondLst>
                                    <p:cond delay="0"/>
                                  </p:stCondLst>
                                  <p:childTnLst>
                                    <p:set>
                                      <p:cBhvr>
                                        <p:cTn id="111" dur="1" fill="hold">
                                          <p:stCondLst>
                                            <p:cond delay="0"/>
                                          </p:stCondLst>
                                        </p:cTn>
                                        <p:tgtEl>
                                          <p:spTgt spid="438"/>
                                        </p:tgtEl>
                                        <p:attrNameLst>
                                          <p:attrName>style.visibility</p:attrName>
                                        </p:attrNameLst>
                                      </p:cBhvr>
                                      <p:to>
                                        <p:strVal val="visible"/>
                                      </p:to>
                                    </p:set>
                                    <p:animEffect transition="in" filter="wheel(1)">
                                      <p:cBhvr>
                                        <p:cTn id="112" dur="2000"/>
                                        <p:tgtEl>
                                          <p:spTgt spid="438"/>
                                        </p:tgtEl>
                                      </p:cBhvr>
                                    </p:animEffect>
                                  </p:childTnLst>
                                </p:cTn>
                              </p:par>
                              <p:par>
                                <p:cTn id="113" presetID="21" presetClass="entr" presetSubtype="1" fill="hold" grpId="0" nodeType="withEffect">
                                  <p:stCondLst>
                                    <p:cond delay="0"/>
                                  </p:stCondLst>
                                  <p:childTnLst>
                                    <p:set>
                                      <p:cBhvr>
                                        <p:cTn id="114" dur="1" fill="hold">
                                          <p:stCondLst>
                                            <p:cond delay="0"/>
                                          </p:stCondLst>
                                        </p:cTn>
                                        <p:tgtEl>
                                          <p:spTgt spid="439"/>
                                        </p:tgtEl>
                                        <p:attrNameLst>
                                          <p:attrName>style.visibility</p:attrName>
                                        </p:attrNameLst>
                                      </p:cBhvr>
                                      <p:to>
                                        <p:strVal val="visible"/>
                                      </p:to>
                                    </p:set>
                                    <p:animEffect transition="in" filter="wheel(1)">
                                      <p:cBhvr>
                                        <p:cTn id="115" dur="2000"/>
                                        <p:tgtEl>
                                          <p:spTgt spid="439"/>
                                        </p:tgtEl>
                                      </p:cBhvr>
                                    </p:animEffect>
                                  </p:childTnLst>
                                </p:cTn>
                              </p:par>
                              <p:par>
                                <p:cTn id="116" presetID="21" presetClass="entr" presetSubtype="1" fill="hold" grpId="0" nodeType="withEffect">
                                  <p:stCondLst>
                                    <p:cond delay="0"/>
                                  </p:stCondLst>
                                  <p:childTnLst>
                                    <p:set>
                                      <p:cBhvr>
                                        <p:cTn id="117" dur="1" fill="hold">
                                          <p:stCondLst>
                                            <p:cond delay="0"/>
                                          </p:stCondLst>
                                        </p:cTn>
                                        <p:tgtEl>
                                          <p:spTgt spid="440"/>
                                        </p:tgtEl>
                                        <p:attrNameLst>
                                          <p:attrName>style.visibility</p:attrName>
                                        </p:attrNameLst>
                                      </p:cBhvr>
                                      <p:to>
                                        <p:strVal val="visible"/>
                                      </p:to>
                                    </p:set>
                                    <p:animEffect transition="in" filter="wheel(1)">
                                      <p:cBhvr>
                                        <p:cTn id="118" dur="2000"/>
                                        <p:tgtEl>
                                          <p:spTgt spid="440"/>
                                        </p:tgtEl>
                                      </p:cBhvr>
                                    </p:animEffect>
                                  </p:childTnLst>
                                </p:cTn>
                              </p:par>
                              <p:par>
                                <p:cTn id="119" presetID="21" presetClass="entr" presetSubtype="1" fill="hold" grpId="0" nodeType="withEffect">
                                  <p:stCondLst>
                                    <p:cond delay="0"/>
                                  </p:stCondLst>
                                  <p:childTnLst>
                                    <p:set>
                                      <p:cBhvr>
                                        <p:cTn id="120" dur="1" fill="hold">
                                          <p:stCondLst>
                                            <p:cond delay="0"/>
                                          </p:stCondLst>
                                        </p:cTn>
                                        <p:tgtEl>
                                          <p:spTgt spid="441"/>
                                        </p:tgtEl>
                                        <p:attrNameLst>
                                          <p:attrName>style.visibility</p:attrName>
                                        </p:attrNameLst>
                                      </p:cBhvr>
                                      <p:to>
                                        <p:strVal val="visible"/>
                                      </p:to>
                                    </p:set>
                                    <p:animEffect transition="in" filter="wheel(1)">
                                      <p:cBhvr>
                                        <p:cTn id="121" dur="2000"/>
                                        <p:tgtEl>
                                          <p:spTgt spid="441"/>
                                        </p:tgtEl>
                                      </p:cBhvr>
                                    </p:animEffect>
                                  </p:childTnLst>
                                </p:cTn>
                              </p:par>
                              <p:par>
                                <p:cTn id="122" presetID="21" presetClass="entr" presetSubtype="1" fill="hold" grpId="0" nodeType="withEffect">
                                  <p:stCondLst>
                                    <p:cond delay="0"/>
                                  </p:stCondLst>
                                  <p:childTnLst>
                                    <p:set>
                                      <p:cBhvr>
                                        <p:cTn id="123" dur="1" fill="hold">
                                          <p:stCondLst>
                                            <p:cond delay="0"/>
                                          </p:stCondLst>
                                        </p:cTn>
                                        <p:tgtEl>
                                          <p:spTgt spid="54"/>
                                        </p:tgtEl>
                                        <p:attrNameLst>
                                          <p:attrName>style.visibility</p:attrName>
                                        </p:attrNameLst>
                                      </p:cBhvr>
                                      <p:to>
                                        <p:strVal val="visible"/>
                                      </p:to>
                                    </p:set>
                                    <p:animEffect transition="in" filter="wheel(1)">
                                      <p:cBhvr>
                                        <p:cTn id="124" dur="2000"/>
                                        <p:tgtEl>
                                          <p:spTgt spid="54"/>
                                        </p:tgtEl>
                                      </p:cBhvr>
                                    </p:animEffect>
                                  </p:childTnLst>
                                </p:cTn>
                              </p:par>
                              <p:par>
                                <p:cTn id="125" presetID="21" presetClass="entr" presetSubtype="1" fill="hold" grpId="0" nodeType="withEffect">
                                  <p:stCondLst>
                                    <p:cond delay="0"/>
                                  </p:stCondLst>
                                  <p:childTnLst>
                                    <p:set>
                                      <p:cBhvr>
                                        <p:cTn id="126" dur="1" fill="hold">
                                          <p:stCondLst>
                                            <p:cond delay="0"/>
                                          </p:stCondLst>
                                        </p:cTn>
                                        <p:tgtEl>
                                          <p:spTgt spid="55"/>
                                        </p:tgtEl>
                                        <p:attrNameLst>
                                          <p:attrName>style.visibility</p:attrName>
                                        </p:attrNameLst>
                                      </p:cBhvr>
                                      <p:to>
                                        <p:strVal val="visible"/>
                                      </p:to>
                                    </p:set>
                                    <p:animEffect transition="in" filter="wheel(1)">
                                      <p:cBhvr>
                                        <p:cTn id="127" dur="20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0" grpId="0" animBg="1"/>
      <p:bldP spid="401" grpId="0" animBg="1"/>
      <p:bldP spid="402" grpId="0" animBg="1"/>
      <p:bldP spid="403" grpId="0"/>
      <p:bldP spid="404" grpId="0"/>
      <p:bldP spid="405" grpId="0"/>
      <p:bldP spid="406" grpId="0"/>
      <p:bldP spid="408" grpId="0" animBg="1"/>
      <p:bldP spid="409" grpId="0" animBg="1"/>
      <p:bldP spid="411" grpId="0" animBg="1"/>
      <p:bldP spid="419" grpId="0" animBg="1"/>
      <p:bldP spid="420" grpId="0" animBg="1"/>
      <p:bldP spid="421" grpId="0" animBg="1"/>
      <p:bldP spid="422" grpId="0" animBg="1"/>
      <p:bldP spid="423" grpId="0" animBg="1"/>
      <p:bldP spid="424" grpId="0" animBg="1"/>
      <p:bldP spid="425" grpId="0" animBg="1"/>
      <p:bldP spid="426" grpId="0" animBg="1"/>
      <p:bldP spid="427" grpId="0" animBg="1"/>
      <p:bldP spid="428" grpId="0" animBg="1"/>
      <p:bldP spid="429" grpId="0" animBg="1"/>
      <p:bldP spid="430" grpId="0" animBg="1"/>
      <p:bldP spid="431" grpId="0" animBg="1"/>
      <p:bldP spid="432" grpId="0" animBg="1"/>
      <p:bldP spid="433" grpId="0" animBg="1"/>
      <p:bldP spid="434" grpId="0" animBg="1"/>
      <p:bldP spid="435" grpId="0" animBg="1"/>
      <p:bldP spid="436" grpId="0" animBg="1"/>
      <p:bldP spid="437" grpId="0" animBg="1"/>
      <p:bldP spid="438" grpId="0" animBg="1"/>
      <p:bldP spid="439" grpId="0" animBg="1"/>
      <p:bldP spid="440" grpId="0" animBg="1"/>
      <p:bldP spid="441" grpId="0" animBg="1"/>
      <p:bldP spid="54" grpId="0" animBg="1"/>
      <p:bldP spid="55" grpId="0" animBg="1"/>
      <p:bldP spid="56"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6" name="Google Shape;446;p29"/>
          <p:cNvSpPr/>
          <p:nvPr/>
        </p:nvSpPr>
        <p:spPr>
          <a:xfrm rot="10800000">
            <a:off x="5550325" y="1992453"/>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8" name="Google Shape;448;p29"/>
          <p:cNvSpPr/>
          <p:nvPr/>
        </p:nvSpPr>
        <p:spPr>
          <a:xfrm rot="10800000">
            <a:off x="5550325" y="2899397"/>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9"/>
          <p:cNvSpPr txBox="1">
            <a:spLocks noGrp="1"/>
          </p:cNvSpPr>
          <p:nvPr>
            <p:ph type="ctrTitle" idx="4"/>
          </p:nvPr>
        </p:nvSpPr>
        <p:spPr>
          <a:xfrm>
            <a:off x="256199" y="637927"/>
            <a:ext cx="8289165" cy="606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dirty="0" smtClean="0"/>
              <a:t>Web Browsers</a:t>
            </a:r>
            <a:endParaRPr dirty="0">
              <a:solidFill>
                <a:srgbClr val="FFFFFF"/>
              </a:solidFill>
            </a:endParaRPr>
          </a:p>
        </p:txBody>
      </p:sp>
      <p:sp>
        <p:nvSpPr>
          <p:cNvPr id="450" name="Google Shape;450;p29"/>
          <p:cNvSpPr/>
          <p:nvPr/>
        </p:nvSpPr>
        <p:spPr>
          <a:xfrm>
            <a:off x="7957714" y="1971002"/>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29"/>
          <p:cNvSpPr/>
          <p:nvPr/>
        </p:nvSpPr>
        <p:spPr>
          <a:xfrm>
            <a:off x="8063045" y="2110764"/>
            <a:ext cx="213239" cy="196180"/>
          </a:xfrm>
          <a:custGeom>
            <a:avLst/>
            <a:gdLst/>
            <a:ahLst/>
            <a:cxnLst/>
            <a:rect l="l" t="t" r="r" b="b"/>
            <a:pathLst>
              <a:path w="92112" h="84743" extrusionOk="0">
                <a:moveTo>
                  <a:pt x="25329" y="1"/>
                </a:moveTo>
                <a:cubicBezTo>
                  <a:pt x="11054" y="1"/>
                  <a:pt x="1" y="11069"/>
                  <a:pt x="1" y="25330"/>
                </a:cubicBezTo>
                <a:cubicBezTo>
                  <a:pt x="1" y="42827"/>
                  <a:pt x="15649" y="57117"/>
                  <a:pt x="39605" y="78299"/>
                </a:cubicBezTo>
                <a:lnTo>
                  <a:pt x="46049" y="84743"/>
                </a:lnTo>
                <a:lnTo>
                  <a:pt x="52493" y="78299"/>
                </a:lnTo>
                <a:cubicBezTo>
                  <a:pt x="76449" y="57131"/>
                  <a:pt x="92111" y="42841"/>
                  <a:pt x="92111" y="25344"/>
                </a:cubicBezTo>
                <a:cubicBezTo>
                  <a:pt x="92111" y="11069"/>
                  <a:pt x="81043" y="15"/>
                  <a:pt x="66768" y="15"/>
                </a:cubicBezTo>
                <a:cubicBezTo>
                  <a:pt x="58951" y="15"/>
                  <a:pt x="51106" y="3700"/>
                  <a:pt x="46049" y="9682"/>
                </a:cubicBezTo>
                <a:cubicBezTo>
                  <a:pt x="40992" y="3685"/>
                  <a:pt x="33160" y="1"/>
                  <a:pt x="25329"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52643"/>
              </a:solidFill>
            </a:endParaRPr>
          </a:p>
        </p:txBody>
      </p:sp>
      <p:sp>
        <p:nvSpPr>
          <p:cNvPr id="454" name="Google Shape;454;p29"/>
          <p:cNvSpPr/>
          <p:nvPr/>
        </p:nvSpPr>
        <p:spPr>
          <a:xfrm>
            <a:off x="7957714" y="2869661"/>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5" name="Google Shape;455;p29"/>
          <p:cNvGrpSpPr/>
          <p:nvPr/>
        </p:nvGrpSpPr>
        <p:grpSpPr>
          <a:xfrm>
            <a:off x="8036892" y="2940120"/>
            <a:ext cx="265543" cy="269920"/>
            <a:chOff x="4151375" y="238125"/>
            <a:chExt cx="2141475" cy="2176775"/>
          </a:xfrm>
        </p:grpSpPr>
        <p:sp>
          <p:nvSpPr>
            <p:cNvPr id="456" name="Google Shape;456;p29"/>
            <p:cNvSpPr/>
            <p:nvPr/>
          </p:nvSpPr>
          <p:spPr>
            <a:xfrm>
              <a:off x="4151375" y="399250"/>
              <a:ext cx="2141475" cy="2015650"/>
            </a:xfrm>
            <a:custGeom>
              <a:avLst/>
              <a:gdLst/>
              <a:ahLst/>
              <a:cxnLst/>
              <a:rect l="l" t="t" r="r" b="b"/>
              <a:pathLst>
                <a:path w="85659" h="80626" extrusionOk="0">
                  <a:moveTo>
                    <a:pt x="7003" y="0"/>
                  </a:moveTo>
                  <a:cubicBezTo>
                    <a:pt x="3144" y="0"/>
                    <a:pt x="1" y="3123"/>
                    <a:pt x="1" y="7002"/>
                  </a:cubicBezTo>
                  <a:lnTo>
                    <a:pt x="1" y="55620"/>
                  </a:lnTo>
                  <a:cubicBezTo>
                    <a:pt x="1" y="59499"/>
                    <a:pt x="3144" y="62623"/>
                    <a:pt x="7003" y="62623"/>
                  </a:cubicBezTo>
                  <a:lnTo>
                    <a:pt x="31033" y="62623"/>
                  </a:lnTo>
                  <a:lnTo>
                    <a:pt x="31033" y="72012"/>
                  </a:lnTo>
                  <a:lnTo>
                    <a:pt x="27234" y="72012"/>
                  </a:lnTo>
                  <a:cubicBezTo>
                    <a:pt x="24887" y="72072"/>
                    <a:pt x="23017" y="73981"/>
                    <a:pt x="23017" y="76309"/>
                  </a:cubicBezTo>
                  <a:cubicBezTo>
                    <a:pt x="23017" y="78656"/>
                    <a:pt x="24887" y="80566"/>
                    <a:pt x="27234" y="80625"/>
                  </a:cubicBezTo>
                  <a:lnTo>
                    <a:pt x="58426" y="80625"/>
                  </a:lnTo>
                  <a:cubicBezTo>
                    <a:pt x="60773" y="80566"/>
                    <a:pt x="62643" y="78656"/>
                    <a:pt x="62643" y="76309"/>
                  </a:cubicBezTo>
                  <a:cubicBezTo>
                    <a:pt x="62643" y="73981"/>
                    <a:pt x="60773" y="72072"/>
                    <a:pt x="58426" y="72012"/>
                  </a:cubicBezTo>
                  <a:lnTo>
                    <a:pt x="54646" y="72012"/>
                  </a:lnTo>
                  <a:lnTo>
                    <a:pt x="54646" y="62623"/>
                  </a:lnTo>
                  <a:lnTo>
                    <a:pt x="78656" y="62623"/>
                  </a:lnTo>
                  <a:cubicBezTo>
                    <a:pt x="82535" y="62623"/>
                    <a:pt x="85659" y="59499"/>
                    <a:pt x="85659" y="55620"/>
                  </a:cubicBezTo>
                  <a:lnTo>
                    <a:pt x="85659" y="7002"/>
                  </a:lnTo>
                  <a:cubicBezTo>
                    <a:pt x="85659" y="3123"/>
                    <a:pt x="82535" y="0"/>
                    <a:pt x="78656" y="0"/>
                  </a:cubicBezTo>
                  <a:lnTo>
                    <a:pt x="65925" y="0"/>
                  </a:lnTo>
                  <a:lnTo>
                    <a:pt x="65925" y="5749"/>
                  </a:lnTo>
                  <a:lnTo>
                    <a:pt x="78656" y="5749"/>
                  </a:lnTo>
                  <a:cubicBezTo>
                    <a:pt x="79353" y="5749"/>
                    <a:pt x="79930" y="6306"/>
                    <a:pt x="79930" y="7002"/>
                  </a:cubicBezTo>
                  <a:lnTo>
                    <a:pt x="79930" y="55620"/>
                  </a:lnTo>
                  <a:cubicBezTo>
                    <a:pt x="79930" y="56317"/>
                    <a:pt x="79353" y="56893"/>
                    <a:pt x="78656" y="56893"/>
                  </a:cubicBezTo>
                  <a:lnTo>
                    <a:pt x="7003" y="56893"/>
                  </a:lnTo>
                  <a:cubicBezTo>
                    <a:pt x="6307" y="56893"/>
                    <a:pt x="5750" y="56317"/>
                    <a:pt x="5750" y="55620"/>
                  </a:cubicBezTo>
                  <a:lnTo>
                    <a:pt x="5750" y="7002"/>
                  </a:lnTo>
                  <a:cubicBezTo>
                    <a:pt x="5750" y="6306"/>
                    <a:pt x="6307" y="5749"/>
                    <a:pt x="7003" y="5749"/>
                  </a:cubicBezTo>
                  <a:lnTo>
                    <a:pt x="19734" y="5749"/>
                  </a:lnTo>
                  <a:lnTo>
                    <a:pt x="19734"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29"/>
            <p:cNvSpPr/>
            <p:nvPr/>
          </p:nvSpPr>
          <p:spPr>
            <a:xfrm>
              <a:off x="4788450" y="238125"/>
              <a:ext cx="867350" cy="1403950"/>
            </a:xfrm>
            <a:custGeom>
              <a:avLst/>
              <a:gdLst/>
              <a:ahLst/>
              <a:cxnLst/>
              <a:rect l="l" t="t" r="r" b="b"/>
              <a:pathLst>
                <a:path w="34694" h="56158" extrusionOk="0">
                  <a:moveTo>
                    <a:pt x="28964" y="5749"/>
                  </a:moveTo>
                  <a:lnTo>
                    <a:pt x="28964" y="45873"/>
                  </a:lnTo>
                  <a:lnTo>
                    <a:pt x="5729" y="45873"/>
                  </a:lnTo>
                  <a:lnTo>
                    <a:pt x="5729" y="5749"/>
                  </a:lnTo>
                  <a:close/>
                  <a:moveTo>
                    <a:pt x="17360" y="48060"/>
                  </a:moveTo>
                  <a:cubicBezTo>
                    <a:pt x="18003" y="48060"/>
                    <a:pt x="18661" y="48301"/>
                    <a:pt x="19197" y="48837"/>
                  </a:cubicBezTo>
                  <a:cubicBezTo>
                    <a:pt x="20848" y="50468"/>
                    <a:pt x="19674" y="53293"/>
                    <a:pt x="17347" y="53293"/>
                  </a:cubicBezTo>
                  <a:cubicBezTo>
                    <a:pt x="15895" y="53293"/>
                    <a:pt x="14741" y="52119"/>
                    <a:pt x="14741" y="50687"/>
                  </a:cubicBezTo>
                  <a:cubicBezTo>
                    <a:pt x="14741" y="49101"/>
                    <a:pt x="16020" y="48060"/>
                    <a:pt x="17360" y="48060"/>
                  </a:cubicBezTo>
                  <a:close/>
                  <a:moveTo>
                    <a:pt x="5351" y="0"/>
                  </a:moveTo>
                  <a:cubicBezTo>
                    <a:pt x="2387" y="0"/>
                    <a:pt x="0" y="2407"/>
                    <a:pt x="0" y="5351"/>
                  </a:cubicBezTo>
                  <a:lnTo>
                    <a:pt x="0" y="50806"/>
                  </a:lnTo>
                  <a:cubicBezTo>
                    <a:pt x="0" y="53770"/>
                    <a:pt x="2387" y="56157"/>
                    <a:pt x="5351" y="56157"/>
                  </a:cubicBezTo>
                  <a:lnTo>
                    <a:pt x="29342" y="56157"/>
                  </a:lnTo>
                  <a:cubicBezTo>
                    <a:pt x="32306" y="56157"/>
                    <a:pt x="34693" y="53770"/>
                    <a:pt x="34693" y="50806"/>
                  </a:cubicBezTo>
                  <a:lnTo>
                    <a:pt x="34693" y="5351"/>
                  </a:lnTo>
                  <a:cubicBezTo>
                    <a:pt x="34693" y="2407"/>
                    <a:pt x="32306" y="0"/>
                    <a:pt x="29342"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458" name="Google Shape;458;p29"/>
          <p:cNvCxnSpPr/>
          <p:nvPr/>
        </p:nvCxnSpPr>
        <p:spPr>
          <a:xfrm>
            <a:off x="5882725" y="1195336"/>
            <a:ext cx="3340500" cy="0"/>
          </a:xfrm>
          <a:prstGeom prst="straightConnector1">
            <a:avLst/>
          </a:prstGeom>
          <a:noFill/>
          <a:ln w="9525" cap="flat" cmpd="sng">
            <a:solidFill>
              <a:schemeClr val="accent1"/>
            </a:solidFill>
            <a:prstDash val="solid"/>
            <a:round/>
            <a:headEnd type="none" w="med" len="med"/>
            <a:tailEnd type="none" w="med" len="med"/>
          </a:ln>
        </p:spPr>
      </p:cxnSp>
      <p:sp>
        <p:nvSpPr>
          <p:cNvPr id="459" name="Google Shape;459;p29"/>
          <p:cNvSpPr/>
          <p:nvPr/>
        </p:nvSpPr>
        <p:spPr>
          <a:xfrm>
            <a:off x="2634654" y="3249946"/>
            <a:ext cx="621066" cy="619705"/>
          </a:xfrm>
          <a:custGeom>
            <a:avLst/>
            <a:gdLst/>
            <a:ahLst/>
            <a:cxnLst/>
            <a:rect l="l" t="t" r="r" b="b"/>
            <a:pathLst>
              <a:path w="41529" h="41438" extrusionOk="0">
                <a:moveTo>
                  <a:pt x="3025" y="1"/>
                </a:moveTo>
                <a:lnTo>
                  <a:pt x="0" y="41438"/>
                </a:lnTo>
                <a:lnTo>
                  <a:pt x="41529" y="41438"/>
                </a:lnTo>
                <a:lnTo>
                  <a:pt x="38504" y="1"/>
                </a:lnTo>
                <a:close/>
              </a:path>
            </a:pathLst>
          </a:custGeom>
          <a:solidFill>
            <a:srgbClr val="1612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9"/>
          <p:cNvSpPr/>
          <p:nvPr/>
        </p:nvSpPr>
        <p:spPr>
          <a:xfrm>
            <a:off x="2492071" y="3754486"/>
            <a:ext cx="906228" cy="115168"/>
          </a:xfrm>
          <a:custGeom>
            <a:avLst/>
            <a:gdLst/>
            <a:ahLst/>
            <a:cxnLst/>
            <a:rect l="l" t="t" r="r" b="b"/>
            <a:pathLst>
              <a:path w="60597" h="7701" extrusionOk="0">
                <a:moveTo>
                  <a:pt x="0" y="0"/>
                </a:moveTo>
                <a:lnTo>
                  <a:pt x="0" y="7701"/>
                </a:lnTo>
                <a:lnTo>
                  <a:pt x="60597" y="7701"/>
                </a:lnTo>
                <a:lnTo>
                  <a:pt x="60597" y="0"/>
                </a:lnTo>
                <a:close/>
              </a:path>
            </a:pathLst>
          </a:custGeom>
          <a:solidFill>
            <a:srgbClr val="1612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9"/>
          <p:cNvSpPr/>
          <p:nvPr/>
        </p:nvSpPr>
        <p:spPr>
          <a:xfrm>
            <a:off x="1402108" y="1357975"/>
            <a:ext cx="3086129" cy="2093521"/>
          </a:xfrm>
          <a:custGeom>
            <a:avLst/>
            <a:gdLst/>
            <a:ahLst/>
            <a:cxnLst/>
            <a:rect l="l" t="t" r="r" b="b"/>
            <a:pathLst>
              <a:path w="206361" h="139988" extrusionOk="0">
                <a:moveTo>
                  <a:pt x="5501" y="0"/>
                </a:moveTo>
                <a:cubicBezTo>
                  <a:pt x="2476" y="0"/>
                  <a:pt x="1" y="2475"/>
                  <a:pt x="1" y="5500"/>
                </a:cubicBezTo>
                <a:lnTo>
                  <a:pt x="1" y="134487"/>
                </a:lnTo>
                <a:cubicBezTo>
                  <a:pt x="1" y="137512"/>
                  <a:pt x="2476" y="139987"/>
                  <a:pt x="5501" y="139987"/>
                </a:cubicBezTo>
                <a:lnTo>
                  <a:pt x="200860" y="139987"/>
                </a:lnTo>
                <a:cubicBezTo>
                  <a:pt x="203885" y="139987"/>
                  <a:pt x="206360" y="137512"/>
                  <a:pt x="206360" y="134487"/>
                </a:cubicBezTo>
                <a:lnTo>
                  <a:pt x="206360" y="5500"/>
                </a:lnTo>
                <a:cubicBezTo>
                  <a:pt x="206360" y="2475"/>
                  <a:pt x="203885" y="0"/>
                  <a:pt x="2008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9"/>
          <p:cNvSpPr/>
          <p:nvPr/>
        </p:nvSpPr>
        <p:spPr>
          <a:xfrm>
            <a:off x="1483001" y="1440228"/>
            <a:ext cx="2924346" cy="1643839"/>
          </a:xfrm>
          <a:custGeom>
            <a:avLst/>
            <a:gdLst/>
            <a:ahLst/>
            <a:cxnLst/>
            <a:rect l="l" t="t" r="r" b="b"/>
            <a:pathLst>
              <a:path w="195543" h="109919" extrusionOk="0">
                <a:moveTo>
                  <a:pt x="0" y="0"/>
                </a:moveTo>
                <a:lnTo>
                  <a:pt x="0" y="109918"/>
                </a:lnTo>
                <a:lnTo>
                  <a:pt x="195543" y="109918"/>
                </a:lnTo>
                <a:lnTo>
                  <a:pt x="195543"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29"/>
          <p:cNvSpPr/>
          <p:nvPr/>
        </p:nvSpPr>
        <p:spPr>
          <a:xfrm>
            <a:off x="1402108" y="3173181"/>
            <a:ext cx="3086129" cy="278328"/>
          </a:xfrm>
          <a:custGeom>
            <a:avLst/>
            <a:gdLst/>
            <a:ahLst/>
            <a:cxnLst/>
            <a:rect l="l" t="t" r="r" b="b"/>
            <a:pathLst>
              <a:path w="206361" h="18611" extrusionOk="0">
                <a:moveTo>
                  <a:pt x="1" y="0"/>
                </a:moveTo>
                <a:lnTo>
                  <a:pt x="1" y="13110"/>
                </a:lnTo>
                <a:cubicBezTo>
                  <a:pt x="1" y="16135"/>
                  <a:pt x="2476" y="18610"/>
                  <a:pt x="5501" y="18610"/>
                </a:cubicBezTo>
                <a:lnTo>
                  <a:pt x="200860" y="18610"/>
                </a:lnTo>
                <a:cubicBezTo>
                  <a:pt x="203885" y="18610"/>
                  <a:pt x="206360" y="16135"/>
                  <a:pt x="206360" y="13110"/>
                </a:cubicBezTo>
                <a:lnTo>
                  <a:pt x="206360"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29"/>
          <p:cNvSpPr/>
          <p:nvPr/>
        </p:nvSpPr>
        <p:spPr>
          <a:xfrm>
            <a:off x="1483001" y="1440228"/>
            <a:ext cx="2924346" cy="120657"/>
          </a:xfrm>
          <a:custGeom>
            <a:avLst/>
            <a:gdLst/>
            <a:ahLst/>
            <a:cxnLst/>
            <a:rect l="l" t="t" r="r" b="b"/>
            <a:pathLst>
              <a:path w="195543" h="8068" extrusionOk="0">
                <a:moveTo>
                  <a:pt x="0" y="0"/>
                </a:moveTo>
                <a:lnTo>
                  <a:pt x="0" y="8068"/>
                </a:lnTo>
                <a:lnTo>
                  <a:pt x="195543" y="8068"/>
                </a:lnTo>
                <a:lnTo>
                  <a:pt x="195543"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29"/>
          <p:cNvSpPr/>
          <p:nvPr/>
        </p:nvSpPr>
        <p:spPr>
          <a:xfrm>
            <a:off x="1483001" y="1560871"/>
            <a:ext cx="2924346" cy="119296"/>
          </a:xfrm>
          <a:custGeom>
            <a:avLst/>
            <a:gdLst/>
            <a:ahLst/>
            <a:cxnLst/>
            <a:rect l="l" t="t" r="r" b="b"/>
            <a:pathLst>
              <a:path w="195543" h="7977" extrusionOk="0">
                <a:moveTo>
                  <a:pt x="0" y="1"/>
                </a:moveTo>
                <a:lnTo>
                  <a:pt x="0" y="7977"/>
                </a:lnTo>
                <a:lnTo>
                  <a:pt x="195543" y="7977"/>
                </a:lnTo>
                <a:lnTo>
                  <a:pt x="19554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29"/>
          <p:cNvSpPr/>
          <p:nvPr/>
        </p:nvSpPr>
        <p:spPr>
          <a:xfrm>
            <a:off x="3858959" y="1560871"/>
            <a:ext cx="548415" cy="119296"/>
          </a:xfrm>
          <a:custGeom>
            <a:avLst/>
            <a:gdLst/>
            <a:ahLst/>
            <a:cxnLst/>
            <a:rect l="l" t="t" r="r" b="b"/>
            <a:pathLst>
              <a:path w="36671" h="7977" extrusionOk="0">
                <a:moveTo>
                  <a:pt x="1" y="1"/>
                </a:moveTo>
                <a:lnTo>
                  <a:pt x="1" y="7977"/>
                </a:lnTo>
                <a:lnTo>
                  <a:pt x="36671" y="7977"/>
                </a:lnTo>
                <a:lnTo>
                  <a:pt x="36671"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9"/>
          <p:cNvSpPr/>
          <p:nvPr/>
        </p:nvSpPr>
        <p:spPr>
          <a:xfrm>
            <a:off x="3453135" y="1560871"/>
            <a:ext cx="407210" cy="119296"/>
          </a:xfrm>
          <a:custGeom>
            <a:avLst/>
            <a:gdLst/>
            <a:ahLst/>
            <a:cxnLst/>
            <a:rect l="l" t="t" r="r" b="b"/>
            <a:pathLst>
              <a:path w="27229" h="7977" extrusionOk="0">
                <a:moveTo>
                  <a:pt x="1" y="1"/>
                </a:moveTo>
                <a:lnTo>
                  <a:pt x="1" y="7977"/>
                </a:lnTo>
                <a:lnTo>
                  <a:pt x="27228" y="7977"/>
                </a:lnTo>
                <a:lnTo>
                  <a:pt x="2722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9"/>
          <p:cNvSpPr/>
          <p:nvPr/>
        </p:nvSpPr>
        <p:spPr>
          <a:xfrm>
            <a:off x="3056913" y="1784345"/>
            <a:ext cx="1257222" cy="316717"/>
          </a:xfrm>
          <a:custGeom>
            <a:avLst/>
            <a:gdLst/>
            <a:ahLst/>
            <a:cxnLst/>
            <a:rect l="l" t="t" r="r" b="b"/>
            <a:pathLst>
              <a:path w="84067" h="21178" extrusionOk="0">
                <a:moveTo>
                  <a:pt x="1" y="1"/>
                </a:moveTo>
                <a:lnTo>
                  <a:pt x="1" y="21178"/>
                </a:lnTo>
                <a:lnTo>
                  <a:pt x="84067" y="21178"/>
                </a:lnTo>
                <a:lnTo>
                  <a:pt x="840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9"/>
          <p:cNvSpPr/>
          <p:nvPr/>
        </p:nvSpPr>
        <p:spPr>
          <a:xfrm>
            <a:off x="3056913" y="2190167"/>
            <a:ext cx="963835" cy="67193"/>
          </a:xfrm>
          <a:custGeom>
            <a:avLst/>
            <a:gdLst/>
            <a:ahLst/>
            <a:cxnLst/>
            <a:rect l="l" t="t" r="r" b="b"/>
            <a:pathLst>
              <a:path w="64449" h="4493" extrusionOk="0">
                <a:moveTo>
                  <a:pt x="1" y="0"/>
                </a:moveTo>
                <a:lnTo>
                  <a:pt x="1" y="4493"/>
                </a:lnTo>
                <a:lnTo>
                  <a:pt x="64448" y="4493"/>
                </a:lnTo>
                <a:lnTo>
                  <a:pt x="644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29"/>
          <p:cNvSpPr/>
          <p:nvPr/>
        </p:nvSpPr>
        <p:spPr>
          <a:xfrm>
            <a:off x="3056913" y="2336861"/>
            <a:ext cx="1257222" cy="67193"/>
          </a:xfrm>
          <a:custGeom>
            <a:avLst/>
            <a:gdLst/>
            <a:ahLst/>
            <a:cxnLst/>
            <a:rect l="l" t="t" r="r" b="b"/>
            <a:pathLst>
              <a:path w="84067" h="4493" extrusionOk="0">
                <a:moveTo>
                  <a:pt x="1" y="1"/>
                </a:moveTo>
                <a:lnTo>
                  <a:pt x="1" y="4493"/>
                </a:lnTo>
                <a:lnTo>
                  <a:pt x="84067" y="4493"/>
                </a:lnTo>
                <a:lnTo>
                  <a:pt x="840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29"/>
          <p:cNvSpPr/>
          <p:nvPr/>
        </p:nvSpPr>
        <p:spPr>
          <a:xfrm>
            <a:off x="3056913" y="2483556"/>
            <a:ext cx="1257222" cy="67193"/>
          </a:xfrm>
          <a:custGeom>
            <a:avLst/>
            <a:gdLst/>
            <a:ahLst/>
            <a:cxnLst/>
            <a:rect l="l" t="t" r="r" b="b"/>
            <a:pathLst>
              <a:path w="84067" h="4493" extrusionOk="0">
                <a:moveTo>
                  <a:pt x="1" y="1"/>
                </a:moveTo>
                <a:lnTo>
                  <a:pt x="1" y="4493"/>
                </a:lnTo>
                <a:lnTo>
                  <a:pt x="84067" y="4493"/>
                </a:lnTo>
                <a:lnTo>
                  <a:pt x="840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29"/>
          <p:cNvSpPr/>
          <p:nvPr/>
        </p:nvSpPr>
        <p:spPr>
          <a:xfrm>
            <a:off x="3056913" y="2630251"/>
            <a:ext cx="1257222" cy="67208"/>
          </a:xfrm>
          <a:custGeom>
            <a:avLst/>
            <a:gdLst/>
            <a:ahLst/>
            <a:cxnLst/>
            <a:rect l="l" t="t" r="r" b="b"/>
            <a:pathLst>
              <a:path w="84067" h="4494" extrusionOk="0">
                <a:moveTo>
                  <a:pt x="1" y="1"/>
                </a:moveTo>
                <a:lnTo>
                  <a:pt x="1" y="4493"/>
                </a:lnTo>
                <a:lnTo>
                  <a:pt x="84067" y="4493"/>
                </a:lnTo>
                <a:lnTo>
                  <a:pt x="840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9"/>
          <p:cNvSpPr/>
          <p:nvPr/>
        </p:nvSpPr>
        <p:spPr>
          <a:xfrm>
            <a:off x="3056913" y="2776960"/>
            <a:ext cx="699236" cy="67193"/>
          </a:xfrm>
          <a:custGeom>
            <a:avLst/>
            <a:gdLst/>
            <a:ahLst/>
            <a:cxnLst/>
            <a:rect l="l" t="t" r="r" b="b"/>
            <a:pathLst>
              <a:path w="46756" h="4493" extrusionOk="0">
                <a:moveTo>
                  <a:pt x="1" y="0"/>
                </a:moveTo>
                <a:lnTo>
                  <a:pt x="1" y="4492"/>
                </a:lnTo>
                <a:lnTo>
                  <a:pt x="46755" y="4492"/>
                </a:lnTo>
                <a:lnTo>
                  <a:pt x="467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9"/>
          <p:cNvSpPr/>
          <p:nvPr/>
        </p:nvSpPr>
        <p:spPr>
          <a:xfrm>
            <a:off x="3839771" y="2785186"/>
            <a:ext cx="124770" cy="117920"/>
          </a:xfrm>
          <a:custGeom>
            <a:avLst/>
            <a:gdLst/>
            <a:ahLst/>
            <a:cxnLst/>
            <a:rect l="l" t="t" r="r" b="b"/>
            <a:pathLst>
              <a:path w="8343" h="7885" extrusionOk="0">
                <a:moveTo>
                  <a:pt x="4217" y="0"/>
                </a:moveTo>
                <a:lnTo>
                  <a:pt x="2934" y="2567"/>
                </a:lnTo>
                <a:lnTo>
                  <a:pt x="0" y="3025"/>
                </a:lnTo>
                <a:lnTo>
                  <a:pt x="2109" y="5042"/>
                </a:lnTo>
                <a:lnTo>
                  <a:pt x="1650" y="7884"/>
                </a:lnTo>
                <a:lnTo>
                  <a:pt x="4217" y="6509"/>
                </a:lnTo>
                <a:lnTo>
                  <a:pt x="6692" y="7884"/>
                </a:lnTo>
                <a:lnTo>
                  <a:pt x="6234" y="5042"/>
                </a:lnTo>
                <a:lnTo>
                  <a:pt x="8343" y="3025"/>
                </a:lnTo>
                <a:lnTo>
                  <a:pt x="5501" y="2567"/>
                </a:lnTo>
                <a:lnTo>
                  <a:pt x="42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9"/>
          <p:cNvSpPr/>
          <p:nvPr/>
        </p:nvSpPr>
        <p:spPr>
          <a:xfrm>
            <a:off x="4002917" y="2785186"/>
            <a:ext cx="123409" cy="117920"/>
          </a:xfrm>
          <a:custGeom>
            <a:avLst/>
            <a:gdLst/>
            <a:ahLst/>
            <a:cxnLst/>
            <a:rect l="l" t="t" r="r" b="b"/>
            <a:pathLst>
              <a:path w="8252" h="7885" extrusionOk="0">
                <a:moveTo>
                  <a:pt x="4126" y="0"/>
                </a:moveTo>
                <a:lnTo>
                  <a:pt x="2842" y="2567"/>
                </a:lnTo>
                <a:lnTo>
                  <a:pt x="1" y="3025"/>
                </a:lnTo>
                <a:lnTo>
                  <a:pt x="2109" y="5042"/>
                </a:lnTo>
                <a:lnTo>
                  <a:pt x="1559" y="7884"/>
                </a:lnTo>
                <a:lnTo>
                  <a:pt x="1559" y="7884"/>
                </a:lnTo>
                <a:lnTo>
                  <a:pt x="4126" y="6509"/>
                </a:lnTo>
                <a:lnTo>
                  <a:pt x="6693" y="7884"/>
                </a:lnTo>
                <a:lnTo>
                  <a:pt x="6234" y="5042"/>
                </a:lnTo>
                <a:lnTo>
                  <a:pt x="8251" y="3025"/>
                </a:lnTo>
                <a:lnTo>
                  <a:pt x="5409" y="2567"/>
                </a:lnTo>
                <a:lnTo>
                  <a:pt x="412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9"/>
          <p:cNvSpPr/>
          <p:nvPr/>
        </p:nvSpPr>
        <p:spPr>
          <a:xfrm>
            <a:off x="4166063" y="2785186"/>
            <a:ext cx="123409" cy="117920"/>
          </a:xfrm>
          <a:custGeom>
            <a:avLst/>
            <a:gdLst/>
            <a:ahLst/>
            <a:cxnLst/>
            <a:rect l="l" t="t" r="r" b="b"/>
            <a:pathLst>
              <a:path w="8252" h="7885" extrusionOk="0">
                <a:moveTo>
                  <a:pt x="4126" y="0"/>
                </a:moveTo>
                <a:lnTo>
                  <a:pt x="2843" y="2567"/>
                </a:lnTo>
                <a:lnTo>
                  <a:pt x="1" y="3025"/>
                </a:lnTo>
                <a:lnTo>
                  <a:pt x="2018" y="5042"/>
                </a:lnTo>
                <a:lnTo>
                  <a:pt x="1559" y="7884"/>
                </a:lnTo>
                <a:lnTo>
                  <a:pt x="4126" y="6509"/>
                </a:lnTo>
                <a:lnTo>
                  <a:pt x="6693" y="7884"/>
                </a:lnTo>
                <a:lnTo>
                  <a:pt x="6143" y="5042"/>
                </a:lnTo>
                <a:lnTo>
                  <a:pt x="8252" y="3025"/>
                </a:lnTo>
                <a:lnTo>
                  <a:pt x="5410" y="2567"/>
                </a:lnTo>
                <a:lnTo>
                  <a:pt x="412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29"/>
          <p:cNvSpPr/>
          <p:nvPr/>
        </p:nvSpPr>
        <p:spPr>
          <a:xfrm>
            <a:off x="3960415" y="1473129"/>
            <a:ext cx="65817" cy="55498"/>
          </a:xfrm>
          <a:custGeom>
            <a:avLst/>
            <a:gdLst/>
            <a:ahLst/>
            <a:cxnLst/>
            <a:rect l="l" t="t" r="r" b="b"/>
            <a:pathLst>
              <a:path w="4401" h="3711" extrusionOk="0">
                <a:moveTo>
                  <a:pt x="2567" y="1"/>
                </a:moveTo>
                <a:cubicBezTo>
                  <a:pt x="917" y="1"/>
                  <a:pt x="1" y="2018"/>
                  <a:pt x="1192" y="3209"/>
                </a:cubicBezTo>
                <a:cubicBezTo>
                  <a:pt x="1566" y="3555"/>
                  <a:pt x="2022" y="3710"/>
                  <a:pt x="2470" y="3710"/>
                </a:cubicBezTo>
                <a:cubicBezTo>
                  <a:pt x="3451" y="3710"/>
                  <a:pt x="4401" y="2966"/>
                  <a:pt x="4401" y="1834"/>
                </a:cubicBezTo>
                <a:cubicBezTo>
                  <a:pt x="4401" y="826"/>
                  <a:pt x="3576" y="1"/>
                  <a:pt x="25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29"/>
          <p:cNvSpPr/>
          <p:nvPr/>
        </p:nvSpPr>
        <p:spPr>
          <a:xfrm>
            <a:off x="4082434" y="1473129"/>
            <a:ext cx="64456" cy="55498"/>
          </a:xfrm>
          <a:custGeom>
            <a:avLst/>
            <a:gdLst/>
            <a:ahLst/>
            <a:cxnLst/>
            <a:rect l="l" t="t" r="r" b="b"/>
            <a:pathLst>
              <a:path w="4310" h="3711" extrusionOk="0">
                <a:moveTo>
                  <a:pt x="2476" y="1"/>
                </a:moveTo>
                <a:cubicBezTo>
                  <a:pt x="826" y="1"/>
                  <a:pt x="1" y="2018"/>
                  <a:pt x="1192" y="3209"/>
                </a:cubicBezTo>
                <a:cubicBezTo>
                  <a:pt x="1566" y="3555"/>
                  <a:pt x="2013" y="3710"/>
                  <a:pt x="2449" y="3710"/>
                </a:cubicBezTo>
                <a:cubicBezTo>
                  <a:pt x="3403" y="3710"/>
                  <a:pt x="4309" y="2966"/>
                  <a:pt x="4309" y="1834"/>
                </a:cubicBezTo>
                <a:cubicBezTo>
                  <a:pt x="4309" y="826"/>
                  <a:pt x="3484" y="1"/>
                  <a:pt x="24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9"/>
          <p:cNvSpPr/>
          <p:nvPr/>
        </p:nvSpPr>
        <p:spPr>
          <a:xfrm>
            <a:off x="4204453" y="1473129"/>
            <a:ext cx="64456" cy="55498"/>
          </a:xfrm>
          <a:custGeom>
            <a:avLst/>
            <a:gdLst/>
            <a:ahLst/>
            <a:cxnLst/>
            <a:rect l="l" t="t" r="r" b="b"/>
            <a:pathLst>
              <a:path w="4310" h="3711" extrusionOk="0">
                <a:moveTo>
                  <a:pt x="2476" y="1"/>
                </a:moveTo>
                <a:cubicBezTo>
                  <a:pt x="826" y="1"/>
                  <a:pt x="1" y="2018"/>
                  <a:pt x="1101" y="3209"/>
                </a:cubicBezTo>
                <a:cubicBezTo>
                  <a:pt x="1475" y="3555"/>
                  <a:pt x="1930" y="3710"/>
                  <a:pt x="2379" y="3710"/>
                </a:cubicBezTo>
                <a:cubicBezTo>
                  <a:pt x="3360" y="3710"/>
                  <a:pt x="4309" y="2966"/>
                  <a:pt x="4309" y="1834"/>
                </a:cubicBezTo>
                <a:cubicBezTo>
                  <a:pt x="4309" y="826"/>
                  <a:pt x="3484" y="1"/>
                  <a:pt x="24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9"/>
          <p:cNvSpPr/>
          <p:nvPr/>
        </p:nvSpPr>
        <p:spPr>
          <a:xfrm>
            <a:off x="1578968" y="1784345"/>
            <a:ext cx="471636" cy="473012"/>
          </a:xfrm>
          <a:custGeom>
            <a:avLst/>
            <a:gdLst/>
            <a:ahLst/>
            <a:cxnLst/>
            <a:rect l="l" t="t" r="r" b="b"/>
            <a:pathLst>
              <a:path w="31537" h="31629" extrusionOk="0">
                <a:moveTo>
                  <a:pt x="1" y="1"/>
                </a:moveTo>
                <a:lnTo>
                  <a:pt x="1" y="31629"/>
                </a:lnTo>
                <a:lnTo>
                  <a:pt x="31537" y="31629"/>
                </a:lnTo>
                <a:lnTo>
                  <a:pt x="3153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9"/>
          <p:cNvSpPr/>
          <p:nvPr/>
        </p:nvSpPr>
        <p:spPr>
          <a:xfrm>
            <a:off x="1578968" y="2347839"/>
            <a:ext cx="471636" cy="135732"/>
          </a:xfrm>
          <a:custGeom>
            <a:avLst/>
            <a:gdLst/>
            <a:ahLst/>
            <a:cxnLst/>
            <a:rect l="l" t="t" r="r" b="b"/>
            <a:pathLst>
              <a:path w="31537" h="9076" extrusionOk="0">
                <a:moveTo>
                  <a:pt x="1" y="0"/>
                </a:moveTo>
                <a:lnTo>
                  <a:pt x="1" y="9076"/>
                </a:lnTo>
                <a:lnTo>
                  <a:pt x="31537" y="9076"/>
                </a:lnTo>
                <a:lnTo>
                  <a:pt x="3153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9"/>
          <p:cNvSpPr/>
          <p:nvPr/>
        </p:nvSpPr>
        <p:spPr>
          <a:xfrm>
            <a:off x="1578968" y="2550735"/>
            <a:ext cx="471636" cy="50742"/>
          </a:xfrm>
          <a:custGeom>
            <a:avLst/>
            <a:gdLst/>
            <a:ahLst/>
            <a:cxnLst/>
            <a:rect l="l" t="t" r="r" b="b"/>
            <a:pathLst>
              <a:path w="31537" h="3393" extrusionOk="0">
                <a:moveTo>
                  <a:pt x="1" y="1"/>
                </a:moveTo>
                <a:lnTo>
                  <a:pt x="1" y="3393"/>
                </a:lnTo>
                <a:lnTo>
                  <a:pt x="31537" y="3393"/>
                </a:lnTo>
                <a:lnTo>
                  <a:pt x="31537"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9"/>
          <p:cNvSpPr/>
          <p:nvPr/>
        </p:nvSpPr>
        <p:spPr>
          <a:xfrm>
            <a:off x="1578968" y="2663167"/>
            <a:ext cx="471636" cy="50742"/>
          </a:xfrm>
          <a:custGeom>
            <a:avLst/>
            <a:gdLst/>
            <a:ahLst/>
            <a:cxnLst/>
            <a:rect l="l" t="t" r="r" b="b"/>
            <a:pathLst>
              <a:path w="31537" h="3393" extrusionOk="0">
                <a:moveTo>
                  <a:pt x="1" y="0"/>
                </a:moveTo>
                <a:lnTo>
                  <a:pt x="1" y="3392"/>
                </a:lnTo>
                <a:lnTo>
                  <a:pt x="31537" y="3392"/>
                </a:lnTo>
                <a:lnTo>
                  <a:pt x="31537"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9"/>
          <p:cNvSpPr/>
          <p:nvPr/>
        </p:nvSpPr>
        <p:spPr>
          <a:xfrm>
            <a:off x="1578968" y="2776960"/>
            <a:ext cx="471636" cy="50742"/>
          </a:xfrm>
          <a:custGeom>
            <a:avLst/>
            <a:gdLst/>
            <a:ahLst/>
            <a:cxnLst/>
            <a:rect l="l" t="t" r="r" b="b"/>
            <a:pathLst>
              <a:path w="31537" h="3393" extrusionOk="0">
                <a:moveTo>
                  <a:pt x="1" y="0"/>
                </a:moveTo>
                <a:lnTo>
                  <a:pt x="1" y="3392"/>
                </a:lnTo>
                <a:lnTo>
                  <a:pt x="31537" y="3392"/>
                </a:lnTo>
                <a:lnTo>
                  <a:pt x="31537"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9"/>
          <p:cNvSpPr/>
          <p:nvPr/>
        </p:nvSpPr>
        <p:spPr>
          <a:xfrm>
            <a:off x="1578968" y="2889378"/>
            <a:ext cx="471636" cy="50742"/>
          </a:xfrm>
          <a:custGeom>
            <a:avLst/>
            <a:gdLst/>
            <a:ahLst/>
            <a:cxnLst/>
            <a:rect l="l" t="t" r="r" b="b"/>
            <a:pathLst>
              <a:path w="31537" h="3393" extrusionOk="0">
                <a:moveTo>
                  <a:pt x="1" y="0"/>
                </a:moveTo>
                <a:lnTo>
                  <a:pt x="1" y="3392"/>
                </a:lnTo>
                <a:lnTo>
                  <a:pt x="31537" y="3392"/>
                </a:lnTo>
                <a:lnTo>
                  <a:pt x="31537"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9"/>
          <p:cNvSpPr/>
          <p:nvPr/>
        </p:nvSpPr>
        <p:spPr>
          <a:xfrm>
            <a:off x="2179478" y="1784345"/>
            <a:ext cx="765023" cy="473012"/>
          </a:xfrm>
          <a:custGeom>
            <a:avLst/>
            <a:gdLst/>
            <a:ahLst/>
            <a:cxnLst/>
            <a:rect l="l" t="t" r="r" b="b"/>
            <a:pathLst>
              <a:path w="51155" h="31629" extrusionOk="0">
                <a:moveTo>
                  <a:pt x="0" y="1"/>
                </a:moveTo>
                <a:lnTo>
                  <a:pt x="0" y="31629"/>
                </a:lnTo>
                <a:lnTo>
                  <a:pt x="51155" y="31629"/>
                </a:lnTo>
                <a:lnTo>
                  <a:pt x="51155"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29"/>
          <p:cNvSpPr/>
          <p:nvPr/>
        </p:nvSpPr>
        <p:spPr>
          <a:xfrm>
            <a:off x="2179478" y="2347839"/>
            <a:ext cx="765023" cy="135732"/>
          </a:xfrm>
          <a:custGeom>
            <a:avLst/>
            <a:gdLst/>
            <a:ahLst/>
            <a:cxnLst/>
            <a:rect l="l" t="t" r="r" b="b"/>
            <a:pathLst>
              <a:path w="51155" h="9076" extrusionOk="0">
                <a:moveTo>
                  <a:pt x="0" y="0"/>
                </a:moveTo>
                <a:lnTo>
                  <a:pt x="0" y="9076"/>
                </a:lnTo>
                <a:lnTo>
                  <a:pt x="51155" y="9076"/>
                </a:lnTo>
                <a:lnTo>
                  <a:pt x="511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9"/>
          <p:cNvSpPr/>
          <p:nvPr/>
        </p:nvSpPr>
        <p:spPr>
          <a:xfrm>
            <a:off x="2179478" y="2550735"/>
            <a:ext cx="765023" cy="50742"/>
          </a:xfrm>
          <a:custGeom>
            <a:avLst/>
            <a:gdLst/>
            <a:ahLst/>
            <a:cxnLst/>
            <a:rect l="l" t="t" r="r" b="b"/>
            <a:pathLst>
              <a:path w="51155" h="3393" extrusionOk="0">
                <a:moveTo>
                  <a:pt x="0" y="1"/>
                </a:moveTo>
                <a:lnTo>
                  <a:pt x="0" y="3393"/>
                </a:lnTo>
                <a:lnTo>
                  <a:pt x="51155" y="3393"/>
                </a:lnTo>
                <a:lnTo>
                  <a:pt x="51155"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9"/>
          <p:cNvSpPr/>
          <p:nvPr/>
        </p:nvSpPr>
        <p:spPr>
          <a:xfrm>
            <a:off x="2179478" y="2663167"/>
            <a:ext cx="765023" cy="50742"/>
          </a:xfrm>
          <a:custGeom>
            <a:avLst/>
            <a:gdLst/>
            <a:ahLst/>
            <a:cxnLst/>
            <a:rect l="l" t="t" r="r" b="b"/>
            <a:pathLst>
              <a:path w="51155" h="3393" extrusionOk="0">
                <a:moveTo>
                  <a:pt x="0" y="0"/>
                </a:moveTo>
                <a:lnTo>
                  <a:pt x="0" y="3392"/>
                </a:lnTo>
                <a:lnTo>
                  <a:pt x="51155" y="3392"/>
                </a:lnTo>
                <a:lnTo>
                  <a:pt x="51155"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29"/>
          <p:cNvSpPr/>
          <p:nvPr/>
        </p:nvSpPr>
        <p:spPr>
          <a:xfrm>
            <a:off x="2179478" y="2776960"/>
            <a:ext cx="765023" cy="50742"/>
          </a:xfrm>
          <a:custGeom>
            <a:avLst/>
            <a:gdLst/>
            <a:ahLst/>
            <a:cxnLst/>
            <a:rect l="l" t="t" r="r" b="b"/>
            <a:pathLst>
              <a:path w="51155" h="3393" extrusionOk="0">
                <a:moveTo>
                  <a:pt x="0" y="0"/>
                </a:moveTo>
                <a:lnTo>
                  <a:pt x="0" y="3392"/>
                </a:lnTo>
                <a:lnTo>
                  <a:pt x="51155" y="3392"/>
                </a:lnTo>
                <a:lnTo>
                  <a:pt x="51155"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29"/>
          <p:cNvSpPr/>
          <p:nvPr/>
        </p:nvSpPr>
        <p:spPr>
          <a:xfrm>
            <a:off x="2179478" y="2889378"/>
            <a:ext cx="471636" cy="50742"/>
          </a:xfrm>
          <a:custGeom>
            <a:avLst/>
            <a:gdLst/>
            <a:ahLst/>
            <a:cxnLst/>
            <a:rect l="l" t="t" r="r" b="b"/>
            <a:pathLst>
              <a:path w="31537" h="3393" extrusionOk="0">
                <a:moveTo>
                  <a:pt x="0" y="0"/>
                </a:moveTo>
                <a:lnTo>
                  <a:pt x="0" y="3392"/>
                </a:lnTo>
                <a:lnTo>
                  <a:pt x="31536" y="3392"/>
                </a:lnTo>
                <a:lnTo>
                  <a:pt x="31536"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29"/>
          <p:cNvSpPr/>
          <p:nvPr/>
        </p:nvSpPr>
        <p:spPr>
          <a:xfrm>
            <a:off x="975721" y="2775585"/>
            <a:ext cx="2085295" cy="1140678"/>
          </a:xfrm>
          <a:custGeom>
            <a:avLst/>
            <a:gdLst/>
            <a:ahLst/>
            <a:cxnLst/>
            <a:rect l="l" t="t" r="r" b="b"/>
            <a:pathLst>
              <a:path w="139438" h="76274" extrusionOk="0">
                <a:moveTo>
                  <a:pt x="5776" y="0"/>
                </a:moveTo>
                <a:cubicBezTo>
                  <a:pt x="2568" y="0"/>
                  <a:pt x="1" y="2659"/>
                  <a:pt x="1" y="5868"/>
                </a:cubicBezTo>
                <a:lnTo>
                  <a:pt x="1" y="76274"/>
                </a:lnTo>
                <a:lnTo>
                  <a:pt x="139438" y="76274"/>
                </a:lnTo>
                <a:lnTo>
                  <a:pt x="139438" y="5868"/>
                </a:lnTo>
                <a:cubicBezTo>
                  <a:pt x="139346" y="2659"/>
                  <a:pt x="136871" y="92"/>
                  <a:pt x="1336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9"/>
          <p:cNvSpPr/>
          <p:nvPr/>
        </p:nvSpPr>
        <p:spPr>
          <a:xfrm>
            <a:off x="1030562" y="2839951"/>
            <a:ext cx="1975630" cy="1076311"/>
          </a:xfrm>
          <a:custGeom>
            <a:avLst/>
            <a:gdLst/>
            <a:ahLst/>
            <a:cxnLst/>
            <a:rect l="l" t="t" r="r" b="b"/>
            <a:pathLst>
              <a:path w="132105" h="71970" extrusionOk="0">
                <a:moveTo>
                  <a:pt x="2686" y="1"/>
                </a:moveTo>
                <a:cubicBezTo>
                  <a:pt x="1199" y="1"/>
                  <a:pt x="1" y="1250"/>
                  <a:pt x="1" y="2755"/>
                </a:cubicBezTo>
                <a:lnTo>
                  <a:pt x="1" y="71970"/>
                </a:lnTo>
                <a:lnTo>
                  <a:pt x="132104" y="71970"/>
                </a:lnTo>
                <a:lnTo>
                  <a:pt x="132104" y="2755"/>
                </a:lnTo>
                <a:cubicBezTo>
                  <a:pt x="132104" y="1197"/>
                  <a:pt x="130821" y="5"/>
                  <a:pt x="129354" y="5"/>
                </a:cubicBezTo>
                <a:lnTo>
                  <a:pt x="2843" y="5"/>
                </a:lnTo>
                <a:cubicBezTo>
                  <a:pt x="2790" y="2"/>
                  <a:pt x="2738" y="1"/>
                  <a:pt x="2686"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9"/>
          <p:cNvSpPr/>
          <p:nvPr/>
        </p:nvSpPr>
        <p:spPr>
          <a:xfrm>
            <a:off x="781050" y="3916256"/>
            <a:ext cx="2474649" cy="174136"/>
          </a:xfrm>
          <a:custGeom>
            <a:avLst/>
            <a:gdLst/>
            <a:ahLst/>
            <a:cxnLst/>
            <a:rect l="l" t="t" r="r" b="b"/>
            <a:pathLst>
              <a:path w="165473" h="11644" extrusionOk="0">
                <a:moveTo>
                  <a:pt x="0" y="1"/>
                </a:moveTo>
                <a:lnTo>
                  <a:pt x="0" y="4859"/>
                </a:lnTo>
                <a:cubicBezTo>
                  <a:pt x="0" y="8618"/>
                  <a:pt x="3025" y="11643"/>
                  <a:pt x="6784" y="11643"/>
                </a:cubicBezTo>
                <a:lnTo>
                  <a:pt x="158689" y="11643"/>
                </a:lnTo>
                <a:cubicBezTo>
                  <a:pt x="162448" y="11643"/>
                  <a:pt x="165473" y="8618"/>
                  <a:pt x="165473" y="4859"/>
                </a:cubicBezTo>
                <a:lnTo>
                  <a:pt x="1654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9"/>
          <p:cNvSpPr/>
          <p:nvPr/>
        </p:nvSpPr>
        <p:spPr>
          <a:xfrm>
            <a:off x="1786000" y="3892945"/>
            <a:ext cx="464786" cy="79524"/>
          </a:xfrm>
          <a:custGeom>
            <a:avLst/>
            <a:gdLst/>
            <a:ahLst/>
            <a:cxnLst/>
            <a:rect l="l" t="t" r="r" b="b"/>
            <a:pathLst>
              <a:path w="31079" h="3760" extrusionOk="0">
                <a:moveTo>
                  <a:pt x="1" y="1"/>
                </a:moveTo>
                <a:lnTo>
                  <a:pt x="1" y="3759"/>
                </a:lnTo>
                <a:lnTo>
                  <a:pt x="31078" y="3759"/>
                </a:lnTo>
                <a:lnTo>
                  <a:pt x="31078"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9"/>
          <p:cNvSpPr/>
          <p:nvPr/>
        </p:nvSpPr>
        <p:spPr>
          <a:xfrm>
            <a:off x="781050" y="3916256"/>
            <a:ext cx="2474649" cy="174136"/>
          </a:xfrm>
          <a:custGeom>
            <a:avLst/>
            <a:gdLst/>
            <a:ahLst/>
            <a:cxnLst/>
            <a:rect l="l" t="t" r="r" b="b"/>
            <a:pathLst>
              <a:path w="165473" h="11644" extrusionOk="0">
                <a:moveTo>
                  <a:pt x="0" y="1"/>
                </a:moveTo>
                <a:lnTo>
                  <a:pt x="0" y="2384"/>
                </a:lnTo>
                <a:cubicBezTo>
                  <a:pt x="0" y="7518"/>
                  <a:pt x="4125" y="11643"/>
                  <a:pt x="9259" y="11643"/>
                </a:cubicBezTo>
                <a:lnTo>
                  <a:pt x="156214" y="11643"/>
                </a:lnTo>
                <a:cubicBezTo>
                  <a:pt x="161347" y="11643"/>
                  <a:pt x="165473" y="7518"/>
                  <a:pt x="165473" y="2384"/>
                </a:cubicBezTo>
                <a:lnTo>
                  <a:pt x="165473" y="1"/>
                </a:lnTo>
                <a:lnTo>
                  <a:pt x="165381" y="1"/>
                </a:lnTo>
                <a:cubicBezTo>
                  <a:pt x="164556" y="4401"/>
                  <a:pt x="160706" y="7701"/>
                  <a:pt x="156214" y="7701"/>
                </a:cubicBezTo>
                <a:lnTo>
                  <a:pt x="9259" y="7701"/>
                </a:lnTo>
                <a:cubicBezTo>
                  <a:pt x="4767" y="7701"/>
                  <a:pt x="825" y="4401"/>
                  <a:pt x="92"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29"/>
          <p:cNvSpPr/>
          <p:nvPr/>
        </p:nvSpPr>
        <p:spPr>
          <a:xfrm>
            <a:off x="1030562" y="2839951"/>
            <a:ext cx="1975630" cy="80966"/>
          </a:xfrm>
          <a:custGeom>
            <a:avLst/>
            <a:gdLst/>
            <a:ahLst/>
            <a:cxnLst/>
            <a:rect l="l" t="t" r="r" b="b"/>
            <a:pathLst>
              <a:path w="132105" h="5414" extrusionOk="0">
                <a:moveTo>
                  <a:pt x="2686" y="1"/>
                </a:moveTo>
                <a:cubicBezTo>
                  <a:pt x="1199" y="1"/>
                  <a:pt x="1" y="1250"/>
                  <a:pt x="1" y="2755"/>
                </a:cubicBezTo>
                <a:lnTo>
                  <a:pt x="1" y="5414"/>
                </a:lnTo>
                <a:lnTo>
                  <a:pt x="132104" y="5414"/>
                </a:lnTo>
                <a:lnTo>
                  <a:pt x="132104" y="2755"/>
                </a:lnTo>
                <a:cubicBezTo>
                  <a:pt x="132104" y="1197"/>
                  <a:pt x="130821" y="5"/>
                  <a:pt x="129354" y="5"/>
                </a:cubicBezTo>
                <a:lnTo>
                  <a:pt x="2843" y="5"/>
                </a:lnTo>
                <a:cubicBezTo>
                  <a:pt x="2790" y="2"/>
                  <a:pt x="2738" y="1"/>
                  <a:pt x="26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29"/>
          <p:cNvSpPr/>
          <p:nvPr/>
        </p:nvSpPr>
        <p:spPr>
          <a:xfrm>
            <a:off x="1030562" y="2920903"/>
            <a:ext cx="1975630" cy="80907"/>
          </a:xfrm>
          <a:custGeom>
            <a:avLst/>
            <a:gdLst/>
            <a:ahLst/>
            <a:cxnLst/>
            <a:rect l="l" t="t" r="r" b="b"/>
            <a:pathLst>
              <a:path w="132105" h="5410" extrusionOk="0">
                <a:moveTo>
                  <a:pt x="1" y="1"/>
                </a:moveTo>
                <a:lnTo>
                  <a:pt x="1" y="5410"/>
                </a:lnTo>
                <a:lnTo>
                  <a:pt x="132104" y="5410"/>
                </a:lnTo>
                <a:lnTo>
                  <a:pt x="13210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29"/>
          <p:cNvSpPr/>
          <p:nvPr/>
        </p:nvSpPr>
        <p:spPr>
          <a:xfrm>
            <a:off x="2636015" y="2920903"/>
            <a:ext cx="370196" cy="80907"/>
          </a:xfrm>
          <a:custGeom>
            <a:avLst/>
            <a:gdLst/>
            <a:ahLst/>
            <a:cxnLst/>
            <a:rect l="l" t="t" r="r" b="b"/>
            <a:pathLst>
              <a:path w="24754" h="5410" extrusionOk="0">
                <a:moveTo>
                  <a:pt x="1" y="1"/>
                </a:moveTo>
                <a:lnTo>
                  <a:pt x="1" y="5410"/>
                </a:lnTo>
                <a:lnTo>
                  <a:pt x="24753" y="5410"/>
                </a:lnTo>
                <a:lnTo>
                  <a:pt x="24753"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29"/>
          <p:cNvSpPr/>
          <p:nvPr/>
        </p:nvSpPr>
        <p:spPr>
          <a:xfrm>
            <a:off x="2360451" y="2920903"/>
            <a:ext cx="275576" cy="80907"/>
          </a:xfrm>
          <a:custGeom>
            <a:avLst/>
            <a:gdLst/>
            <a:ahLst/>
            <a:cxnLst/>
            <a:rect l="l" t="t" r="r" b="b"/>
            <a:pathLst>
              <a:path w="18427" h="5410" extrusionOk="0">
                <a:moveTo>
                  <a:pt x="0" y="1"/>
                </a:moveTo>
                <a:lnTo>
                  <a:pt x="0" y="5410"/>
                </a:lnTo>
                <a:lnTo>
                  <a:pt x="18427" y="5410"/>
                </a:lnTo>
                <a:lnTo>
                  <a:pt x="18427"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9"/>
          <p:cNvSpPr/>
          <p:nvPr/>
        </p:nvSpPr>
        <p:spPr>
          <a:xfrm>
            <a:off x="2093097" y="3071726"/>
            <a:ext cx="850027" cy="213886"/>
          </a:xfrm>
          <a:custGeom>
            <a:avLst/>
            <a:gdLst/>
            <a:ahLst/>
            <a:cxnLst/>
            <a:rect l="l" t="t" r="r" b="b"/>
            <a:pathLst>
              <a:path w="56839" h="14302" extrusionOk="0">
                <a:moveTo>
                  <a:pt x="1" y="0"/>
                </a:moveTo>
                <a:lnTo>
                  <a:pt x="1" y="14301"/>
                </a:lnTo>
                <a:lnTo>
                  <a:pt x="56839" y="14301"/>
                </a:lnTo>
                <a:lnTo>
                  <a:pt x="5683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9"/>
          <p:cNvSpPr/>
          <p:nvPr/>
        </p:nvSpPr>
        <p:spPr>
          <a:xfrm>
            <a:off x="2093097" y="3345928"/>
            <a:ext cx="651245" cy="45254"/>
          </a:xfrm>
          <a:custGeom>
            <a:avLst/>
            <a:gdLst/>
            <a:ahLst/>
            <a:cxnLst/>
            <a:rect l="l" t="t" r="r" b="b"/>
            <a:pathLst>
              <a:path w="43547" h="3026" extrusionOk="0">
                <a:moveTo>
                  <a:pt x="1" y="0"/>
                </a:moveTo>
                <a:lnTo>
                  <a:pt x="1" y="3025"/>
                </a:lnTo>
                <a:lnTo>
                  <a:pt x="43546" y="3025"/>
                </a:lnTo>
                <a:lnTo>
                  <a:pt x="4354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9"/>
          <p:cNvSpPr/>
          <p:nvPr/>
        </p:nvSpPr>
        <p:spPr>
          <a:xfrm>
            <a:off x="2093097" y="3444631"/>
            <a:ext cx="850027" cy="45254"/>
          </a:xfrm>
          <a:custGeom>
            <a:avLst/>
            <a:gdLst/>
            <a:ahLst/>
            <a:cxnLst/>
            <a:rect l="l" t="t" r="r" b="b"/>
            <a:pathLst>
              <a:path w="56839" h="3026" extrusionOk="0">
                <a:moveTo>
                  <a:pt x="1" y="1"/>
                </a:moveTo>
                <a:lnTo>
                  <a:pt x="1" y="3026"/>
                </a:lnTo>
                <a:lnTo>
                  <a:pt x="56839" y="3026"/>
                </a:lnTo>
                <a:lnTo>
                  <a:pt x="568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29"/>
          <p:cNvSpPr/>
          <p:nvPr/>
        </p:nvSpPr>
        <p:spPr>
          <a:xfrm>
            <a:off x="2093097" y="3543350"/>
            <a:ext cx="850027" cy="46630"/>
          </a:xfrm>
          <a:custGeom>
            <a:avLst/>
            <a:gdLst/>
            <a:ahLst/>
            <a:cxnLst/>
            <a:rect l="l" t="t" r="r" b="b"/>
            <a:pathLst>
              <a:path w="56839" h="3118" extrusionOk="0">
                <a:moveTo>
                  <a:pt x="1" y="0"/>
                </a:moveTo>
                <a:lnTo>
                  <a:pt x="1" y="3117"/>
                </a:lnTo>
                <a:lnTo>
                  <a:pt x="56839" y="3117"/>
                </a:lnTo>
                <a:lnTo>
                  <a:pt x="568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29"/>
          <p:cNvSpPr/>
          <p:nvPr/>
        </p:nvSpPr>
        <p:spPr>
          <a:xfrm>
            <a:off x="2093097" y="3643430"/>
            <a:ext cx="850027" cy="45254"/>
          </a:xfrm>
          <a:custGeom>
            <a:avLst/>
            <a:gdLst/>
            <a:ahLst/>
            <a:cxnLst/>
            <a:rect l="l" t="t" r="r" b="b"/>
            <a:pathLst>
              <a:path w="56839" h="3026" extrusionOk="0">
                <a:moveTo>
                  <a:pt x="1" y="0"/>
                </a:moveTo>
                <a:lnTo>
                  <a:pt x="1" y="3026"/>
                </a:lnTo>
                <a:lnTo>
                  <a:pt x="56839" y="3026"/>
                </a:lnTo>
                <a:lnTo>
                  <a:pt x="568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9"/>
          <p:cNvSpPr/>
          <p:nvPr/>
        </p:nvSpPr>
        <p:spPr>
          <a:xfrm>
            <a:off x="2093097" y="3742148"/>
            <a:ext cx="473012" cy="45254"/>
          </a:xfrm>
          <a:custGeom>
            <a:avLst/>
            <a:gdLst/>
            <a:ahLst/>
            <a:cxnLst/>
            <a:rect l="l" t="t" r="r" b="b"/>
            <a:pathLst>
              <a:path w="31629" h="3026" extrusionOk="0">
                <a:moveTo>
                  <a:pt x="1" y="0"/>
                </a:moveTo>
                <a:lnTo>
                  <a:pt x="1" y="3025"/>
                </a:lnTo>
                <a:lnTo>
                  <a:pt x="31628" y="3025"/>
                </a:lnTo>
                <a:lnTo>
                  <a:pt x="3162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9"/>
          <p:cNvSpPr/>
          <p:nvPr/>
        </p:nvSpPr>
        <p:spPr>
          <a:xfrm>
            <a:off x="2622316" y="3747622"/>
            <a:ext cx="83643" cy="79531"/>
          </a:xfrm>
          <a:custGeom>
            <a:avLst/>
            <a:gdLst/>
            <a:ahLst/>
            <a:cxnLst/>
            <a:rect l="l" t="t" r="r" b="b"/>
            <a:pathLst>
              <a:path w="5593" h="5318" extrusionOk="0">
                <a:moveTo>
                  <a:pt x="2842" y="1"/>
                </a:moveTo>
                <a:lnTo>
                  <a:pt x="1925" y="1743"/>
                </a:lnTo>
                <a:lnTo>
                  <a:pt x="0" y="2018"/>
                </a:lnTo>
                <a:lnTo>
                  <a:pt x="1467" y="3393"/>
                </a:lnTo>
                <a:lnTo>
                  <a:pt x="1100" y="5318"/>
                </a:lnTo>
                <a:lnTo>
                  <a:pt x="1100" y="5318"/>
                </a:lnTo>
                <a:lnTo>
                  <a:pt x="2842" y="4401"/>
                </a:lnTo>
                <a:lnTo>
                  <a:pt x="4584" y="5318"/>
                </a:lnTo>
                <a:lnTo>
                  <a:pt x="4217" y="3393"/>
                </a:lnTo>
                <a:lnTo>
                  <a:pt x="5592" y="2018"/>
                </a:lnTo>
                <a:lnTo>
                  <a:pt x="3667" y="1743"/>
                </a:lnTo>
                <a:lnTo>
                  <a:pt x="284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29"/>
          <p:cNvSpPr/>
          <p:nvPr/>
        </p:nvSpPr>
        <p:spPr>
          <a:xfrm>
            <a:off x="2731997" y="3747622"/>
            <a:ext cx="83643" cy="79531"/>
          </a:xfrm>
          <a:custGeom>
            <a:avLst/>
            <a:gdLst/>
            <a:ahLst/>
            <a:cxnLst/>
            <a:rect l="l" t="t" r="r" b="b"/>
            <a:pathLst>
              <a:path w="5593" h="5318" extrusionOk="0">
                <a:moveTo>
                  <a:pt x="2842" y="1"/>
                </a:moveTo>
                <a:lnTo>
                  <a:pt x="2017" y="1743"/>
                </a:lnTo>
                <a:lnTo>
                  <a:pt x="0" y="2018"/>
                </a:lnTo>
                <a:lnTo>
                  <a:pt x="1467" y="3393"/>
                </a:lnTo>
                <a:lnTo>
                  <a:pt x="1100" y="5318"/>
                </a:lnTo>
                <a:lnTo>
                  <a:pt x="2842" y="4401"/>
                </a:lnTo>
                <a:lnTo>
                  <a:pt x="4584" y="5318"/>
                </a:lnTo>
                <a:lnTo>
                  <a:pt x="4217" y="3393"/>
                </a:lnTo>
                <a:lnTo>
                  <a:pt x="5592" y="2018"/>
                </a:lnTo>
                <a:lnTo>
                  <a:pt x="3667" y="1743"/>
                </a:lnTo>
                <a:lnTo>
                  <a:pt x="284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29"/>
          <p:cNvSpPr/>
          <p:nvPr/>
        </p:nvSpPr>
        <p:spPr>
          <a:xfrm>
            <a:off x="2843039" y="3747622"/>
            <a:ext cx="83643" cy="79531"/>
          </a:xfrm>
          <a:custGeom>
            <a:avLst/>
            <a:gdLst/>
            <a:ahLst/>
            <a:cxnLst/>
            <a:rect l="l" t="t" r="r" b="b"/>
            <a:pathLst>
              <a:path w="5593" h="5318" extrusionOk="0">
                <a:moveTo>
                  <a:pt x="2751" y="1"/>
                </a:moveTo>
                <a:lnTo>
                  <a:pt x="1926" y="1743"/>
                </a:lnTo>
                <a:lnTo>
                  <a:pt x="1" y="2018"/>
                </a:lnTo>
                <a:lnTo>
                  <a:pt x="1376" y="3393"/>
                </a:lnTo>
                <a:lnTo>
                  <a:pt x="1009" y="5318"/>
                </a:lnTo>
                <a:lnTo>
                  <a:pt x="2751" y="4401"/>
                </a:lnTo>
                <a:lnTo>
                  <a:pt x="4493" y="5318"/>
                </a:lnTo>
                <a:lnTo>
                  <a:pt x="4126" y="3393"/>
                </a:lnTo>
                <a:lnTo>
                  <a:pt x="5593" y="2018"/>
                </a:lnTo>
                <a:lnTo>
                  <a:pt x="3668" y="1743"/>
                </a:lnTo>
                <a:lnTo>
                  <a:pt x="275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29"/>
          <p:cNvSpPr/>
          <p:nvPr/>
        </p:nvSpPr>
        <p:spPr>
          <a:xfrm>
            <a:off x="2704569" y="2861950"/>
            <a:ext cx="43893" cy="37447"/>
          </a:xfrm>
          <a:custGeom>
            <a:avLst/>
            <a:gdLst/>
            <a:ahLst/>
            <a:cxnLst/>
            <a:rect l="l" t="t" r="r" b="b"/>
            <a:pathLst>
              <a:path w="2935" h="2504" extrusionOk="0">
                <a:moveTo>
                  <a:pt x="1651" y="1"/>
                </a:moveTo>
                <a:cubicBezTo>
                  <a:pt x="551" y="1"/>
                  <a:pt x="1" y="1284"/>
                  <a:pt x="734" y="2109"/>
                </a:cubicBezTo>
                <a:cubicBezTo>
                  <a:pt x="1005" y="2381"/>
                  <a:pt x="1336" y="2503"/>
                  <a:pt x="1658" y="2503"/>
                </a:cubicBezTo>
                <a:cubicBezTo>
                  <a:pt x="2315" y="2503"/>
                  <a:pt x="2934" y="1993"/>
                  <a:pt x="2934" y="1193"/>
                </a:cubicBezTo>
                <a:cubicBezTo>
                  <a:pt x="2934" y="551"/>
                  <a:pt x="2384" y="1"/>
                  <a:pt x="16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9"/>
          <p:cNvSpPr/>
          <p:nvPr/>
        </p:nvSpPr>
        <p:spPr>
          <a:xfrm>
            <a:off x="2785462" y="2861950"/>
            <a:ext cx="45254" cy="37447"/>
          </a:xfrm>
          <a:custGeom>
            <a:avLst/>
            <a:gdLst/>
            <a:ahLst/>
            <a:cxnLst/>
            <a:rect l="l" t="t" r="r" b="b"/>
            <a:pathLst>
              <a:path w="3026" h="2504" extrusionOk="0">
                <a:moveTo>
                  <a:pt x="1742" y="1"/>
                </a:moveTo>
                <a:cubicBezTo>
                  <a:pt x="642" y="1"/>
                  <a:pt x="0" y="1376"/>
                  <a:pt x="825" y="2109"/>
                </a:cubicBezTo>
                <a:cubicBezTo>
                  <a:pt x="1097" y="2381"/>
                  <a:pt x="1428" y="2503"/>
                  <a:pt x="1749" y="2503"/>
                </a:cubicBezTo>
                <a:cubicBezTo>
                  <a:pt x="2406" y="2503"/>
                  <a:pt x="3026" y="1993"/>
                  <a:pt x="3026" y="1193"/>
                </a:cubicBezTo>
                <a:cubicBezTo>
                  <a:pt x="3026" y="551"/>
                  <a:pt x="2384" y="1"/>
                  <a:pt x="174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9"/>
          <p:cNvSpPr/>
          <p:nvPr/>
        </p:nvSpPr>
        <p:spPr>
          <a:xfrm>
            <a:off x="2869091" y="2861950"/>
            <a:ext cx="42517" cy="37447"/>
          </a:xfrm>
          <a:custGeom>
            <a:avLst/>
            <a:gdLst/>
            <a:ahLst/>
            <a:cxnLst/>
            <a:rect l="l" t="t" r="r" b="b"/>
            <a:pathLst>
              <a:path w="2843" h="2504" extrusionOk="0">
                <a:moveTo>
                  <a:pt x="1651" y="1"/>
                </a:moveTo>
                <a:cubicBezTo>
                  <a:pt x="551" y="1"/>
                  <a:pt x="1" y="1284"/>
                  <a:pt x="734" y="2109"/>
                </a:cubicBezTo>
                <a:cubicBezTo>
                  <a:pt x="1005" y="2381"/>
                  <a:pt x="1326" y="2503"/>
                  <a:pt x="1635" y="2503"/>
                </a:cubicBezTo>
                <a:cubicBezTo>
                  <a:pt x="2264" y="2503"/>
                  <a:pt x="2842" y="1993"/>
                  <a:pt x="2842" y="1193"/>
                </a:cubicBezTo>
                <a:cubicBezTo>
                  <a:pt x="2842" y="551"/>
                  <a:pt x="2292" y="1"/>
                  <a:pt x="16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9"/>
          <p:cNvSpPr/>
          <p:nvPr/>
        </p:nvSpPr>
        <p:spPr>
          <a:xfrm>
            <a:off x="1095004" y="3071726"/>
            <a:ext cx="319454" cy="319454"/>
          </a:xfrm>
          <a:custGeom>
            <a:avLst/>
            <a:gdLst/>
            <a:ahLst/>
            <a:cxnLst/>
            <a:rect l="l" t="t" r="r" b="b"/>
            <a:pathLst>
              <a:path w="21361" h="21361" extrusionOk="0">
                <a:moveTo>
                  <a:pt x="1" y="0"/>
                </a:moveTo>
                <a:lnTo>
                  <a:pt x="1" y="21360"/>
                </a:lnTo>
                <a:lnTo>
                  <a:pt x="21361" y="21360"/>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9"/>
          <p:cNvSpPr/>
          <p:nvPr/>
        </p:nvSpPr>
        <p:spPr>
          <a:xfrm>
            <a:off x="1095004" y="3451496"/>
            <a:ext cx="319454" cy="91869"/>
          </a:xfrm>
          <a:custGeom>
            <a:avLst/>
            <a:gdLst/>
            <a:ahLst/>
            <a:cxnLst/>
            <a:rect l="l" t="t" r="r" b="b"/>
            <a:pathLst>
              <a:path w="21361" h="6143" extrusionOk="0">
                <a:moveTo>
                  <a:pt x="1" y="0"/>
                </a:moveTo>
                <a:lnTo>
                  <a:pt x="1" y="6142"/>
                </a:lnTo>
                <a:lnTo>
                  <a:pt x="21361" y="614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9"/>
          <p:cNvSpPr/>
          <p:nvPr/>
        </p:nvSpPr>
        <p:spPr>
          <a:xfrm>
            <a:off x="1095004" y="3589965"/>
            <a:ext cx="319454" cy="34292"/>
          </a:xfrm>
          <a:custGeom>
            <a:avLst/>
            <a:gdLst/>
            <a:ahLst/>
            <a:cxnLst/>
            <a:rect l="l" t="t" r="r" b="b"/>
            <a:pathLst>
              <a:path w="21361" h="2293" extrusionOk="0">
                <a:moveTo>
                  <a:pt x="1" y="0"/>
                </a:moveTo>
                <a:lnTo>
                  <a:pt x="1" y="2292"/>
                </a:lnTo>
                <a:lnTo>
                  <a:pt x="21361" y="229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29"/>
          <p:cNvSpPr/>
          <p:nvPr/>
        </p:nvSpPr>
        <p:spPr>
          <a:xfrm>
            <a:off x="1095004" y="3665369"/>
            <a:ext cx="319454" cy="34292"/>
          </a:xfrm>
          <a:custGeom>
            <a:avLst/>
            <a:gdLst/>
            <a:ahLst/>
            <a:cxnLst/>
            <a:rect l="l" t="t" r="r" b="b"/>
            <a:pathLst>
              <a:path w="21361" h="2293" extrusionOk="0">
                <a:moveTo>
                  <a:pt x="1" y="0"/>
                </a:moveTo>
                <a:lnTo>
                  <a:pt x="1" y="2292"/>
                </a:lnTo>
                <a:lnTo>
                  <a:pt x="21361" y="229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29"/>
          <p:cNvSpPr/>
          <p:nvPr/>
        </p:nvSpPr>
        <p:spPr>
          <a:xfrm>
            <a:off x="1095004" y="3742148"/>
            <a:ext cx="319454" cy="34277"/>
          </a:xfrm>
          <a:custGeom>
            <a:avLst/>
            <a:gdLst/>
            <a:ahLst/>
            <a:cxnLst/>
            <a:rect l="l" t="t" r="r" b="b"/>
            <a:pathLst>
              <a:path w="21361" h="2292" extrusionOk="0">
                <a:moveTo>
                  <a:pt x="1" y="0"/>
                </a:moveTo>
                <a:lnTo>
                  <a:pt x="1" y="2292"/>
                </a:lnTo>
                <a:lnTo>
                  <a:pt x="21361" y="2292"/>
                </a:lnTo>
                <a:lnTo>
                  <a:pt x="2136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29"/>
          <p:cNvSpPr/>
          <p:nvPr/>
        </p:nvSpPr>
        <p:spPr>
          <a:xfrm>
            <a:off x="1095004" y="3817552"/>
            <a:ext cx="319454" cy="34277"/>
          </a:xfrm>
          <a:custGeom>
            <a:avLst/>
            <a:gdLst/>
            <a:ahLst/>
            <a:cxnLst/>
            <a:rect l="l" t="t" r="r" b="b"/>
            <a:pathLst>
              <a:path w="21361" h="2292" extrusionOk="0">
                <a:moveTo>
                  <a:pt x="1" y="0"/>
                </a:moveTo>
                <a:lnTo>
                  <a:pt x="1" y="2292"/>
                </a:lnTo>
                <a:lnTo>
                  <a:pt x="21361" y="229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9"/>
          <p:cNvSpPr/>
          <p:nvPr/>
        </p:nvSpPr>
        <p:spPr>
          <a:xfrm>
            <a:off x="1500827" y="3071726"/>
            <a:ext cx="516875" cy="319454"/>
          </a:xfrm>
          <a:custGeom>
            <a:avLst/>
            <a:gdLst/>
            <a:ahLst/>
            <a:cxnLst/>
            <a:rect l="l" t="t" r="r" b="b"/>
            <a:pathLst>
              <a:path w="34562" h="21361" extrusionOk="0">
                <a:moveTo>
                  <a:pt x="0" y="0"/>
                </a:moveTo>
                <a:lnTo>
                  <a:pt x="0" y="21360"/>
                </a:lnTo>
                <a:lnTo>
                  <a:pt x="34562" y="21360"/>
                </a:lnTo>
                <a:lnTo>
                  <a:pt x="3456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9"/>
          <p:cNvSpPr/>
          <p:nvPr/>
        </p:nvSpPr>
        <p:spPr>
          <a:xfrm>
            <a:off x="1500827" y="3451496"/>
            <a:ext cx="516875" cy="91869"/>
          </a:xfrm>
          <a:custGeom>
            <a:avLst/>
            <a:gdLst/>
            <a:ahLst/>
            <a:cxnLst/>
            <a:rect l="l" t="t" r="r" b="b"/>
            <a:pathLst>
              <a:path w="34562" h="6143" extrusionOk="0">
                <a:moveTo>
                  <a:pt x="0" y="0"/>
                </a:moveTo>
                <a:lnTo>
                  <a:pt x="0" y="6142"/>
                </a:lnTo>
                <a:lnTo>
                  <a:pt x="34562" y="6142"/>
                </a:lnTo>
                <a:lnTo>
                  <a:pt x="3456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9"/>
          <p:cNvSpPr/>
          <p:nvPr/>
        </p:nvSpPr>
        <p:spPr>
          <a:xfrm>
            <a:off x="1500827" y="3589965"/>
            <a:ext cx="516875" cy="34292"/>
          </a:xfrm>
          <a:custGeom>
            <a:avLst/>
            <a:gdLst/>
            <a:ahLst/>
            <a:cxnLst/>
            <a:rect l="l" t="t" r="r" b="b"/>
            <a:pathLst>
              <a:path w="34562" h="2293" extrusionOk="0">
                <a:moveTo>
                  <a:pt x="0" y="0"/>
                </a:moveTo>
                <a:lnTo>
                  <a:pt x="0" y="2292"/>
                </a:lnTo>
                <a:lnTo>
                  <a:pt x="34562" y="2292"/>
                </a:lnTo>
                <a:lnTo>
                  <a:pt x="345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9"/>
          <p:cNvSpPr/>
          <p:nvPr/>
        </p:nvSpPr>
        <p:spPr>
          <a:xfrm>
            <a:off x="1500827" y="3665369"/>
            <a:ext cx="516875" cy="34292"/>
          </a:xfrm>
          <a:custGeom>
            <a:avLst/>
            <a:gdLst/>
            <a:ahLst/>
            <a:cxnLst/>
            <a:rect l="l" t="t" r="r" b="b"/>
            <a:pathLst>
              <a:path w="34562" h="2293" extrusionOk="0">
                <a:moveTo>
                  <a:pt x="0" y="0"/>
                </a:moveTo>
                <a:lnTo>
                  <a:pt x="0" y="2292"/>
                </a:lnTo>
                <a:lnTo>
                  <a:pt x="34562" y="2292"/>
                </a:lnTo>
                <a:lnTo>
                  <a:pt x="345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9"/>
          <p:cNvSpPr/>
          <p:nvPr/>
        </p:nvSpPr>
        <p:spPr>
          <a:xfrm>
            <a:off x="1500827" y="3742148"/>
            <a:ext cx="516875" cy="34277"/>
          </a:xfrm>
          <a:custGeom>
            <a:avLst/>
            <a:gdLst/>
            <a:ahLst/>
            <a:cxnLst/>
            <a:rect l="l" t="t" r="r" b="b"/>
            <a:pathLst>
              <a:path w="34562" h="2292" extrusionOk="0">
                <a:moveTo>
                  <a:pt x="0" y="0"/>
                </a:moveTo>
                <a:lnTo>
                  <a:pt x="0" y="2292"/>
                </a:lnTo>
                <a:lnTo>
                  <a:pt x="34562" y="2292"/>
                </a:lnTo>
                <a:lnTo>
                  <a:pt x="345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9"/>
          <p:cNvSpPr/>
          <p:nvPr/>
        </p:nvSpPr>
        <p:spPr>
          <a:xfrm>
            <a:off x="1500827" y="3817552"/>
            <a:ext cx="319454" cy="34277"/>
          </a:xfrm>
          <a:custGeom>
            <a:avLst/>
            <a:gdLst/>
            <a:ahLst/>
            <a:cxnLst/>
            <a:rect l="l" t="t" r="r" b="b"/>
            <a:pathLst>
              <a:path w="21361" h="2292" extrusionOk="0">
                <a:moveTo>
                  <a:pt x="0" y="0"/>
                </a:moveTo>
                <a:lnTo>
                  <a:pt x="0" y="2292"/>
                </a:lnTo>
                <a:lnTo>
                  <a:pt x="21360" y="2292"/>
                </a:lnTo>
                <a:lnTo>
                  <a:pt x="213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29"/>
          <p:cNvSpPr/>
          <p:nvPr/>
        </p:nvSpPr>
        <p:spPr>
          <a:xfrm>
            <a:off x="3299591" y="3340439"/>
            <a:ext cx="1243508" cy="749948"/>
          </a:xfrm>
          <a:custGeom>
            <a:avLst/>
            <a:gdLst/>
            <a:ahLst/>
            <a:cxnLst/>
            <a:rect l="l" t="t" r="r" b="b"/>
            <a:pathLst>
              <a:path w="83150" h="50147" extrusionOk="0">
                <a:moveTo>
                  <a:pt x="2201" y="0"/>
                </a:moveTo>
                <a:cubicBezTo>
                  <a:pt x="917" y="0"/>
                  <a:pt x="0" y="917"/>
                  <a:pt x="0" y="2201"/>
                </a:cubicBezTo>
                <a:lnTo>
                  <a:pt x="0" y="47946"/>
                </a:lnTo>
                <a:cubicBezTo>
                  <a:pt x="0" y="49138"/>
                  <a:pt x="917" y="50146"/>
                  <a:pt x="2201" y="50146"/>
                </a:cubicBezTo>
                <a:lnTo>
                  <a:pt x="80949" y="50146"/>
                </a:lnTo>
                <a:cubicBezTo>
                  <a:pt x="82233" y="50146"/>
                  <a:pt x="83149" y="49138"/>
                  <a:pt x="83149" y="47946"/>
                </a:cubicBezTo>
                <a:lnTo>
                  <a:pt x="83149" y="2201"/>
                </a:lnTo>
                <a:cubicBezTo>
                  <a:pt x="83149" y="917"/>
                  <a:pt x="82233" y="0"/>
                  <a:pt x="809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29"/>
          <p:cNvSpPr/>
          <p:nvPr/>
        </p:nvSpPr>
        <p:spPr>
          <a:xfrm>
            <a:off x="3332492" y="3377453"/>
            <a:ext cx="1126979" cy="674545"/>
          </a:xfrm>
          <a:custGeom>
            <a:avLst/>
            <a:gdLst/>
            <a:ahLst/>
            <a:cxnLst/>
            <a:rect l="l" t="t" r="r" b="b"/>
            <a:pathLst>
              <a:path w="75358" h="45105" extrusionOk="0">
                <a:moveTo>
                  <a:pt x="1742" y="1"/>
                </a:moveTo>
                <a:cubicBezTo>
                  <a:pt x="734" y="1"/>
                  <a:pt x="1" y="826"/>
                  <a:pt x="1" y="1834"/>
                </a:cubicBezTo>
                <a:lnTo>
                  <a:pt x="1" y="43363"/>
                </a:lnTo>
                <a:cubicBezTo>
                  <a:pt x="1" y="44279"/>
                  <a:pt x="734" y="45104"/>
                  <a:pt x="1742" y="45104"/>
                </a:cubicBezTo>
                <a:lnTo>
                  <a:pt x="75357" y="45104"/>
                </a:lnTo>
                <a:lnTo>
                  <a:pt x="75357"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29"/>
          <p:cNvSpPr/>
          <p:nvPr/>
        </p:nvSpPr>
        <p:spPr>
          <a:xfrm>
            <a:off x="4466330" y="3688331"/>
            <a:ext cx="61719" cy="52791"/>
          </a:xfrm>
          <a:custGeom>
            <a:avLst/>
            <a:gdLst/>
            <a:ahLst/>
            <a:cxnLst/>
            <a:rect l="l" t="t" r="r" b="b"/>
            <a:pathLst>
              <a:path w="4127" h="3530" extrusionOk="0">
                <a:moveTo>
                  <a:pt x="2293" y="1"/>
                </a:moveTo>
                <a:cubicBezTo>
                  <a:pt x="734" y="1"/>
                  <a:pt x="1" y="1926"/>
                  <a:pt x="1101" y="3026"/>
                </a:cubicBezTo>
                <a:cubicBezTo>
                  <a:pt x="1449" y="3374"/>
                  <a:pt x="1872" y="3530"/>
                  <a:pt x="2289" y="3530"/>
                </a:cubicBezTo>
                <a:cubicBezTo>
                  <a:pt x="3188" y="3530"/>
                  <a:pt x="4064" y="2807"/>
                  <a:pt x="4126" y="1743"/>
                </a:cubicBezTo>
                <a:cubicBezTo>
                  <a:pt x="4126" y="826"/>
                  <a:pt x="3301" y="1"/>
                  <a:pt x="2293"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29"/>
          <p:cNvSpPr/>
          <p:nvPr/>
        </p:nvSpPr>
        <p:spPr>
          <a:xfrm>
            <a:off x="3332492" y="3377453"/>
            <a:ext cx="1126979" cy="57592"/>
          </a:xfrm>
          <a:custGeom>
            <a:avLst/>
            <a:gdLst/>
            <a:ahLst/>
            <a:cxnLst/>
            <a:rect l="l" t="t" r="r" b="b"/>
            <a:pathLst>
              <a:path w="75358" h="3851" extrusionOk="0">
                <a:moveTo>
                  <a:pt x="1742" y="1"/>
                </a:moveTo>
                <a:cubicBezTo>
                  <a:pt x="734" y="1"/>
                  <a:pt x="1" y="826"/>
                  <a:pt x="1" y="1834"/>
                </a:cubicBezTo>
                <a:lnTo>
                  <a:pt x="1" y="3851"/>
                </a:lnTo>
                <a:lnTo>
                  <a:pt x="75357" y="3851"/>
                </a:lnTo>
                <a:lnTo>
                  <a:pt x="75357"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29"/>
          <p:cNvSpPr/>
          <p:nvPr/>
        </p:nvSpPr>
        <p:spPr>
          <a:xfrm>
            <a:off x="4283970" y="3392543"/>
            <a:ext cx="27442" cy="23629"/>
          </a:xfrm>
          <a:custGeom>
            <a:avLst/>
            <a:gdLst/>
            <a:ahLst/>
            <a:cxnLst/>
            <a:rect l="l" t="t" r="r" b="b"/>
            <a:pathLst>
              <a:path w="1835" h="1580" extrusionOk="0">
                <a:moveTo>
                  <a:pt x="1101" y="0"/>
                </a:moveTo>
                <a:cubicBezTo>
                  <a:pt x="368" y="0"/>
                  <a:pt x="1" y="917"/>
                  <a:pt x="459" y="1375"/>
                </a:cubicBezTo>
                <a:cubicBezTo>
                  <a:pt x="630" y="1517"/>
                  <a:pt x="826" y="1580"/>
                  <a:pt x="1017" y="1580"/>
                </a:cubicBezTo>
                <a:cubicBezTo>
                  <a:pt x="1441" y="1580"/>
                  <a:pt x="1834" y="1268"/>
                  <a:pt x="1834" y="825"/>
                </a:cubicBezTo>
                <a:cubicBezTo>
                  <a:pt x="1834" y="367"/>
                  <a:pt x="1468" y="0"/>
                  <a:pt x="11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9"/>
          <p:cNvSpPr/>
          <p:nvPr/>
        </p:nvSpPr>
        <p:spPr>
          <a:xfrm>
            <a:off x="4341562" y="3392543"/>
            <a:ext cx="27427" cy="23629"/>
          </a:xfrm>
          <a:custGeom>
            <a:avLst/>
            <a:gdLst/>
            <a:ahLst/>
            <a:cxnLst/>
            <a:rect l="l" t="t" r="r" b="b"/>
            <a:pathLst>
              <a:path w="1834" h="1580" extrusionOk="0">
                <a:moveTo>
                  <a:pt x="1100" y="0"/>
                </a:moveTo>
                <a:cubicBezTo>
                  <a:pt x="367" y="0"/>
                  <a:pt x="0" y="917"/>
                  <a:pt x="459" y="1375"/>
                </a:cubicBezTo>
                <a:cubicBezTo>
                  <a:pt x="629" y="1517"/>
                  <a:pt x="826" y="1580"/>
                  <a:pt x="1016" y="1580"/>
                </a:cubicBezTo>
                <a:cubicBezTo>
                  <a:pt x="1441" y="1580"/>
                  <a:pt x="1834" y="1268"/>
                  <a:pt x="1834" y="825"/>
                </a:cubicBezTo>
                <a:cubicBezTo>
                  <a:pt x="1834" y="367"/>
                  <a:pt x="1467" y="0"/>
                  <a:pt x="1100"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9"/>
          <p:cNvSpPr/>
          <p:nvPr/>
        </p:nvSpPr>
        <p:spPr>
          <a:xfrm>
            <a:off x="4400515" y="3392543"/>
            <a:ext cx="27427" cy="23629"/>
          </a:xfrm>
          <a:custGeom>
            <a:avLst/>
            <a:gdLst/>
            <a:ahLst/>
            <a:cxnLst/>
            <a:rect l="l" t="t" r="r" b="b"/>
            <a:pathLst>
              <a:path w="1834" h="1580" extrusionOk="0">
                <a:moveTo>
                  <a:pt x="1009" y="0"/>
                </a:moveTo>
                <a:cubicBezTo>
                  <a:pt x="367" y="0"/>
                  <a:pt x="0" y="917"/>
                  <a:pt x="459" y="1375"/>
                </a:cubicBezTo>
                <a:cubicBezTo>
                  <a:pt x="629" y="1517"/>
                  <a:pt x="826" y="1580"/>
                  <a:pt x="1016" y="1580"/>
                </a:cubicBezTo>
                <a:cubicBezTo>
                  <a:pt x="1441" y="1580"/>
                  <a:pt x="1834" y="1268"/>
                  <a:pt x="1834" y="825"/>
                </a:cubicBezTo>
                <a:cubicBezTo>
                  <a:pt x="1834" y="367"/>
                  <a:pt x="1467" y="0"/>
                  <a:pt x="10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9"/>
          <p:cNvSpPr/>
          <p:nvPr/>
        </p:nvSpPr>
        <p:spPr>
          <a:xfrm>
            <a:off x="3332492" y="3435030"/>
            <a:ext cx="1126979" cy="46630"/>
          </a:xfrm>
          <a:custGeom>
            <a:avLst/>
            <a:gdLst/>
            <a:ahLst/>
            <a:cxnLst/>
            <a:rect l="l" t="t" r="r" b="b"/>
            <a:pathLst>
              <a:path w="75358" h="3118" extrusionOk="0">
                <a:moveTo>
                  <a:pt x="1" y="1"/>
                </a:moveTo>
                <a:lnTo>
                  <a:pt x="1" y="3118"/>
                </a:lnTo>
                <a:lnTo>
                  <a:pt x="75357" y="3118"/>
                </a:lnTo>
                <a:lnTo>
                  <a:pt x="7535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9"/>
          <p:cNvSpPr/>
          <p:nvPr/>
        </p:nvSpPr>
        <p:spPr>
          <a:xfrm>
            <a:off x="4248332" y="3435030"/>
            <a:ext cx="211150" cy="46630"/>
          </a:xfrm>
          <a:custGeom>
            <a:avLst/>
            <a:gdLst/>
            <a:ahLst/>
            <a:cxnLst/>
            <a:rect l="l" t="t" r="r" b="b"/>
            <a:pathLst>
              <a:path w="14119" h="3118" extrusionOk="0">
                <a:moveTo>
                  <a:pt x="0" y="1"/>
                </a:moveTo>
                <a:lnTo>
                  <a:pt x="0" y="3118"/>
                </a:lnTo>
                <a:lnTo>
                  <a:pt x="14118" y="3118"/>
                </a:lnTo>
                <a:lnTo>
                  <a:pt x="14118"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29"/>
          <p:cNvSpPr/>
          <p:nvPr/>
        </p:nvSpPr>
        <p:spPr>
          <a:xfrm>
            <a:off x="4090659" y="3435030"/>
            <a:ext cx="157686" cy="46630"/>
          </a:xfrm>
          <a:custGeom>
            <a:avLst/>
            <a:gdLst/>
            <a:ahLst/>
            <a:cxnLst/>
            <a:rect l="l" t="t" r="r" b="b"/>
            <a:pathLst>
              <a:path w="10544" h="3118" extrusionOk="0">
                <a:moveTo>
                  <a:pt x="1" y="1"/>
                </a:moveTo>
                <a:lnTo>
                  <a:pt x="1" y="3118"/>
                </a:lnTo>
                <a:lnTo>
                  <a:pt x="10543" y="3118"/>
                </a:lnTo>
                <a:lnTo>
                  <a:pt x="1054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29"/>
          <p:cNvSpPr/>
          <p:nvPr/>
        </p:nvSpPr>
        <p:spPr>
          <a:xfrm>
            <a:off x="3938475" y="3521411"/>
            <a:ext cx="485350" cy="122033"/>
          </a:xfrm>
          <a:custGeom>
            <a:avLst/>
            <a:gdLst/>
            <a:ahLst/>
            <a:cxnLst/>
            <a:rect l="l" t="t" r="r" b="b"/>
            <a:pathLst>
              <a:path w="32454" h="8160" extrusionOk="0">
                <a:moveTo>
                  <a:pt x="1" y="0"/>
                </a:moveTo>
                <a:lnTo>
                  <a:pt x="1" y="8159"/>
                </a:lnTo>
                <a:lnTo>
                  <a:pt x="32454" y="8159"/>
                </a:lnTo>
                <a:lnTo>
                  <a:pt x="3245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29"/>
          <p:cNvSpPr/>
          <p:nvPr/>
        </p:nvSpPr>
        <p:spPr>
          <a:xfrm>
            <a:off x="3938475" y="3677707"/>
            <a:ext cx="371557" cy="26067"/>
          </a:xfrm>
          <a:custGeom>
            <a:avLst/>
            <a:gdLst/>
            <a:ahLst/>
            <a:cxnLst/>
            <a:rect l="l" t="t" r="r" b="b"/>
            <a:pathLst>
              <a:path w="24845" h="1743" extrusionOk="0">
                <a:moveTo>
                  <a:pt x="1" y="0"/>
                </a:moveTo>
                <a:lnTo>
                  <a:pt x="1" y="1742"/>
                </a:lnTo>
                <a:lnTo>
                  <a:pt x="24845" y="1742"/>
                </a:lnTo>
                <a:lnTo>
                  <a:pt x="2484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29"/>
          <p:cNvSpPr/>
          <p:nvPr/>
        </p:nvSpPr>
        <p:spPr>
          <a:xfrm>
            <a:off x="3938475" y="3733908"/>
            <a:ext cx="485350" cy="26067"/>
          </a:xfrm>
          <a:custGeom>
            <a:avLst/>
            <a:gdLst/>
            <a:ahLst/>
            <a:cxnLst/>
            <a:rect l="l" t="t" r="r" b="b"/>
            <a:pathLst>
              <a:path w="32454" h="1743" extrusionOk="0">
                <a:moveTo>
                  <a:pt x="1" y="1"/>
                </a:moveTo>
                <a:lnTo>
                  <a:pt x="1" y="1743"/>
                </a:lnTo>
                <a:lnTo>
                  <a:pt x="32454" y="1743"/>
                </a:lnTo>
                <a:lnTo>
                  <a:pt x="3245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29"/>
          <p:cNvSpPr/>
          <p:nvPr/>
        </p:nvSpPr>
        <p:spPr>
          <a:xfrm>
            <a:off x="3938475" y="3790124"/>
            <a:ext cx="485350" cy="26067"/>
          </a:xfrm>
          <a:custGeom>
            <a:avLst/>
            <a:gdLst/>
            <a:ahLst/>
            <a:cxnLst/>
            <a:rect l="l" t="t" r="r" b="b"/>
            <a:pathLst>
              <a:path w="32454" h="1743" extrusionOk="0">
                <a:moveTo>
                  <a:pt x="1" y="1"/>
                </a:moveTo>
                <a:lnTo>
                  <a:pt x="1" y="1742"/>
                </a:lnTo>
                <a:lnTo>
                  <a:pt x="32454" y="1742"/>
                </a:lnTo>
                <a:lnTo>
                  <a:pt x="324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29"/>
          <p:cNvSpPr/>
          <p:nvPr/>
        </p:nvSpPr>
        <p:spPr>
          <a:xfrm>
            <a:off x="3938475" y="3847702"/>
            <a:ext cx="485350" cy="24706"/>
          </a:xfrm>
          <a:custGeom>
            <a:avLst/>
            <a:gdLst/>
            <a:ahLst/>
            <a:cxnLst/>
            <a:rect l="l" t="t" r="r" b="b"/>
            <a:pathLst>
              <a:path w="32454" h="1652" extrusionOk="0">
                <a:moveTo>
                  <a:pt x="1" y="1"/>
                </a:moveTo>
                <a:lnTo>
                  <a:pt x="1" y="1651"/>
                </a:lnTo>
                <a:lnTo>
                  <a:pt x="32454" y="1651"/>
                </a:lnTo>
                <a:lnTo>
                  <a:pt x="324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29"/>
          <p:cNvSpPr/>
          <p:nvPr/>
        </p:nvSpPr>
        <p:spPr>
          <a:xfrm>
            <a:off x="3938475" y="3903918"/>
            <a:ext cx="270102" cy="26067"/>
          </a:xfrm>
          <a:custGeom>
            <a:avLst/>
            <a:gdLst/>
            <a:ahLst/>
            <a:cxnLst/>
            <a:rect l="l" t="t" r="r" b="b"/>
            <a:pathLst>
              <a:path w="18061" h="1743" extrusionOk="0">
                <a:moveTo>
                  <a:pt x="1" y="1"/>
                </a:moveTo>
                <a:lnTo>
                  <a:pt x="1" y="1742"/>
                </a:lnTo>
                <a:lnTo>
                  <a:pt x="18061" y="1742"/>
                </a:lnTo>
                <a:lnTo>
                  <a:pt x="1806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29"/>
          <p:cNvSpPr/>
          <p:nvPr/>
        </p:nvSpPr>
        <p:spPr>
          <a:xfrm>
            <a:off x="4240106" y="3906655"/>
            <a:ext cx="47991" cy="45269"/>
          </a:xfrm>
          <a:custGeom>
            <a:avLst/>
            <a:gdLst/>
            <a:ahLst/>
            <a:cxnLst/>
            <a:rect l="l" t="t" r="r" b="b"/>
            <a:pathLst>
              <a:path w="3209" h="3027" extrusionOk="0">
                <a:moveTo>
                  <a:pt x="1650" y="1"/>
                </a:moveTo>
                <a:lnTo>
                  <a:pt x="1100" y="1009"/>
                </a:lnTo>
                <a:lnTo>
                  <a:pt x="0" y="1193"/>
                </a:lnTo>
                <a:lnTo>
                  <a:pt x="825" y="1926"/>
                </a:lnTo>
                <a:lnTo>
                  <a:pt x="642" y="3026"/>
                </a:lnTo>
                <a:lnTo>
                  <a:pt x="1650" y="2476"/>
                </a:lnTo>
                <a:lnTo>
                  <a:pt x="2659" y="3026"/>
                </a:lnTo>
                <a:lnTo>
                  <a:pt x="2475" y="1926"/>
                </a:lnTo>
                <a:lnTo>
                  <a:pt x="3209" y="1193"/>
                </a:lnTo>
                <a:lnTo>
                  <a:pt x="2109" y="1009"/>
                </a:lnTo>
                <a:lnTo>
                  <a:pt x="165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29"/>
          <p:cNvSpPr/>
          <p:nvPr/>
        </p:nvSpPr>
        <p:spPr>
          <a:xfrm>
            <a:off x="4303172" y="3906655"/>
            <a:ext cx="47991" cy="45269"/>
          </a:xfrm>
          <a:custGeom>
            <a:avLst/>
            <a:gdLst/>
            <a:ahLst/>
            <a:cxnLst/>
            <a:rect l="l" t="t" r="r" b="b"/>
            <a:pathLst>
              <a:path w="3209" h="3027" extrusionOk="0">
                <a:moveTo>
                  <a:pt x="1650" y="1"/>
                </a:moveTo>
                <a:lnTo>
                  <a:pt x="1100" y="1009"/>
                </a:lnTo>
                <a:lnTo>
                  <a:pt x="0" y="1193"/>
                </a:lnTo>
                <a:lnTo>
                  <a:pt x="825" y="1926"/>
                </a:lnTo>
                <a:lnTo>
                  <a:pt x="642" y="3026"/>
                </a:lnTo>
                <a:lnTo>
                  <a:pt x="1650" y="2476"/>
                </a:lnTo>
                <a:lnTo>
                  <a:pt x="2567" y="3026"/>
                </a:lnTo>
                <a:lnTo>
                  <a:pt x="2384" y="1926"/>
                </a:lnTo>
                <a:lnTo>
                  <a:pt x="3209" y="1193"/>
                </a:lnTo>
                <a:lnTo>
                  <a:pt x="2109" y="1009"/>
                </a:lnTo>
                <a:lnTo>
                  <a:pt x="165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29"/>
          <p:cNvSpPr/>
          <p:nvPr/>
        </p:nvSpPr>
        <p:spPr>
          <a:xfrm>
            <a:off x="4366238" y="3903905"/>
            <a:ext cx="47991" cy="45269"/>
          </a:xfrm>
          <a:custGeom>
            <a:avLst/>
            <a:gdLst/>
            <a:ahLst/>
            <a:cxnLst/>
            <a:rect l="l" t="t" r="r" b="b"/>
            <a:pathLst>
              <a:path w="3209" h="3027" extrusionOk="0">
                <a:moveTo>
                  <a:pt x="1559" y="1"/>
                </a:moveTo>
                <a:lnTo>
                  <a:pt x="1100" y="1009"/>
                </a:lnTo>
                <a:lnTo>
                  <a:pt x="0" y="1193"/>
                </a:lnTo>
                <a:lnTo>
                  <a:pt x="825" y="1926"/>
                </a:lnTo>
                <a:lnTo>
                  <a:pt x="642" y="3026"/>
                </a:lnTo>
                <a:lnTo>
                  <a:pt x="642" y="3026"/>
                </a:lnTo>
                <a:lnTo>
                  <a:pt x="1559" y="2476"/>
                </a:lnTo>
                <a:lnTo>
                  <a:pt x="2567" y="3026"/>
                </a:lnTo>
                <a:lnTo>
                  <a:pt x="2384" y="1926"/>
                </a:lnTo>
                <a:lnTo>
                  <a:pt x="3209" y="1193"/>
                </a:lnTo>
                <a:lnTo>
                  <a:pt x="2109" y="1009"/>
                </a:lnTo>
                <a:lnTo>
                  <a:pt x="155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29"/>
          <p:cNvSpPr/>
          <p:nvPr/>
        </p:nvSpPr>
        <p:spPr>
          <a:xfrm>
            <a:off x="3368145" y="3521411"/>
            <a:ext cx="182346" cy="182361"/>
          </a:xfrm>
          <a:custGeom>
            <a:avLst/>
            <a:gdLst/>
            <a:ahLst/>
            <a:cxnLst/>
            <a:rect l="l" t="t" r="r" b="b"/>
            <a:pathLst>
              <a:path w="12193" h="12194" extrusionOk="0">
                <a:moveTo>
                  <a:pt x="0" y="0"/>
                </a:moveTo>
                <a:lnTo>
                  <a:pt x="0" y="12193"/>
                </a:lnTo>
                <a:lnTo>
                  <a:pt x="12193" y="12193"/>
                </a:lnTo>
                <a:lnTo>
                  <a:pt x="121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29"/>
          <p:cNvSpPr/>
          <p:nvPr/>
        </p:nvSpPr>
        <p:spPr>
          <a:xfrm>
            <a:off x="3368145" y="3738036"/>
            <a:ext cx="182346" cy="52103"/>
          </a:xfrm>
          <a:custGeom>
            <a:avLst/>
            <a:gdLst/>
            <a:ahLst/>
            <a:cxnLst/>
            <a:rect l="l" t="t" r="r" b="b"/>
            <a:pathLst>
              <a:path w="12193" h="3484" extrusionOk="0">
                <a:moveTo>
                  <a:pt x="0" y="0"/>
                </a:moveTo>
                <a:lnTo>
                  <a:pt x="0" y="3484"/>
                </a:lnTo>
                <a:lnTo>
                  <a:pt x="12193" y="3484"/>
                </a:lnTo>
                <a:lnTo>
                  <a:pt x="1219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29"/>
          <p:cNvSpPr/>
          <p:nvPr/>
        </p:nvSpPr>
        <p:spPr>
          <a:xfrm>
            <a:off x="3368145" y="3816176"/>
            <a:ext cx="182346" cy="19202"/>
          </a:xfrm>
          <a:custGeom>
            <a:avLst/>
            <a:gdLst/>
            <a:ahLst/>
            <a:cxnLst/>
            <a:rect l="l" t="t" r="r" b="b"/>
            <a:pathLst>
              <a:path w="12193" h="1284" extrusionOk="0">
                <a:moveTo>
                  <a:pt x="0" y="0"/>
                </a:moveTo>
                <a:lnTo>
                  <a:pt x="0" y="1284"/>
                </a:lnTo>
                <a:lnTo>
                  <a:pt x="12193" y="1284"/>
                </a:lnTo>
                <a:lnTo>
                  <a:pt x="121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29"/>
          <p:cNvSpPr/>
          <p:nvPr/>
        </p:nvSpPr>
        <p:spPr>
          <a:xfrm>
            <a:off x="3368145" y="3860054"/>
            <a:ext cx="182346" cy="19202"/>
          </a:xfrm>
          <a:custGeom>
            <a:avLst/>
            <a:gdLst/>
            <a:ahLst/>
            <a:cxnLst/>
            <a:rect l="l" t="t" r="r" b="b"/>
            <a:pathLst>
              <a:path w="12193" h="1284" extrusionOk="0">
                <a:moveTo>
                  <a:pt x="0" y="0"/>
                </a:moveTo>
                <a:lnTo>
                  <a:pt x="0" y="1283"/>
                </a:lnTo>
                <a:lnTo>
                  <a:pt x="12193" y="1283"/>
                </a:lnTo>
                <a:lnTo>
                  <a:pt x="121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29"/>
          <p:cNvSpPr/>
          <p:nvPr/>
        </p:nvSpPr>
        <p:spPr>
          <a:xfrm>
            <a:off x="3368145" y="3903918"/>
            <a:ext cx="182346" cy="19217"/>
          </a:xfrm>
          <a:custGeom>
            <a:avLst/>
            <a:gdLst/>
            <a:ahLst/>
            <a:cxnLst/>
            <a:rect l="l" t="t" r="r" b="b"/>
            <a:pathLst>
              <a:path w="12193" h="1285" extrusionOk="0">
                <a:moveTo>
                  <a:pt x="0" y="1"/>
                </a:moveTo>
                <a:lnTo>
                  <a:pt x="0" y="1284"/>
                </a:lnTo>
                <a:lnTo>
                  <a:pt x="12193" y="1284"/>
                </a:lnTo>
                <a:lnTo>
                  <a:pt x="121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29"/>
          <p:cNvSpPr/>
          <p:nvPr/>
        </p:nvSpPr>
        <p:spPr>
          <a:xfrm>
            <a:off x="3368145" y="3946420"/>
            <a:ext cx="182346" cy="20578"/>
          </a:xfrm>
          <a:custGeom>
            <a:avLst/>
            <a:gdLst/>
            <a:ahLst/>
            <a:cxnLst/>
            <a:rect l="l" t="t" r="r" b="b"/>
            <a:pathLst>
              <a:path w="12193" h="1376" extrusionOk="0">
                <a:moveTo>
                  <a:pt x="0" y="1"/>
                </a:moveTo>
                <a:lnTo>
                  <a:pt x="0" y="1376"/>
                </a:lnTo>
                <a:lnTo>
                  <a:pt x="12193" y="1376"/>
                </a:lnTo>
                <a:lnTo>
                  <a:pt x="121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29"/>
          <p:cNvSpPr/>
          <p:nvPr/>
        </p:nvSpPr>
        <p:spPr>
          <a:xfrm>
            <a:off x="3599846" y="3521411"/>
            <a:ext cx="296139" cy="182361"/>
          </a:xfrm>
          <a:custGeom>
            <a:avLst/>
            <a:gdLst/>
            <a:ahLst/>
            <a:cxnLst/>
            <a:rect l="l" t="t" r="r" b="b"/>
            <a:pathLst>
              <a:path w="19802" h="12194" extrusionOk="0">
                <a:moveTo>
                  <a:pt x="0" y="0"/>
                </a:moveTo>
                <a:lnTo>
                  <a:pt x="0" y="12193"/>
                </a:lnTo>
                <a:lnTo>
                  <a:pt x="19802" y="12193"/>
                </a:lnTo>
                <a:lnTo>
                  <a:pt x="198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29"/>
          <p:cNvSpPr/>
          <p:nvPr/>
        </p:nvSpPr>
        <p:spPr>
          <a:xfrm>
            <a:off x="3599846" y="3738036"/>
            <a:ext cx="296139" cy="52103"/>
          </a:xfrm>
          <a:custGeom>
            <a:avLst/>
            <a:gdLst/>
            <a:ahLst/>
            <a:cxnLst/>
            <a:rect l="l" t="t" r="r" b="b"/>
            <a:pathLst>
              <a:path w="19802" h="3484" extrusionOk="0">
                <a:moveTo>
                  <a:pt x="0" y="0"/>
                </a:moveTo>
                <a:lnTo>
                  <a:pt x="0" y="3484"/>
                </a:lnTo>
                <a:lnTo>
                  <a:pt x="19802" y="3484"/>
                </a:lnTo>
                <a:lnTo>
                  <a:pt x="1980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29"/>
          <p:cNvSpPr/>
          <p:nvPr/>
        </p:nvSpPr>
        <p:spPr>
          <a:xfrm>
            <a:off x="3599846" y="3816176"/>
            <a:ext cx="296139" cy="19202"/>
          </a:xfrm>
          <a:custGeom>
            <a:avLst/>
            <a:gdLst/>
            <a:ahLst/>
            <a:cxnLst/>
            <a:rect l="l" t="t" r="r" b="b"/>
            <a:pathLst>
              <a:path w="19802" h="1284" extrusionOk="0">
                <a:moveTo>
                  <a:pt x="0" y="0"/>
                </a:moveTo>
                <a:lnTo>
                  <a:pt x="0" y="1284"/>
                </a:lnTo>
                <a:lnTo>
                  <a:pt x="19802" y="1284"/>
                </a:lnTo>
                <a:lnTo>
                  <a:pt x="198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29"/>
          <p:cNvSpPr/>
          <p:nvPr/>
        </p:nvSpPr>
        <p:spPr>
          <a:xfrm>
            <a:off x="3599846" y="3860054"/>
            <a:ext cx="296139" cy="19202"/>
          </a:xfrm>
          <a:custGeom>
            <a:avLst/>
            <a:gdLst/>
            <a:ahLst/>
            <a:cxnLst/>
            <a:rect l="l" t="t" r="r" b="b"/>
            <a:pathLst>
              <a:path w="19802" h="1284" extrusionOk="0">
                <a:moveTo>
                  <a:pt x="0" y="0"/>
                </a:moveTo>
                <a:lnTo>
                  <a:pt x="0" y="1283"/>
                </a:lnTo>
                <a:lnTo>
                  <a:pt x="19802" y="1283"/>
                </a:lnTo>
                <a:lnTo>
                  <a:pt x="1980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29"/>
          <p:cNvSpPr/>
          <p:nvPr/>
        </p:nvSpPr>
        <p:spPr>
          <a:xfrm>
            <a:off x="3599846" y="3903918"/>
            <a:ext cx="296139" cy="19217"/>
          </a:xfrm>
          <a:custGeom>
            <a:avLst/>
            <a:gdLst/>
            <a:ahLst/>
            <a:cxnLst/>
            <a:rect l="l" t="t" r="r" b="b"/>
            <a:pathLst>
              <a:path w="19802" h="1285" extrusionOk="0">
                <a:moveTo>
                  <a:pt x="0" y="1"/>
                </a:moveTo>
                <a:lnTo>
                  <a:pt x="0" y="1284"/>
                </a:lnTo>
                <a:lnTo>
                  <a:pt x="19802" y="1284"/>
                </a:lnTo>
                <a:lnTo>
                  <a:pt x="1980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29"/>
          <p:cNvSpPr/>
          <p:nvPr/>
        </p:nvSpPr>
        <p:spPr>
          <a:xfrm>
            <a:off x="3599846" y="3946420"/>
            <a:ext cx="182346" cy="20578"/>
          </a:xfrm>
          <a:custGeom>
            <a:avLst/>
            <a:gdLst/>
            <a:ahLst/>
            <a:cxnLst/>
            <a:rect l="l" t="t" r="r" b="b"/>
            <a:pathLst>
              <a:path w="12193" h="1376" extrusionOk="0">
                <a:moveTo>
                  <a:pt x="0" y="1"/>
                </a:moveTo>
                <a:lnTo>
                  <a:pt x="0" y="1376"/>
                </a:lnTo>
                <a:lnTo>
                  <a:pt x="12193" y="1376"/>
                </a:lnTo>
                <a:lnTo>
                  <a:pt x="121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29"/>
          <p:cNvSpPr txBox="1">
            <a:spLocks noGrp="1"/>
          </p:cNvSpPr>
          <p:nvPr>
            <p:ph type="ctrTitle" idx="3"/>
          </p:nvPr>
        </p:nvSpPr>
        <p:spPr>
          <a:xfrm>
            <a:off x="5707612" y="2140661"/>
            <a:ext cx="2076000" cy="196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US" dirty="0" smtClean="0">
                <a:solidFill>
                  <a:srgbClr val="0E2A47"/>
                </a:solidFill>
              </a:rPr>
              <a:t>Microsoft Edge</a:t>
            </a:r>
            <a:endParaRPr dirty="0">
              <a:solidFill>
                <a:srgbClr val="0E2A47"/>
              </a:solidFill>
            </a:endParaRPr>
          </a:p>
        </p:txBody>
      </p:sp>
      <p:sp>
        <p:nvSpPr>
          <p:cNvPr id="121" name="Google Shape;558;p29"/>
          <p:cNvSpPr txBox="1">
            <a:spLocks noGrp="1"/>
          </p:cNvSpPr>
          <p:nvPr>
            <p:ph type="ctrTitle" idx="3"/>
          </p:nvPr>
        </p:nvSpPr>
        <p:spPr>
          <a:xfrm>
            <a:off x="5707612" y="3053746"/>
            <a:ext cx="2076000" cy="196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US" dirty="0" smtClean="0">
                <a:solidFill>
                  <a:srgbClr val="0E2A47"/>
                </a:solidFill>
              </a:rPr>
              <a:t>Chrome</a:t>
            </a:r>
            <a:endParaRPr dirty="0">
              <a:solidFill>
                <a:srgbClr val="0E2A47"/>
              </a:solidFill>
            </a:endParaRPr>
          </a:p>
        </p:txBody>
      </p:sp>
    </p:spTree>
    <p:extLst>
      <p:ext uri="{BB962C8B-B14F-4D97-AF65-F5344CB8AC3E}">
        <p14:creationId xmlns:p14="http://schemas.microsoft.com/office/powerpoint/2010/main" val="20505302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446"/>
                                        </p:tgtEl>
                                        <p:attrNameLst>
                                          <p:attrName>style.visibility</p:attrName>
                                        </p:attrNameLst>
                                      </p:cBhvr>
                                      <p:to>
                                        <p:strVal val="visible"/>
                                      </p:to>
                                    </p:set>
                                    <p:animEffect transition="in" filter="wheel(1)">
                                      <p:cBhvr>
                                        <p:cTn id="7" dur="2000"/>
                                        <p:tgtEl>
                                          <p:spTgt spid="446"/>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450"/>
                                        </p:tgtEl>
                                        <p:attrNameLst>
                                          <p:attrName>style.visibility</p:attrName>
                                        </p:attrNameLst>
                                      </p:cBhvr>
                                      <p:to>
                                        <p:strVal val="visible"/>
                                      </p:to>
                                    </p:set>
                                    <p:animEffect transition="in" filter="wheel(1)">
                                      <p:cBhvr>
                                        <p:cTn id="10" dur="2000"/>
                                        <p:tgtEl>
                                          <p:spTgt spid="450"/>
                                        </p:tgtEl>
                                      </p:cBhvr>
                                    </p:animEffect>
                                  </p:childTnLst>
                                </p:cTn>
                              </p:par>
                              <p:par>
                                <p:cTn id="11" presetID="21" presetClass="entr" presetSubtype="1" fill="hold" grpId="0" nodeType="withEffect">
                                  <p:stCondLst>
                                    <p:cond delay="0"/>
                                  </p:stCondLst>
                                  <p:childTnLst>
                                    <p:set>
                                      <p:cBhvr>
                                        <p:cTn id="12" dur="1" fill="hold">
                                          <p:stCondLst>
                                            <p:cond delay="0"/>
                                          </p:stCondLst>
                                        </p:cTn>
                                        <p:tgtEl>
                                          <p:spTgt spid="453"/>
                                        </p:tgtEl>
                                        <p:attrNameLst>
                                          <p:attrName>style.visibility</p:attrName>
                                        </p:attrNameLst>
                                      </p:cBhvr>
                                      <p:to>
                                        <p:strVal val="visible"/>
                                      </p:to>
                                    </p:set>
                                    <p:animEffect transition="in" filter="wheel(1)">
                                      <p:cBhvr>
                                        <p:cTn id="13" dur="2000"/>
                                        <p:tgtEl>
                                          <p:spTgt spid="453"/>
                                        </p:tgtEl>
                                      </p:cBhvr>
                                    </p:animEffect>
                                  </p:childTnLst>
                                </p:cTn>
                              </p:par>
                              <p:par>
                                <p:cTn id="14" presetID="21" presetClass="entr" presetSubtype="1" fill="hold" grpId="0" nodeType="withEffect">
                                  <p:stCondLst>
                                    <p:cond delay="0"/>
                                  </p:stCondLst>
                                  <p:childTnLst>
                                    <p:set>
                                      <p:cBhvr>
                                        <p:cTn id="15" dur="1" fill="hold">
                                          <p:stCondLst>
                                            <p:cond delay="0"/>
                                          </p:stCondLst>
                                        </p:cTn>
                                        <p:tgtEl>
                                          <p:spTgt spid="558"/>
                                        </p:tgtEl>
                                        <p:attrNameLst>
                                          <p:attrName>style.visibility</p:attrName>
                                        </p:attrNameLst>
                                      </p:cBhvr>
                                      <p:to>
                                        <p:strVal val="visible"/>
                                      </p:to>
                                    </p:set>
                                    <p:animEffect transition="in" filter="wheel(1)">
                                      <p:cBhvr>
                                        <p:cTn id="16" dur="2000"/>
                                        <p:tgtEl>
                                          <p:spTgt spid="558"/>
                                        </p:tgtEl>
                                      </p:cBhvr>
                                    </p:animEffect>
                                  </p:childTnLst>
                                </p:cTn>
                              </p:par>
                            </p:childTnLst>
                          </p:cTn>
                        </p:par>
                      </p:childTnLst>
                    </p:cTn>
                  </p:par>
                  <p:par>
                    <p:cTn id="17" fill="hold">
                      <p:stCondLst>
                        <p:cond delay="indefinite"/>
                      </p:stCondLst>
                      <p:childTnLst>
                        <p:par>
                          <p:cTn id="18" fill="hold">
                            <p:stCondLst>
                              <p:cond delay="0"/>
                            </p:stCondLst>
                            <p:childTnLst>
                              <p:par>
                                <p:cTn id="19" presetID="21" presetClass="entr" presetSubtype="1" fill="hold" grpId="0" nodeType="clickEffect">
                                  <p:stCondLst>
                                    <p:cond delay="0"/>
                                  </p:stCondLst>
                                  <p:childTnLst>
                                    <p:set>
                                      <p:cBhvr>
                                        <p:cTn id="20" dur="1" fill="hold">
                                          <p:stCondLst>
                                            <p:cond delay="0"/>
                                          </p:stCondLst>
                                        </p:cTn>
                                        <p:tgtEl>
                                          <p:spTgt spid="448"/>
                                        </p:tgtEl>
                                        <p:attrNameLst>
                                          <p:attrName>style.visibility</p:attrName>
                                        </p:attrNameLst>
                                      </p:cBhvr>
                                      <p:to>
                                        <p:strVal val="visible"/>
                                      </p:to>
                                    </p:set>
                                    <p:animEffect transition="in" filter="wheel(1)">
                                      <p:cBhvr>
                                        <p:cTn id="21" dur="2000"/>
                                        <p:tgtEl>
                                          <p:spTgt spid="448"/>
                                        </p:tgtEl>
                                      </p:cBhvr>
                                    </p:animEffect>
                                  </p:childTnLst>
                                </p:cTn>
                              </p:par>
                              <p:par>
                                <p:cTn id="22" presetID="21" presetClass="entr" presetSubtype="1" fill="hold" grpId="0" nodeType="withEffect">
                                  <p:stCondLst>
                                    <p:cond delay="0"/>
                                  </p:stCondLst>
                                  <p:childTnLst>
                                    <p:set>
                                      <p:cBhvr>
                                        <p:cTn id="23" dur="1" fill="hold">
                                          <p:stCondLst>
                                            <p:cond delay="0"/>
                                          </p:stCondLst>
                                        </p:cTn>
                                        <p:tgtEl>
                                          <p:spTgt spid="454"/>
                                        </p:tgtEl>
                                        <p:attrNameLst>
                                          <p:attrName>style.visibility</p:attrName>
                                        </p:attrNameLst>
                                      </p:cBhvr>
                                      <p:to>
                                        <p:strVal val="visible"/>
                                      </p:to>
                                    </p:set>
                                    <p:animEffect transition="in" filter="wheel(1)">
                                      <p:cBhvr>
                                        <p:cTn id="24" dur="2000"/>
                                        <p:tgtEl>
                                          <p:spTgt spid="454"/>
                                        </p:tgtEl>
                                      </p:cBhvr>
                                    </p:animEffect>
                                  </p:childTnLst>
                                </p:cTn>
                              </p:par>
                              <p:par>
                                <p:cTn id="25" presetID="21" presetClass="entr" presetSubtype="1" fill="hold" nodeType="withEffect">
                                  <p:stCondLst>
                                    <p:cond delay="0"/>
                                  </p:stCondLst>
                                  <p:childTnLst>
                                    <p:set>
                                      <p:cBhvr>
                                        <p:cTn id="26" dur="1" fill="hold">
                                          <p:stCondLst>
                                            <p:cond delay="0"/>
                                          </p:stCondLst>
                                        </p:cTn>
                                        <p:tgtEl>
                                          <p:spTgt spid="455"/>
                                        </p:tgtEl>
                                        <p:attrNameLst>
                                          <p:attrName>style.visibility</p:attrName>
                                        </p:attrNameLst>
                                      </p:cBhvr>
                                      <p:to>
                                        <p:strVal val="visible"/>
                                      </p:to>
                                    </p:set>
                                    <p:animEffect transition="in" filter="wheel(1)">
                                      <p:cBhvr>
                                        <p:cTn id="27" dur="2000"/>
                                        <p:tgtEl>
                                          <p:spTgt spid="455"/>
                                        </p:tgtEl>
                                      </p:cBhvr>
                                    </p:animEffect>
                                  </p:childTnLst>
                                </p:cTn>
                              </p:par>
                              <p:par>
                                <p:cTn id="28" presetID="21" presetClass="entr" presetSubtype="1" fill="hold" grpId="0" nodeType="withEffect">
                                  <p:stCondLst>
                                    <p:cond delay="0"/>
                                  </p:stCondLst>
                                  <p:childTnLst>
                                    <p:set>
                                      <p:cBhvr>
                                        <p:cTn id="29" dur="1" fill="hold">
                                          <p:stCondLst>
                                            <p:cond delay="0"/>
                                          </p:stCondLst>
                                        </p:cTn>
                                        <p:tgtEl>
                                          <p:spTgt spid="121"/>
                                        </p:tgtEl>
                                        <p:attrNameLst>
                                          <p:attrName>style.visibility</p:attrName>
                                        </p:attrNameLst>
                                      </p:cBhvr>
                                      <p:to>
                                        <p:strVal val="visible"/>
                                      </p:to>
                                    </p:set>
                                    <p:animEffect transition="in" filter="wheel(1)">
                                      <p:cBhvr>
                                        <p:cTn id="30" dur="2000"/>
                                        <p:tgtEl>
                                          <p:spTgt spid="1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6" grpId="0" animBg="1"/>
      <p:bldP spid="448" grpId="0" animBg="1"/>
      <p:bldP spid="450" grpId="0" animBg="1"/>
      <p:bldP spid="453" grpId="0" animBg="1"/>
      <p:bldP spid="454" grpId="0" animBg="1"/>
      <p:bldP spid="558" grpId="0"/>
      <p:bldP spid="121"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62"/>
        <p:cNvGrpSpPr/>
        <p:nvPr/>
      </p:nvGrpSpPr>
      <p:grpSpPr>
        <a:xfrm>
          <a:off x="0" y="0"/>
          <a:ext cx="0" cy="0"/>
          <a:chOff x="0" y="0"/>
          <a:chExt cx="0" cy="0"/>
        </a:xfrm>
      </p:grpSpPr>
      <p:sp>
        <p:nvSpPr>
          <p:cNvPr id="563" name="Google Shape;563;p30"/>
          <p:cNvSpPr txBox="1">
            <a:spLocks noGrp="1"/>
          </p:cNvSpPr>
          <p:nvPr>
            <p:ph type="ctrTitle" idx="6"/>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smtClean="0"/>
              <a:t>Productivity</a:t>
            </a:r>
            <a:endParaRPr dirty="0"/>
          </a:p>
        </p:txBody>
      </p:sp>
      <p:sp>
        <p:nvSpPr>
          <p:cNvPr id="566" name="Google Shape;566;p30"/>
          <p:cNvSpPr txBox="1">
            <a:spLocks noGrp="1"/>
          </p:cNvSpPr>
          <p:nvPr>
            <p:ph type="subTitle" idx="3"/>
          </p:nvPr>
        </p:nvSpPr>
        <p:spPr>
          <a:xfrm>
            <a:off x="1804368" y="3698041"/>
            <a:ext cx="1655429" cy="50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dirty="0" smtClean="0"/>
              <a:t>Kết nối, đồng bộ &amp; hiển thị</a:t>
            </a:r>
            <a:endParaRPr dirty="0"/>
          </a:p>
        </p:txBody>
      </p:sp>
      <p:sp>
        <p:nvSpPr>
          <p:cNvPr id="567" name="Google Shape;567;p30"/>
          <p:cNvSpPr txBox="1">
            <a:spLocks noGrp="1"/>
          </p:cNvSpPr>
          <p:nvPr>
            <p:ph type="ctrTitle"/>
          </p:nvPr>
        </p:nvSpPr>
        <p:spPr>
          <a:xfrm>
            <a:off x="4279958" y="3479524"/>
            <a:ext cx="584083" cy="19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900" dirty="0" smtClean="0"/>
              <a:t>Bản đồ</a:t>
            </a:r>
            <a:endParaRPr sz="900" dirty="0"/>
          </a:p>
        </p:txBody>
      </p:sp>
      <p:sp>
        <p:nvSpPr>
          <p:cNvPr id="568" name="Google Shape;568;p30"/>
          <p:cNvSpPr txBox="1">
            <a:spLocks noGrp="1"/>
          </p:cNvSpPr>
          <p:nvPr>
            <p:ph type="ctrTitle" idx="4"/>
          </p:nvPr>
        </p:nvSpPr>
        <p:spPr>
          <a:xfrm>
            <a:off x="6187086" y="3479524"/>
            <a:ext cx="680735" cy="19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900" dirty="0" smtClean="0"/>
              <a:t>One Note</a:t>
            </a:r>
            <a:endParaRPr sz="900" dirty="0"/>
          </a:p>
        </p:txBody>
      </p:sp>
      <p:sp>
        <p:nvSpPr>
          <p:cNvPr id="569" name="Google Shape;569;p30"/>
          <p:cNvSpPr txBox="1">
            <a:spLocks noGrp="1"/>
          </p:cNvSpPr>
          <p:nvPr>
            <p:ph type="ctrTitle" idx="5"/>
          </p:nvPr>
        </p:nvSpPr>
        <p:spPr>
          <a:xfrm>
            <a:off x="2240322" y="3479524"/>
            <a:ext cx="783519" cy="19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900" dirty="0" smtClean="0"/>
              <a:t>Thư &amp; Lịch</a:t>
            </a:r>
            <a:endParaRPr sz="900" dirty="0"/>
          </a:p>
        </p:txBody>
      </p:sp>
      <p:sp>
        <p:nvSpPr>
          <p:cNvPr id="570" name="Google Shape;570;p30"/>
          <p:cNvSpPr/>
          <p:nvPr/>
        </p:nvSpPr>
        <p:spPr>
          <a:xfrm>
            <a:off x="1916500" y="3140312"/>
            <a:ext cx="1432353" cy="275589"/>
          </a:xfrm>
          <a:custGeom>
            <a:avLst/>
            <a:gdLst/>
            <a:ahLst/>
            <a:cxnLst/>
            <a:rect l="l" t="t" r="r" b="b"/>
            <a:pathLst>
              <a:path w="76189" h="14659" extrusionOk="0">
                <a:moveTo>
                  <a:pt x="1108" y="1"/>
                </a:moveTo>
                <a:cubicBezTo>
                  <a:pt x="511" y="1"/>
                  <a:pt x="0" y="512"/>
                  <a:pt x="0" y="1109"/>
                </a:cubicBezTo>
                <a:lnTo>
                  <a:pt x="0" y="13636"/>
                </a:lnTo>
                <a:cubicBezTo>
                  <a:pt x="0" y="14318"/>
                  <a:pt x="533" y="14659"/>
                  <a:pt x="1065" y="14659"/>
                </a:cubicBezTo>
                <a:cubicBezTo>
                  <a:pt x="1598" y="14659"/>
                  <a:pt x="2131" y="14318"/>
                  <a:pt x="2131" y="13636"/>
                </a:cubicBezTo>
                <a:lnTo>
                  <a:pt x="2131" y="2131"/>
                </a:lnTo>
                <a:lnTo>
                  <a:pt x="74058" y="2131"/>
                </a:lnTo>
                <a:lnTo>
                  <a:pt x="74058" y="13636"/>
                </a:lnTo>
                <a:cubicBezTo>
                  <a:pt x="74058" y="14233"/>
                  <a:pt x="74569" y="14659"/>
                  <a:pt x="75166" y="14659"/>
                </a:cubicBezTo>
                <a:cubicBezTo>
                  <a:pt x="75763" y="14659"/>
                  <a:pt x="76189" y="14233"/>
                  <a:pt x="76189" y="13636"/>
                </a:cubicBezTo>
                <a:lnTo>
                  <a:pt x="76189" y="1109"/>
                </a:lnTo>
                <a:cubicBezTo>
                  <a:pt x="76189" y="512"/>
                  <a:pt x="75763" y="1"/>
                  <a:pt x="7516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0"/>
          <p:cNvSpPr/>
          <p:nvPr/>
        </p:nvSpPr>
        <p:spPr>
          <a:xfrm>
            <a:off x="2118344" y="1879988"/>
            <a:ext cx="1028623" cy="905784"/>
          </a:xfrm>
          <a:custGeom>
            <a:avLst/>
            <a:gdLst/>
            <a:ahLst/>
            <a:cxnLst/>
            <a:rect l="l" t="t" r="r" b="b"/>
            <a:pathLst>
              <a:path w="54714" h="48180" extrusionOk="0">
                <a:moveTo>
                  <a:pt x="27354" y="1"/>
                </a:moveTo>
                <a:cubicBezTo>
                  <a:pt x="24282" y="1"/>
                  <a:pt x="21161" y="594"/>
                  <a:pt x="18153" y="1847"/>
                </a:cubicBezTo>
                <a:cubicBezTo>
                  <a:pt x="5881" y="6960"/>
                  <a:pt x="1" y="21022"/>
                  <a:pt x="5114" y="33294"/>
                </a:cubicBezTo>
                <a:cubicBezTo>
                  <a:pt x="8974" y="42558"/>
                  <a:pt x="17933" y="48179"/>
                  <a:pt x="27372" y="48179"/>
                </a:cubicBezTo>
                <a:cubicBezTo>
                  <a:pt x="30437" y="48179"/>
                  <a:pt x="33553" y="47586"/>
                  <a:pt x="36561" y="46333"/>
                </a:cubicBezTo>
                <a:cubicBezTo>
                  <a:pt x="48918" y="41220"/>
                  <a:pt x="54713" y="27158"/>
                  <a:pt x="49600" y="14886"/>
                </a:cubicBezTo>
                <a:cubicBezTo>
                  <a:pt x="45805" y="5622"/>
                  <a:pt x="36813" y="1"/>
                  <a:pt x="273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0"/>
          <p:cNvSpPr/>
          <p:nvPr/>
        </p:nvSpPr>
        <p:spPr>
          <a:xfrm>
            <a:off x="2613395" y="2264371"/>
            <a:ext cx="40082" cy="916068"/>
          </a:xfrm>
          <a:custGeom>
            <a:avLst/>
            <a:gdLst/>
            <a:ahLst/>
            <a:cxnLst/>
            <a:rect l="l" t="t" r="r" b="b"/>
            <a:pathLst>
              <a:path w="2132" h="48727" extrusionOk="0">
                <a:moveTo>
                  <a:pt x="1066" y="1"/>
                </a:moveTo>
                <a:cubicBezTo>
                  <a:pt x="533" y="1"/>
                  <a:pt x="1" y="363"/>
                  <a:pt x="1" y="1087"/>
                </a:cubicBezTo>
                <a:lnTo>
                  <a:pt x="1" y="47704"/>
                </a:lnTo>
                <a:cubicBezTo>
                  <a:pt x="1" y="48300"/>
                  <a:pt x="427" y="48726"/>
                  <a:pt x="1023" y="48726"/>
                </a:cubicBezTo>
                <a:cubicBezTo>
                  <a:pt x="1620" y="48726"/>
                  <a:pt x="2131" y="48300"/>
                  <a:pt x="2131" y="47704"/>
                </a:cubicBezTo>
                <a:lnTo>
                  <a:pt x="2131" y="1087"/>
                </a:lnTo>
                <a:cubicBezTo>
                  <a:pt x="2131" y="363"/>
                  <a:pt x="1599" y="1"/>
                  <a:pt x="106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30"/>
          <p:cNvSpPr/>
          <p:nvPr/>
        </p:nvSpPr>
        <p:spPr>
          <a:xfrm>
            <a:off x="2177636" y="1992067"/>
            <a:ext cx="796293" cy="682102"/>
          </a:xfrm>
          <a:custGeom>
            <a:avLst/>
            <a:gdLst/>
            <a:ahLst/>
            <a:cxnLst/>
            <a:rect l="l" t="t" r="r" b="b"/>
            <a:pathLst>
              <a:path w="42356" h="36282" extrusionOk="0">
                <a:moveTo>
                  <a:pt x="24098" y="2192"/>
                </a:moveTo>
                <a:cubicBezTo>
                  <a:pt x="24133" y="2192"/>
                  <a:pt x="24168" y="2192"/>
                  <a:pt x="24203" y="2193"/>
                </a:cubicBezTo>
                <a:cubicBezTo>
                  <a:pt x="33066" y="2193"/>
                  <a:pt x="40225" y="9266"/>
                  <a:pt x="40225" y="18129"/>
                </a:cubicBezTo>
                <a:cubicBezTo>
                  <a:pt x="40225" y="27767"/>
                  <a:pt x="32330" y="34162"/>
                  <a:pt x="24109" y="34162"/>
                </a:cubicBezTo>
                <a:cubicBezTo>
                  <a:pt x="20191" y="34162"/>
                  <a:pt x="16200" y="32709"/>
                  <a:pt x="12954" y="29463"/>
                </a:cubicBezTo>
                <a:cubicBezTo>
                  <a:pt x="2923" y="19347"/>
                  <a:pt x="9936" y="2192"/>
                  <a:pt x="24098" y="2192"/>
                </a:cubicBezTo>
                <a:close/>
                <a:moveTo>
                  <a:pt x="24106" y="1"/>
                </a:moveTo>
                <a:cubicBezTo>
                  <a:pt x="19653" y="1"/>
                  <a:pt x="15113" y="1653"/>
                  <a:pt x="11420" y="5346"/>
                </a:cubicBezTo>
                <a:cubicBezTo>
                  <a:pt x="0" y="16765"/>
                  <a:pt x="8096" y="36281"/>
                  <a:pt x="24203" y="36281"/>
                </a:cubicBezTo>
                <a:cubicBezTo>
                  <a:pt x="34260" y="36281"/>
                  <a:pt x="42356" y="28100"/>
                  <a:pt x="42356" y="18129"/>
                </a:cubicBezTo>
                <a:cubicBezTo>
                  <a:pt x="42356" y="7231"/>
                  <a:pt x="33422" y="1"/>
                  <a:pt x="2410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0"/>
          <p:cNvSpPr/>
          <p:nvPr/>
        </p:nvSpPr>
        <p:spPr>
          <a:xfrm>
            <a:off x="4057680" y="1879988"/>
            <a:ext cx="1028623" cy="905784"/>
          </a:xfrm>
          <a:custGeom>
            <a:avLst/>
            <a:gdLst/>
            <a:ahLst/>
            <a:cxnLst/>
            <a:rect l="l" t="t" r="r" b="b"/>
            <a:pathLst>
              <a:path w="54714" h="48180" extrusionOk="0">
                <a:moveTo>
                  <a:pt x="27354" y="1"/>
                </a:moveTo>
                <a:cubicBezTo>
                  <a:pt x="24282" y="1"/>
                  <a:pt x="21161" y="594"/>
                  <a:pt x="18153" y="1847"/>
                </a:cubicBezTo>
                <a:cubicBezTo>
                  <a:pt x="5881" y="6960"/>
                  <a:pt x="1" y="21022"/>
                  <a:pt x="5114" y="33294"/>
                </a:cubicBezTo>
                <a:cubicBezTo>
                  <a:pt x="8974" y="42558"/>
                  <a:pt x="17933" y="48179"/>
                  <a:pt x="27372" y="48179"/>
                </a:cubicBezTo>
                <a:cubicBezTo>
                  <a:pt x="30437" y="48179"/>
                  <a:pt x="33553" y="47586"/>
                  <a:pt x="36561" y="46333"/>
                </a:cubicBezTo>
                <a:cubicBezTo>
                  <a:pt x="48918" y="41220"/>
                  <a:pt x="54713" y="27158"/>
                  <a:pt x="49600" y="14886"/>
                </a:cubicBezTo>
                <a:cubicBezTo>
                  <a:pt x="45805" y="5622"/>
                  <a:pt x="36813" y="1"/>
                  <a:pt x="273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0"/>
          <p:cNvSpPr/>
          <p:nvPr/>
        </p:nvSpPr>
        <p:spPr>
          <a:xfrm>
            <a:off x="3855009" y="3140312"/>
            <a:ext cx="1433970" cy="275589"/>
          </a:xfrm>
          <a:custGeom>
            <a:avLst/>
            <a:gdLst/>
            <a:ahLst/>
            <a:cxnLst/>
            <a:rect l="l" t="t" r="r" b="b"/>
            <a:pathLst>
              <a:path w="76275" h="14659" extrusionOk="0">
                <a:moveTo>
                  <a:pt x="1109" y="1"/>
                </a:moveTo>
                <a:cubicBezTo>
                  <a:pt x="512" y="1"/>
                  <a:pt x="1" y="512"/>
                  <a:pt x="1" y="1109"/>
                </a:cubicBezTo>
                <a:lnTo>
                  <a:pt x="1" y="13636"/>
                </a:lnTo>
                <a:cubicBezTo>
                  <a:pt x="1" y="14318"/>
                  <a:pt x="533" y="14659"/>
                  <a:pt x="1066" y="14659"/>
                </a:cubicBezTo>
                <a:cubicBezTo>
                  <a:pt x="1599" y="14659"/>
                  <a:pt x="2131" y="14318"/>
                  <a:pt x="2131" y="13636"/>
                </a:cubicBezTo>
                <a:lnTo>
                  <a:pt x="2131" y="2131"/>
                </a:lnTo>
                <a:lnTo>
                  <a:pt x="74144" y="2131"/>
                </a:lnTo>
                <a:lnTo>
                  <a:pt x="74144" y="13636"/>
                </a:lnTo>
                <a:cubicBezTo>
                  <a:pt x="74144" y="14233"/>
                  <a:pt x="74570" y="14659"/>
                  <a:pt x="75167" y="14659"/>
                </a:cubicBezTo>
                <a:cubicBezTo>
                  <a:pt x="75763" y="14659"/>
                  <a:pt x="76275" y="14233"/>
                  <a:pt x="76275" y="13636"/>
                </a:cubicBezTo>
                <a:lnTo>
                  <a:pt x="76275" y="1109"/>
                </a:lnTo>
                <a:cubicBezTo>
                  <a:pt x="76275" y="512"/>
                  <a:pt x="75763" y="1"/>
                  <a:pt x="751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0"/>
          <p:cNvSpPr/>
          <p:nvPr/>
        </p:nvSpPr>
        <p:spPr>
          <a:xfrm>
            <a:off x="4551923" y="2264371"/>
            <a:ext cx="40082" cy="916068"/>
          </a:xfrm>
          <a:custGeom>
            <a:avLst/>
            <a:gdLst/>
            <a:ahLst/>
            <a:cxnLst/>
            <a:rect l="l" t="t" r="r" b="b"/>
            <a:pathLst>
              <a:path w="2132" h="48727" extrusionOk="0">
                <a:moveTo>
                  <a:pt x="1066" y="1"/>
                </a:moveTo>
                <a:cubicBezTo>
                  <a:pt x="533" y="1"/>
                  <a:pt x="1" y="363"/>
                  <a:pt x="1" y="1087"/>
                </a:cubicBezTo>
                <a:lnTo>
                  <a:pt x="1" y="47704"/>
                </a:lnTo>
                <a:cubicBezTo>
                  <a:pt x="1" y="48300"/>
                  <a:pt x="427" y="48726"/>
                  <a:pt x="1023" y="48726"/>
                </a:cubicBezTo>
                <a:cubicBezTo>
                  <a:pt x="1620" y="48726"/>
                  <a:pt x="2131" y="48300"/>
                  <a:pt x="2131" y="47704"/>
                </a:cubicBezTo>
                <a:lnTo>
                  <a:pt x="2131" y="1087"/>
                </a:lnTo>
                <a:cubicBezTo>
                  <a:pt x="2131" y="363"/>
                  <a:pt x="1598" y="1"/>
                  <a:pt x="106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0"/>
          <p:cNvSpPr/>
          <p:nvPr/>
        </p:nvSpPr>
        <p:spPr>
          <a:xfrm>
            <a:off x="6056289" y="2120630"/>
            <a:ext cx="727410" cy="641005"/>
          </a:xfrm>
          <a:custGeom>
            <a:avLst/>
            <a:gdLst/>
            <a:ahLst/>
            <a:cxnLst/>
            <a:rect l="l" t="t" r="r" b="b"/>
            <a:pathLst>
              <a:path w="38692" h="34096" extrusionOk="0">
                <a:moveTo>
                  <a:pt x="19326" y="0"/>
                </a:moveTo>
                <a:cubicBezTo>
                  <a:pt x="17171" y="0"/>
                  <a:pt x="14983" y="412"/>
                  <a:pt x="12869" y="1282"/>
                </a:cubicBezTo>
                <a:cubicBezTo>
                  <a:pt x="4177" y="4947"/>
                  <a:pt x="1" y="14917"/>
                  <a:pt x="3665" y="23525"/>
                </a:cubicBezTo>
                <a:cubicBezTo>
                  <a:pt x="6374" y="30104"/>
                  <a:pt x="12745" y="34096"/>
                  <a:pt x="19452" y="34096"/>
                </a:cubicBezTo>
                <a:cubicBezTo>
                  <a:pt x="21606" y="34096"/>
                  <a:pt x="23795" y="33684"/>
                  <a:pt x="25908" y="32814"/>
                </a:cubicBezTo>
                <a:cubicBezTo>
                  <a:pt x="34601" y="29149"/>
                  <a:pt x="38692" y="19264"/>
                  <a:pt x="35112" y="10571"/>
                </a:cubicBezTo>
                <a:cubicBezTo>
                  <a:pt x="32403" y="3992"/>
                  <a:pt x="26032" y="0"/>
                  <a:pt x="19326"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0"/>
          <p:cNvSpPr/>
          <p:nvPr/>
        </p:nvSpPr>
        <p:spPr>
          <a:xfrm>
            <a:off x="4116163" y="1992067"/>
            <a:ext cx="796293" cy="682102"/>
          </a:xfrm>
          <a:custGeom>
            <a:avLst/>
            <a:gdLst/>
            <a:ahLst/>
            <a:cxnLst/>
            <a:rect l="l" t="t" r="r" b="b"/>
            <a:pathLst>
              <a:path w="42356" h="36282" extrusionOk="0">
                <a:moveTo>
                  <a:pt x="24098" y="2192"/>
                </a:moveTo>
                <a:cubicBezTo>
                  <a:pt x="24133" y="2192"/>
                  <a:pt x="24168" y="2192"/>
                  <a:pt x="24203" y="2193"/>
                </a:cubicBezTo>
                <a:cubicBezTo>
                  <a:pt x="33066" y="2193"/>
                  <a:pt x="40225" y="9266"/>
                  <a:pt x="40225" y="18129"/>
                </a:cubicBezTo>
                <a:cubicBezTo>
                  <a:pt x="40225" y="27767"/>
                  <a:pt x="32329" y="34162"/>
                  <a:pt x="24109" y="34162"/>
                </a:cubicBezTo>
                <a:cubicBezTo>
                  <a:pt x="20191" y="34162"/>
                  <a:pt x="16200" y="32709"/>
                  <a:pt x="12954" y="29463"/>
                </a:cubicBezTo>
                <a:cubicBezTo>
                  <a:pt x="2922" y="19347"/>
                  <a:pt x="9936" y="2192"/>
                  <a:pt x="24098" y="2192"/>
                </a:cubicBezTo>
                <a:close/>
                <a:moveTo>
                  <a:pt x="24106" y="1"/>
                </a:moveTo>
                <a:cubicBezTo>
                  <a:pt x="19653" y="1"/>
                  <a:pt x="15113" y="1653"/>
                  <a:pt x="11420" y="5346"/>
                </a:cubicBezTo>
                <a:cubicBezTo>
                  <a:pt x="0" y="16765"/>
                  <a:pt x="8096" y="36281"/>
                  <a:pt x="24203" y="36281"/>
                </a:cubicBezTo>
                <a:cubicBezTo>
                  <a:pt x="34259" y="36281"/>
                  <a:pt x="42356" y="28100"/>
                  <a:pt x="42356" y="18129"/>
                </a:cubicBezTo>
                <a:cubicBezTo>
                  <a:pt x="42356" y="7231"/>
                  <a:pt x="33422" y="1"/>
                  <a:pt x="2410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30"/>
          <p:cNvSpPr/>
          <p:nvPr/>
        </p:nvSpPr>
        <p:spPr>
          <a:xfrm>
            <a:off x="5793536" y="3140312"/>
            <a:ext cx="1433970" cy="275589"/>
          </a:xfrm>
          <a:custGeom>
            <a:avLst/>
            <a:gdLst/>
            <a:ahLst/>
            <a:cxnLst/>
            <a:rect l="l" t="t" r="r" b="b"/>
            <a:pathLst>
              <a:path w="76275" h="14659" extrusionOk="0">
                <a:moveTo>
                  <a:pt x="1109" y="1"/>
                </a:moveTo>
                <a:cubicBezTo>
                  <a:pt x="512" y="1"/>
                  <a:pt x="1" y="512"/>
                  <a:pt x="1" y="1109"/>
                </a:cubicBezTo>
                <a:lnTo>
                  <a:pt x="1" y="13636"/>
                </a:lnTo>
                <a:cubicBezTo>
                  <a:pt x="1" y="14318"/>
                  <a:pt x="533" y="14659"/>
                  <a:pt x="1066" y="14659"/>
                </a:cubicBezTo>
                <a:cubicBezTo>
                  <a:pt x="1599" y="14659"/>
                  <a:pt x="2131" y="14318"/>
                  <a:pt x="2131" y="13636"/>
                </a:cubicBezTo>
                <a:lnTo>
                  <a:pt x="2131" y="2131"/>
                </a:lnTo>
                <a:lnTo>
                  <a:pt x="74144" y="2131"/>
                </a:lnTo>
                <a:lnTo>
                  <a:pt x="74144" y="13636"/>
                </a:lnTo>
                <a:cubicBezTo>
                  <a:pt x="74144" y="14233"/>
                  <a:pt x="74570" y="14659"/>
                  <a:pt x="75167" y="14659"/>
                </a:cubicBezTo>
                <a:cubicBezTo>
                  <a:pt x="75763" y="14659"/>
                  <a:pt x="76275" y="14233"/>
                  <a:pt x="76275" y="13636"/>
                </a:cubicBezTo>
                <a:lnTo>
                  <a:pt x="76275" y="1109"/>
                </a:lnTo>
                <a:cubicBezTo>
                  <a:pt x="76275" y="512"/>
                  <a:pt x="75763" y="1"/>
                  <a:pt x="751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30"/>
          <p:cNvSpPr/>
          <p:nvPr/>
        </p:nvSpPr>
        <p:spPr>
          <a:xfrm>
            <a:off x="5990605" y="1879988"/>
            <a:ext cx="1028623" cy="905784"/>
          </a:xfrm>
          <a:custGeom>
            <a:avLst/>
            <a:gdLst/>
            <a:ahLst/>
            <a:cxnLst/>
            <a:rect l="l" t="t" r="r" b="b"/>
            <a:pathLst>
              <a:path w="54714" h="48180" extrusionOk="0">
                <a:moveTo>
                  <a:pt x="27354" y="1"/>
                </a:moveTo>
                <a:cubicBezTo>
                  <a:pt x="24282" y="1"/>
                  <a:pt x="21161" y="594"/>
                  <a:pt x="18153" y="1847"/>
                </a:cubicBezTo>
                <a:cubicBezTo>
                  <a:pt x="5881" y="6960"/>
                  <a:pt x="1" y="21022"/>
                  <a:pt x="5114" y="33294"/>
                </a:cubicBezTo>
                <a:cubicBezTo>
                  <a:pt x="8974" y="42558"/>
                  <a:pt x="17933" y="48179"/>
                  <a:pt x="27372" y="48179"/>
                </a:cubicBezTo>
                <a:cubicBezTo>
                  <a:pt x="30437" y="48179"/>
                  <a:pt x="33553" y="47586"/>
                  <a:pt x="36561" y="46333"/>
                </a:cubicBezTo>
                <a:cubicBezTo>
                  <a:pt x="48918" y="41220"/>
                  <a:pt x="54713" y="27158"/>
                  <a:pt x="49600" y="14886"/>
                </a:cubicBezTo>
                <a:cubicBezTo>
                  <a:pt x="45805" y="5622"/>
                  <a:pt x="36813" y="1"/>
                  <a:pt x="273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0"/>
          <p:cNvSpPr/>
          <p:nvPr/>
        </p:nvSpPr>
        <p:spPr>
          <a:xfrm>
            <a:off x="6490450" y="2264371"/>
            <a:ext cx="40063" cy="916068"/>
          </a:xfrm>
          <a:custGeom>
            <a:avLst/>
            <a:gdLst/>
            <a:ahLst/>
            <a:cxnLst/>
            <a:rect l="l" t="t" r="r" b="b"/>
            <a:pathLst>
              <a:path w="2131" h="48727" extrusionOk="0">
                <a:moveTo>
                  <a:pt x="1066" y="1"/>
                </a:moveTo>
                <a:cubicBezTo>
                  <a:pt x="533" y="1"/>
                  <a:pt x="0" y="363"/>
                  <a:pt x="0" y="1087"/>
                </a:cubicBezTo>
                <a:lnTo>
                  <a:pt x="0" y="47704"/>
                </a:lnTo>
                <a:cubicBezTo>
                  <a:pt x="0" y="48300"/>
                  <a:pt x="512" y="48726"/>
                  <a:pt x="1108" y="48726"/>
                </a:cubicBezTo>
                <a:cubicBezTo>
                  <a:pt x="1705" y="48726"/>
                  <a:pt x="2131" y="48300"/>
                  <a:pt x="2131" y="47704"/>
                </a:cubicBezTo>
                <a:lnTo>
                  <a:pt x="2131" y="1087"/>
                </a:lnTo>
                <a:cubicBezTo>
                  <a:pt x="2131" y="363"/>
                  <a:pt x="1598" y="1"/>
                  <a:pt x="106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30"/>
          <p:cNvSpPr/>
          <p:nvPr/>
        </p:nvSpPr>
        <p:spPr>
          <a:xfrm>
            <a:off x="2269178" y="2017143"/>
            <a:ext cx="725812" cy="641005"/>
          </a:xfrm>
          <a:custGeom>
            <a:avLst/>
            <a:gdLst/>
            <a:ahLst/>
            <a:cxnLst/>
            <a:rect l="l" t="t" r="r" b="b"/>
            <a:pathLst>
              <a:path w="38607" h="34096" extrusionOk="0">
                <a:moveTo>
                  <a:pt x="19240" y="0"/>
                </a:moveTo>
                <a:cubicBezTo>
                  <a:pt x="17086" y="0"/>
                  <a:pt x="14897" y="412"/>
                  <a:pt x="12784" y="1282"/>
                </a:cubicBezTo>
                <a:cubicBezTo>
                  <a:pt x="4091" y="4947"/>
                  <a:pt x="1" y="14832"/>
                  <a:pt x="3580" y="23525"/>
                </a:cubicBezTo>
                <a:cubicBezTo>
                  <a:pt x="6289" y="30104"/>
                  <a:pt x="12660" y="34096"/>
                  <a:pt x="19367" y="34096"/>
                </a:cubicBezTo>
                <a:cubicBezTo>
                  <a:pt x="21521" y="34096"/>
                  <a:pt x="23710" y="33684"/>
                  <a:pt x="25823" y="32814"/>
                </a:cubicBezTo>
                <a:cubicBezTo>
                  <a:pt x="34516" y="29149"/>
                  <a:pt x="38606" y="19179"/>
                  <a:pt x="35027" y="10571"/>
                </a:cubicBezTo>
                <a:cubicBezTo>
                  <a:pt x="32318" y="3992"/>
                  <a:pt x="25947" y="0"/>
                  <a:pt x="19240"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0"/>
          <p:cNvSpPr/>
          <p:nvPr/>
        </p:nvSpPr>
        <p:spPr>
          <a:xfrm>
            <a:off x="6056289" y="1992067"/>
            <a:ext cx="794695" cy="682102"/>
          </a:xfrm>
          <a:custGeom>
            <a:avLst/>
            <a:gdLst/>
            <a:ahLst/>
            <a:cxnLst/>
            <a:rect l="l" t="t" r="r" b="b"/>
            <a:pathLst>
              <a:path w="42271" h="36282" extrusionOk="0">
                <a:moveTo>
                  <a:pt x="24098" y="2192"/>
                </a:moveTo>
                <a:cubicBezTo>
                  <a:pt x="24133" y="2192"/>
                  <a:pt x="24168" y="2192"/>
                  <a:pt x="24203" y="2193"/>
                </a:cubicBezTo>
                <a:cubicBezTo>
                  <a:pt x="32981" y="2193"/>
                  <a:pt x="40140" y="9266"/>
                  <a:pt x="40140" y="18129"/>
                </a:cubicBezTo>
                <a:cubicBezTo>
                  <a:pt x="40140" y="27767"/>
                  <a:pt x="32244" y="34162"/>
                  <a:pt x="24024" y="34162"/>
                </a:cubicBezTo>
                <a:cubicBezTo>
                  <a:pt x="20106" y="34162"/>
                  <a:pt x="16114" y="32709"/>
                  <a:pt x="12869" y="29463"/>
                </a:cubicBezTo>
                <a:cubicBezTo>
                  <a:pt x="2837" y="19347"/>
                  <a:pt x="9936" y="2192"/>
                  <a:pt x="24098" y="2192"/>
                </a:cubicBezTo>
                <a:close/>
                <a:moveTo>
                  <a:pt x="24021" y="1"/>
                </a:moveTo>
                <a:cubicBezTo>
                  <a:pt x="19568" y="1"/>
                  <a:pt x="15028" y="1653"/>
                  <a:pt x="11335" y="5346"/>
                </a:cubicBezTo>
                <a:cubicBezTo>
                  <a:pt x="0" y="16765"/>
                  <a:pt x="8011" y="36281"/>
                  <a:pt x="24203" y="36281"/>
                </a:cubicBezTo>
                <a:cubicBezTo>
                  <a:pt x="34174" y="36281"/>
                  <a:pt x="42270" y="28100"/>
                  <a:pt x="42270" y="18129"/>
                </a:cubicBezTo>
                <a:cubicBezTo>
                  <a:pt x="42270" y="7231"/>
                  <a:pt x="33336" y="1"/>
                  <a:pt x="240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30"/>
          <p:cNvSpPr/>
          <p:nvPr/>
        </p:nvSpPr>
        <p:spPr>
          <a:xfrm>
            <a:off x="6049440" y="2116857"/>
            <a:ext cx="317516" cy="317516"/>
          </a:xfrm>
          <a:custGeom>
            <a:avLst/>
            <a:gdLst/>
            <a:ahLst/>
            <a:cxnLst/>
            <a:rect l="l" t="t" r="r" b="b"/>
            <a:pathLst>
              <a:path w="187325" h="187325" extrusionOk="0">
                <a:moveTo>
                  <a:pt x="102235" y="36195"/>
                </a:moveTo>
                <a:cubicBezTo>
                  <a:pt x="106045" y="36195"/>
                  <a:pt x="109220" y="37465"/>
                  <a:pt x="112395" y="40005"/>
                </a:cubicBezTo>
                <a:cubicBezTo>
                  <a:pt x="114935" y="42545"/>
                  <a:pt x="116205" y="45720"/>
                  <a:pt x="116205" y="49530"/>
                </a:cubicBezTo>
                <a:cubicBezTo>
                  <a:pt x="116205" y="53340"/>
                  <a:pt x="114935" y="56515"/>
                  <a:pt x="112395" y="59055"/>
                </a:cubicBezTo>
                <a:cubicBezTo>
                  <a:pt x="109220" y="61595"/>
                  <a:pt x="106045" y="62865"/>
                  <a:pt x="102235" y="62865"/>
                </a:cubicBezTo>
                <a:cubicBezTo>
                  <a:pt x="98425" y="62865"/>
                  <a:pt x="94615" y="61595"/>
                  <a:pt x="92075" y="59055"/>
                </a:cubicBezTo>
                <a:cubicBezTo>
                  <a:pt x="88900" y="56515"/>
                  <a:pt x="87630" y="53340"/>
                  <a:pt x="87630" y="49530"/>
                </a:cubicBezTo>
                <a:cubicBezTo>
                  <a:pt x="87630" y="45720"/>
                  <a:pt x="88900" y="42545"/>
                  <a:pt x="92075" y="40005"/>
                </a:cubicBezTo>
                <a:cubicBezTo>
                  <a:pt x="94615" y="37465"/>
                  <a:pt x="98425" y="36195"/>
                  <a:pt x="102235" y="36195"/>
                </a:cubicBezTo>
                <a:close/>
                <a:moveTo>
                  <a:pt x="88900" y="74930"/>
                </a:moveTo>
                <a:cubicBezTo>
                  <a:pt x="94615" y="74930"/>
                  <a:pt x="99060" y="76200"/>
                  <a:pt x="102235" y="79375"/>
                </a:cubicBezTo>
                <a:cubicBezTo>
                  <a:pt x="105410" y="81915"/>
                  <a:pt x="106680" y="85725"/>
                  <a:pt x="106680" y="90170"/>
                </a:cubicBezTo>
                <a:cubicBezTo>
                  <a:pt x="106680" y="90805"/>
                  <a:pt x="106680" y="92710"/>
                  <a:pt x="106680" y="95250"/>
                </a:cubicBezTo>
                <a:cubicBezTo>
                  <a:pt x="106045" y="97155"/>
                  <a:pt x="106045" y="99695"/>
                  <a:pt x="105410" y="101600"/>
                </a:cubicBezTo>
                <a:lnTo>
                  <a:pt x="99060" y="122555"/>
                </a:lnTo>
                <a:cubicBezTo>
                  <a:pt x="99060" y="124460"/>
                  <a:pt x="98425" y="126365"/>
                  <a:pt x="97790" y="128270"/>
                </a:cubicBezTo>
                <a:cubicBezTo>
                  <a:pt x="97790" y="130810"/>
                  <a:pt x="97155" y="132715"/>
                  <a:pt x="97155" y="133350"/>
                </a:cubicBezTo>
                <a:cubicBezTo>
                  <a:pt x="97155" y="136525"/>
                  <a:pt x="97790" y="138430"/>
                  <a:pt x="99060" y="139065"/>
                </a:cubicBezTo>
                <a:cubicBezTo>
                  <a:pt x="100330" y="140335"/>
                  <a:pt x="102870" y="140970"/>
                  <a:pt x="106045" y="140970"/>
                </a:cubicBezTo>
                <a:cubicBezTo>
                  <a:pt x="107315" y="140970"/>
                  <a:pt x="109220" y="140335"/>
                  <a:pt x="111125" y="140335"/>
                </a:cubicBezTo>
                <a:cubicBezTo>
                  <a:pt x="112395" y="139700"/>
                  <a:pt x="114300" y="139065"/>
                  <a:pt x="114935" y="138430"/>
                </a:cubicBezTo>
                <a:lnTo>
                  <a:pt x="114935" y="138430"/>
                </a:lnTo>
                <a:lnTo>
                  <a:pt x="113030" y="145415"/>
                </a:lnTo>
                <a:cubicBezTo>
                  <a:pt x="108585" y="147320"/>
                  <a:pt x="104775" y="148590"/>
                  <a:pt x="101600" y="149860"/>
                </a:cubicBezTo>
                <a:cubicBezTo>
                  <a:pt x="99060" y="150495"/>
                  <a:pt x="95250" y="151130"/>
                  <a:pt x="91440" y="151130"/>
                </a:cubicBezTo>
                <a:cubicBezTo>
                  <a:pt x="85725" y="151130"/>
                  <a:pt x="81280" y="149860"/>
                  <a:pt x="78105" y="146685"/>
                </a:cubicBezTo>
                <a:cubicBezTo>
                  <a:pt x="74930" y="144145"/>
                  <a:pt x="73025" y="140335"/>
                  <a:pt x="73025" y="135890"/>
                </a:cubicBezTo>
                <a:cubicBezTo>
                  <a:pt x="73025" y="134620"/>
                  <a:pt x="73660" y="132715"/>
                  <a:pt x="73660" y="130810"/>
                </a:cubicBezTo>
                <a:cubicBezTo>
                  <a:pt x="73660" y="128905"/>
                  <a:pt x="74295" y="127000"/>
                  <a:pt x="74930" y="124460"/>
                </a:cubicBezTo>
                <a:lnTo>
                  <a:pt x="80645" y="103505"/>
                </a:lnTo>
                <a:cubicBezTo>
                  <a:pt x="81280" y="101600"/>
                  <a:pt x="81915" y="99695"/>
                  <a:pt x="81915" y="97790"/>
                </a:cubicBezTo>
                <a:cubicBezTo>
                  <a:pt x="82550" y="95885"/>
                  <a:pt x="82550" y="93980"/>
                  <a:pt x="82550" y="92710"/>
                </a:cubicBezTo>
                <a:cubicBezTo>
                  <a:pt x="82550" y="90170"/>
                  <a:pt x="81915" y="88265"/>
                  <a:pt x="81280" y="86995"/>
                </a:cubicBezTo>
                <a:cubicBezTo>
                  <a:pt x="80010" y="85725"/>
                  <a:pt x="77470" y="85090"/>
                  <a:pt x="74295" y="85090"/>
                </a:cubicBezTo>
                <a:cubicBezTo>
                  <a:pt x="73025" y="85090"/>
                  <a:pt x="71120" y="85725"/>
                  <a:pt x="69850" y="85725"/>
                </a:cubicBezTo>
                <a:cubicBezTo>
                  <a:pt x="67945" y="86360"/>
                  <a:pt x="66675" y="86995"/>
                  <a:pt x="65405" y="87630"/>
                </a:cubicBezTo>
                <a:lnTo>
                  <a:pt x="67310" y="80645"/>
                </a:lnTo>
                <a:cubicBezTo>
                  <a:pt x="71120" y="79375"/>
                  <a:pt x="74930" y="78105"/>
                  <a:pt x="78740" y="76835"/>
                </a:cubicBezTo>
                <a:cubicBezTo>
                  <a:pt x="81915" y="75565"/>
                  <a:pt x="85725" y="74930"/>
                  <a:pt x="88900" y="74930"/>
                </a:cubicBezTo>
                <a:close/>
                <a:moveTo>
                  <a:pt x="93980" y="0"/>
                </a:moveTo>
                <a:cubicBezTo>
                  <a:pt x="41910" y="0"/>
                  <a:pt x="0" y="41910"/>
                  <a:pt x="0" y="93980"/>
                </a:cubicBezTo>
                <a:cubicBezTo>
                  <a:pt x="0" y="145415"/>
                  <a:pt x="41910" y="187325"/>
                  <a:pt x="93980" y="187325"/>
                </a:cubicBezTo>
                <a:cubicBezTo>
                  <a:pt x="145415" y="187325"/>
                  <a:pt x="187325" y="145415"/>
                  <a:pt x="187325" y="93980"/>
                </a:cubicBezTo>
                <a:cubicBezTo>
                  <a:pt x="187325" y="41910"/>
                  <a:pt x="145415" y="0"/>
                  <a:pt x="939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00" name="Google Shape;600;p30"/>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sp>
        <p:nvSpPr>
          <p:cNvPr id="42" name="Google Shape;583;p30"/>
          <p:cNvSpPr/>
          <p:nvPr/>
        </p:nvSpPr>
        <p:spPr>
          <a:xfrm>
            <a:off x="6142009" y="2010932"/>
            <a:ext cx="725812" cy="641005"/>
          </a:xfrm>
          <a:custGeom>
            <a:avLst/>
            <a:gdLst/>
            <a:ahLst/>
            <a:cxnLst/>
            <a:rect l="l" t="t" r="r" b="b"/>
            <a:pathLst>
              <a:path w="38607" h="34096" extrusionOk="0">
                <a:moveTo>
                  <a:pt x="19240" y="0"/>
                </a:moveTo>
                <a:cubicBezTo>
                  <a:pt x="17086" y="0"/>
                  <a:pt x="14897" y="412"/>
                  <a:pt x="12784" y="1282"/>
                </a:cubicBezTo>
                <a:cubicBezTo>
                  <a:pt x="4091" y="4947"/>
                  <a:pt x="1" y="14832"/>
                  <a:pt x="3580" y="23525"/>
                </a:cubicBezTo>
                <a:cubicBezTo>
                  <a:pt x="6289" y="30104"/>
                  <a:pt x="12660" y="34096"/>
                  <a:pt x="19367" y="34096"/>
                </a:cubicBezTo>
                <a:cubicBezTo>
                  <a:pt x="21521" y="34096"/>
                  <a:pt x="23710" y="33684"/>
                  <a:pt x="25823" y="32814"/>
                </a:cubicBezTo>
                <a:cubicBezTo>
                  <a:pt x="34516" y="29149"/>
                  <a:pt x="38606" y="19179"/>
                  <a:pt x="35027" y="10571"/>
                </a:cubicBezTo>
                <a:cubicBezTo>
                  <a:pt x="32318" y="3992"/>
                  <a:pt x="25947" y="0"/>
                  <a:pt x="19240"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578;p30"/>
          <p:cNvSpPr/>
          <p:nvPr/>
        </p:nvSpPr>
        <p:spPr>
          <a:xfrm>
            <a:off x="4208259" y="2015456"/>
            <a:ext cx="727410" cy="641005"/>
          </a:xfrm>
          <a:custGeom>
            <a:avLst/>
            <a:gdLst/>
            <a:ahLst/>
            <a:cxnLst/>
            <a:rect l="l" t="t" r="r" b="b"/>
            <a:pathLst>
              <a:path w="38692" h="34096" extrusionOk="0">
                <a:moveTo>
                  <a:pt x="19326" y="0"/>
                </a:moveTo>
                <a:cubicBezTo>
                  <a:pt x="17171" y="0"/>
                  <a:pt x="14983" y="412"/>
                  <a:pt x="12869" y="1282"/>
                </a:cubicBezTo>
                <a:cubicBezTo>
                  <a:pt x="4177" y="4947"/>
                  <a:pt x="1" y="14917"/>
                  <a:pt x="3665" y="23525"/>
                </a:cubicBezTo>
                <a:cubicBezTo>
                  <a:pt x="6374" y="30104"/>
                  <a:pt x="12745" y="34096"/>
                  <a:pt x="19452" y="34096"/>
                </a:cubicBezTo>
                <a:cubicBezTo>
                  <a:pt x="21606" y="34096"/>
                  <a:pt x="23795" y="33684"/>
                  <a:pt x="25908" y="32814"/>
                </a:cubicBezTo>
                <a:cubicBezTo>
                  <a:pt x="34601" y="29149"/>
                  <a:pt x="38692" y="19264"/>
                  <a:pt x="35112" y="10571"/>
                </a:cubicBezTo>
                <a:cubicBezTo>
                  <a:pt x="32403" y="3992"/>
                  <a:pt x="26032" y="0"/>
                  <a:pt x="19326"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5" name="Picture 44" descr="Set up email and calendar"/>
          <p:cNvPicPr/>
          <p:nvPr/>
        </p:nvPicPr>
        <p:blipFill rotWithShape="1">
          <a:blip r:embed="rId3">
            <a:duotone>
              <a:schemeClr val="accent1">
                <a:shade val="45000"/>
                <a:satMod val="135000"/>
              </a:schemeClr>
              <a:prstClr val="white"/>
            </a:duotone>
            <a:extLst>
              <a:ext uri="{BEBA8EAE-BF5A-486C-A8C5-ECC9F3942E4B}">
                <a14:imgProps xmlns:a14="http://schemas.microsoft.com/office/drawing/2010/main">
                  <a14:imgLayer r:embed="rId4">
                    <a14:imgEffect>
                      <a14:backgroundRemoval t="44103" b="59487" l="60065" r="74351"/>
                    </a14:imgEffect>
                  </a14:imgLayer>
                </a14:imgProps>
              </a:ext>
              <a:ext uri="{28A0092B-C50C-407E-A947-70E740481C1C}">
                <a14:useLocalDpi xmlns:a14="http://schemas.microsoft.com/office/drawing/2010/main" val="0"/>
              </a:ext>
            </a:extLst>
          </a:blip>
          <a:srcRect l="60714" t="43680" r="26299" b="39487"/>
          <a:stretch/>
        </p:blipFill>
        <p:spPr bwMode="auto">
          <a:xfrm>
            <a:off x="2494923" y="2194274"/>
            <a:ext cx="274320" cy="274320"/>
          </a:xfrm>
          <a:prstGeom prst="rect">
            <a:avLst/>
          </a:prstGeom>
          <a:noFill/>
          <a:ln>
            <a:noFill/>
          </a:ln>
          <a:extLst>
            <a:ext uri="{53640926-AAD7-44D8-BBD7-CCE9431645EC}">
              <a14:shadowObscured xmlns:a14="http://schemas.microsoft.com/office/drawing/2010/main"/>
            </a:ext>
          </a:extLst>
        </p:spPr>
      </p:pic>
      <p:pic>
        <p:nvPicPr>
          <p:cNvPr id="46" name="Picture 45" descr="Google Maps cập nhật biểu tượng và 2 tab tính năng mới nhân dịp sinh nhật  15 tuổi"/>
          <p:cNvPicPr/>
          <p:nvPr/>
        </p:nvPicPr>
        <p:blipFill rotWithShape="1">
          <a:blip r:embed="rId5">
            <a:duotone>
              <a:schemeClr val="accent1">
                <a:shade val="45000"/>
                <a:satMod val="135000"/>
              </a:schemeClr>
              <a:prstClr val="white"/>
            </a:duotone>
            <a:extLst>
              <a:ext uri="{BEBA8EAE-BF5A-486C-A8C5-ECC9F3942E4B}">
                <a14:imgProps xmlns:a14="http://schemas.microsoft.com/office/drawing/2010/main">
                  <a14:imgLayer r:embed="rId6">
                    <a14:imgEffect>
                      <a14:backgroundRemoval t="11000" b="91875" l="30938" r="67500"/>
                    </a14:imgEffect>
                  </a14:imgLayer>
                </a14:imgProps>
              </a:ext>
              <a:ext uri="{28A0092B-C50C-407E-A947-70E740481C1C}">
                <a14:useLocalDpi xmlns:a14="http://schemas.microsoft.com/office/drawing/2010/main" val="0"/>
              </a:ext>
            </a:extLst>
          </a:blip>
          <a:srcRect l="31891" t="8205" r="32372" b="11539"/>
          <a:stretch/>
        </p:blipFill>
        <p:spPr bwMode="auto">
          <a:xfrm>
            <a:off x="4434804" y="2194274"/>
            <a:ext cx="274320" cy="274320"/>
          </a:xfrm>
          <a:prstGeom prst="rect">
            <a:avLst/>
          </a:prstGeom>
          <a:noFill/>
          <a:ln>
            <a:noFill/>
          </a:ln>
          <a:extLst>
            <a:ext uri="{53640926-AAD7-44D8-BBD7-CCE9431645EC}">
              <a14:shadowObscured xmlns:a14="http://schemas.microsoft.com/office/drawing/2010/main"/>
            </a:ext>
          </a:extLst>
        </p:spPr>
      </p:pic>
      <p:sp>
        <p:nvSpPr>
          <p:cNvPr id="47" name="Google Shape;566;p30"/>
          <p:cNvSpPr txBox="1">
            <a:spLocks noGrp="1"/>
          </p:cNvSpPr>
          <p:nvPr>
            <p:ph type="subTitle" idx="3"/>
          </p:nvPr>
        </p:nvSpPr>
        <p:spPr>
          <a:xfrm>
            <a:off x="3744279" y="3699575"/>
            <a:ext cx="1655429" cy="50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dirty="0" smtClean="0"/>
              <a:t>Tìm kiếm &amp; điều hướng</a:t>
            </a:r>
            <a:endParaRPr dirty="0"/>
          </a:p>
        </p:txBody>
      </p:sp>
      <p:sp>
        <p:nvSpPr>
          <p:cNvPr id="49" name="Google Shape;566;p30"/>
          <p:cNvSpPr txBox="1">
            <a:spLocks noGrp="1"/>
          </p:cNvSpPr>
          <p:nvPr>
            <p:ph type="subTitle" idx="3"/>
          </p:nvPr>
        </p:nvSpPr>
        <p:spPr>
          <a:xfrm>
            <a:off x="5684190" y="3699575"/>
            <a:ext cx="1655429" cy="50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dirty="0" smtClean="0"/>
              <a:t>Sưu tập &amp; chia sẻ</a:t>
            </a:r>
            <a:endParaRPr dirty="0"/>
          </a:p>
        </p:txBody>
      </p:sp>
      <p:pic>
        <p:nvPicPr>
          <p:cNvPr id="50" name="Picture 49" descr="Microsoft OneNote App Store Computer Icons, microsoft, purple, violet, text  png | PNGWing"/>
          <p:cNvPicPr/>
          <p:nvPr/>
        </p:nvPicPr>
        <p:blipFill rotWithShape="1">
          <a:blip r:embed="rId7">
            <a:duotone>
              <a:schemeClr val="accent1">
                <a:shade val="45000"/>
                <a:satMod val="135000"/>
              </a:schemeClr>
              <a:prstClr val="white"/>
            </a:duotone>
            <a:extLst>
              <a:ext uri="{BEBA8EAE-BF5A-486C-A8C5-ECC9F3942E4B}">
                <a14:imgProps xmlns:a14="http://schemas.microsoft.com/office/drawing/2010/main">
                  <a14:imgLayer r:embed="rId8">
                    <a14:imgEffect>
                      <a14:backgroundRemoval t="7040" b="88480" l="24022" r="81630"/>
                    </a14:imgEffect>
                  </a14:imgLayer>
                </a14:imgProps>
              </a:ext>
              <a:ext uri="{28A0092B-C50C-407E-A947-70E740481C1C}">
                <a14:useLocalDpi xmlns:a14="http://schemas.microsoft.com/office/drawing/2010/main" val="0"/>
              </a:ext>
            </a:extLst>
          </a:blip>
          <a:srcRect l="27249" t="15099" r="25778" b="14111"/>
          <a:stretch/>
        </p:blipFill>
        <p:spPr bwMode="auto">
          <a:xfrm>
            <a:off x="6379244" y="2189222"/>
            <a:ext cx="274320" cy="274320"/>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8944353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566">
                                            <p:txEl>
                                              <p:pRg st="0" end="0"/>
                                            </p:txEl>
                                          </p:spTgt>
                                        </p:tgtEl>
                                        <p:attrNameLst>
                                          <p:attrName>style.visibility</p:attrName>
                                        </p:attrNameLst>
                                      </p:cBhvr>
                                      <p:to>
                                        <p:strVal val="visible"/>
                                      </p:to>
                                    </p:set>
                                    <p:animEffect transition="in" filter="circle(in)">
                                      <p:cBhvr>
                                        <p:cTn id="7" dur="2000"/>
                                        <p:tgtEl>
                                          <p:spTgt spid="566">
                                            <p:txEl>
                                              <p:pRg st="0" end="0"/>
                                            </p:txEl>
                                          </p:spTgt>
                                        </p:tgtEl>
                                      </p:cBhvr>
                                    </p:animEffect>
                                  </p:childTnLst>
                                </p:cTn>
                              </p:par>
                              <p:par>
                                <p:cTn id="8" presetID="6" presetClass="entr" presetSubtype="16" fill="hold" grpId="0" nodeType="withEffect">
                                  <p:stCondLst>
                                    <p:cond delay="0"/>
                                  </p:stCondLst>
                                  <p:childTnLst>
                                    <p:set>
                                      <p:cBhvr>
                                        <p:cTn id="9" dur="1" fill="hold">
                                          <p:stCondLst>
                                            <p:cond delay="0"/>
                                          </p:stCondLst>
                                        </p:cTn>
                                        <p:tgtEl>
                                          <p:spTgt spid="569"/>
                                        </p:tgtEl>
                                        <p:attrNameLst>
                                          <p:attrName>style.visibility</p:attrName>
                                        </p:attrNameLst>
                                      </p:cBhvr>
                                      <p:to>
                                        <p:strVal val="visible"/>
                                      </p:to>
                                    </p:set>
                                    <p:animEffect transition="in" filter="circle(in)">
                                      <p:cBhvr>
                                        <p:cTn id="10" dur="2000"/>
                                        <p:tgtEl>
                                          <p:spTgt spid="569"/>
                                        </p:tgtEl>
                                      </p:cBhvr>
                                    </p:animEffect>
                                  </p:childTnLst>
                                </p:cTn>
                              </p:par>
                              <p:par>
                                <p:cTn id="11" presetID="6" presetClass="entr" presetSubtype="16" fill="hold" grpId="0" nodeType="withEffect">
                                  <p:stCondLst>
                                    <p:cond delay="0"/>
                                  </p:stCondLst>
                                  <p:childTnLst>
                                    <p:set>
                                      <p:cBhvr>
                                        <p:cTn id="12" dur="1" fill="hold">
                                          <p:stCondLst>
                                            <p:cond delay="0"/>
                                          </p:stCondLst>
                                        </p:cTn>
                                        <p:tgtEl>
                                          <p:spTgt spid="570"/>
                                        </p:tgtEl>
                                        <p:attrNameLst>
                                          <p:attrName>style.visibility</p:attrName>
                                        </p:attrNameLst>
                                      </p:cBhvr>
                                      <p:to>
                                        <p:strVal val="visible"/>
                                      </p:to>
                                    </p:set>
                                    <p:animEffect transition="in" filter="circle(in)">
                                      <p:cBhvr>
                                        <p:cTn id="13" dur="2000"/>
                                        <p:tgtEl>
                                          <p:spTgt spid="570"/>
                                        </p:tgtEl>
                                      </p:cBhvr>
                                    </p:animEffect>
                                  </p:childTnLst>
                                </p:cTn>
                              </p:par>
                              <p:par>
                                <p:cTn id="14" presetID="6" presetClass="entr" presetSubtype="16" fill="hold" grpId="0" nodeType="withEffect">
                                  <p:stCondLst>
                                    <p:cond delay="0"/>
                                  </p:stCondLst>
                                  <p:childTnLst>
                                    <p:set>
                                      <p:cBhvr>
                                        <p:cTn id="15" dur="1" fill="hold">
                                          <p:stCondLst>
                                            <p:cond delay="0"/>
                                          </p:stCondLst>
                                        </p:cTn>
                                        <p:tgtEl>
                                          <p:spTgt spid="571"/>
                                        </p:tgtEl>
                                        <p:attrNameLst>
                                          <p:attrName>style.visibility</p:attrName>
                                        </p:attrNameLst>
                                      </p:cBhvr>
                                      <p:to>
                                        <p:strVal val="visible"/>
                                      </p:to>
                                    </p:set>
                                    <p:animEffect transition="in" filter="circle(in)">
                                      <p:cBhvr>
                                        <p:cTn id="16" dur="2000"/>
                                        <p:tgtEl>
                                          <p:spTgt spid="571"/>
                                        </p:tgtEl>
                                      </p:cBhvr>
                                    </p:animEffect>
                                  </p:childTnLst>
                                </p:cTn>
                              </p:par>
                              <p:par>
                                <p:cTn id="17" presetID="6" presetClass="entr" presetSubtype="16" fill="hold" grpId="0" nodeType="withEffect">
                                  <p:stCondLst>
                                    <p:cond delay="0"/>
                                  </p:stCondLst>
                                  <p:childTnLst>
                                    <p:set>
                                      <p:cBhvr>
                                        <p:cTn id="18" dur="1" fill="hold">
                                          <p:stCondLst>
                                            <p:cond delay="0"/>
                                          </p:stCondLst>
                                        </p:cTn>
                                        <p:tgtEl>
                                          <p:spTgt spid="572"/>
                                        </p:tgtEl>
                                        <p:attrNameLst>
                                          <p:attrName>style.visibility</p:attrName>
                                        </p:attrNameLst>
                                      </p:cBhvr>
                                      <p:to>
                                        <p:strVal val="visible"/>
                                      </p:to>
                                    </p:set>
                                    <p:animEffect transition="in" filter="circle(in)">
                                      <p:cBhvr>
                                        <p:cTn id="19" dur="2000"/>
                                        <p:tgtEl>
                                          <p:spTgt spid="572"/>
                                        </p:tgtEl>
                                      </p:cBhvr>
                                    </p:animEffect>
                                  </p:childTnLst>
                                </p:cTn>
                              </p:par>
                              <p:par>
                                <p:cTn id="20" presetID="6" presetClass="entr" presetSubtype="16" fill="hold" grpId="0" nodeType="withEffect">
                                  <p:stCondLst>
                                    <p:cond delay="0"/>
                                  </p:stCondLst>
                                  <p:childTnLst>
                                    <p:set>
                                      <p:cBhvr>
                                        <p:cTn id="21" dur="1" fill="hold">
                                          <p:stCondLst>
                                            <p:cond delay="0"/>
                                          </p:stCondLst>
                                        </p:cTn>
                                        <p:tgtEl>
                                          <p:spTgt spid="574"/>
                                        </p:tgtEl>
                                        <p:attrNameLst>
                                          <p:attrName>style.visibility</p:attrName>
                                        </p:attrNameLst>
                                      </p:cBhvr>
                                      <p:to>
                                        <p:strVal val="visible"/>
                                      </p:to>
                                    </p:set>
                                    <p:animEffect transition="in" filter="circle(in)">
                                      <p:cBhvr>
                                        <p:cTn id="22" dur="2000"/>
                                        <p:tgtEl>
                                          <p:spTgt spid="574"/>
                                        </p:tgtEl>
                                      </p:cBhvr>
                                    </p:animEffect>
                                  </p:childTnLst>
                                </p:cTn>
                              </p:par>
                              <p:par>
                                <p:cTn id="23" presetID="6" presetClass="entr" presetSubtype="16" fill="hold" grpId="0" nodeType="withEffect">
                                  <p:stCondLst>
                                    <p:cond delay="0"/>
                                  </p:stCondLst>
                                  <p:childTnLst>
                                    <p:set>
                                      <p:cBhvr>
                                        <p:cTn id="24" dur="1" fill="hold">
                                          <p:stCondLst>
                                            <p:cond delay="0"/>
                                          </p:stCondLst>
                                        </p:cTn>
                                        <p:tgtEl>
                                          <p:spTgt spid="583"/>
                                        </p:tgtEl>
                                        <p:attrNameLst>
                                          <p:attrName>style.visibility</p:attrName>
                                        </p:attrNameLst>
                                      </p:cBhvr>
                                      <p:to>
                                        <p:strVal val="visible"/>
                                      </p:to>
                                    </p:set>
                                    <p:animEffect transition="in" filter="circle(in)">
                                      <p:cBhvr>
                                        <p:cTn id="25" dur="2000"/>
                                        <p:tgtEl>
                                          <p:spTgt spid="583"/>
                                        </p:tgtEl>
                                      </p:cBhvr>
                                    </p:animEffect>
                                  </p:childTnLst>
                                </p:cTn>
                              </p:par>
                              <p:par>
                                <p:cTn id="26" presetID="6" presetClass="entr" presetSubtype="16" fill="hold" nodeType="withEffect">
                                  <p:stCondLst>
                                    <p:cond delay="0"/>
                                  </p:stCondLst>
                                  <p:childTnLst>
                                    <p:set>
                                      <p:cBhvr>
                                        <p:cTn id="27" dur="1" fill="hold">
                                          <p:stCondLst>
                                            <p:cond delay="0"/>
                                          </p:stCondLst>
                                        </p:cTn>
                                        <p:tgtEl>
                                          <p:spTgt spid="45"/>
                                        </p:tgtEl>
                                        <p:attrNameLst>
                                          <p:attrName>style.visibility</p:attrName>
                                        </p:attrNameLst>
                                      </p:cBhvr>
                                      <p:to>
                                        <p:strVal val="visible"/>
                                      </p:to>
                                    </p:set>
                                    <p:animEffect transition="in" filter="circle(in)">
                                      <p:cBhvr>
                                        <p:cTn id="28" dur="2000"/>
                                        <p:tgtEl>
                                          <p:spTgt spid="45"/>
                                        </p:tgtEl>
                                      </p:cBhvr>
                                    </p:animEffect>
                                  </p:childTnLst>
                                </p:cTn>
                              </p:par>
                            </p:childTnLst>
                          </p:cTn>
                        </p:par>
                      </p:childTnLst>
                    </p:cTn>
                  </p:par>
                  <p:par>
                    <p:cTn id="29" fill="hold">
                      <p:stCondLst>
                        <p:cond delay="indefinite"/>
                      </p:stCondLst>
                      <p:childTnLst>
                        <p:par>
                          <p:cTn id="30" fill="hold">
                            <p:stCondLst>
                              <p:cond delay="0"/>
                            </p:stCondLst>
                            <p:childTnLst>
                              <p:par>
                                <p:cTn id="31" presetID="6" presetClass="entr" presetSubtype="16" fill="hold" grpId="0" nodeType="clickEffect">
                                  <p:stCondLst>
                                    <p:cond delay="0"/>
                                  </p:stCondLst>
                                  <p:childTnLst>
                                    <p:set>
                                      <p:cBhvr>
                                        <p:cTn id="32" dur="1" fill="hold">
                                          <p:stCondLst>
                                            <p:cond delay="0"/>
                                          </p:stCondLst>
                                        </p:cTn>
                                        <p:tgtEl>
                                          <p:spTgt spid="567"/>
                                        </p:tgtEl>
                                        <p:attrNameLst>
                                          <p:attrName>style.visibility</p:attrName>
                                        </p:attrNameLst>
                                      </p:cBhvr>
                                      <p:to>
                                        <p:strVal val="visible"/>
                                      </p:to>
                                    </p:set>
                                    <p:animEffect transition="in" filter="circle(in)">
                                      <p:cBhvr>
                                        <p:cTn id="33" dur="2000"/>
                                        <p:tgtEl>
                                          <p:spTgt spid="567"/>
                                        </p:tgtEl>
                                      </p:cBhvr>
                                    </p:animEffect>
                                  </p:childTnLst>
                                </p:cTn>
                              </p:par>
                              <p:par>
                                <p:cTn id="34" presetID="6" presetClass="entr" presetSubtype="16" fill="hold" grpId="0" nodeType="withEffect">
                                  <p:stCondLst>
                                    <p:cond delay="0"/>
                                  </p:stCondLst>
                                  <p:childTnLst>
                                    <p:set>
                                      <p:cBhvr>
                                        <p:cTn id="35" dur="1" fill="hold">
                                          <p:stCondLst>
                                            <p:cond delay="0"/>
                                          </p:stCondLst>
                                        </p:cTn>
                                        <p:tgtEl>
                                          <p:spTgt spid="575"/>
                                        </p:tgtEl>
                                        <p:attrNameLst>
                                          <p:attrName>style.visibility</p:attrName>
                                        </p:attrNameLst>
                                      </p:cBhvr>
                                      <p:to>
                                        <p:strVal val="visible"/>
                                      </p:to>
                                    </p:set>
                                    <p:animEffect transition="in" filter="circle(in)">
                                      <p:cBhvr>
                                        <p:cTn id="36" dur="2000"/>
                                        <p:tgtEl>
                                          <p:spTgt spid="575"/>
                                        </p:tgtEl>
                                      </p:cBhvr>
                                    </p:animEffect>
                                  </p:childTnLst>
                                </p:cTn>
                              </p:par>
                              <p:par>
                                <p:cTn id="37" presetID="6" presetClass="entr" presetSubtype="16" fill="hold" grpId="0" nodeType="withEffect">
                                  <p:stCondLst>
                                    <p:cond delay="0"/>
                                  </p:stCondLst>
                                  <p:childTnLst>
                                    <p:set>
                                      <p:cBhvr>
                                        <p:cTn id="38" dur="1" fill="hold">
                                          <p:stCondLst>
                                            <p:cond delay="0"/>
                                          </p:stCondLst>
                                        </p:cTn>
                                        <p:tgtEl>
                                          <p:spTgt spid="576"/>
                                        </p:tgtEl>
                                        <p:attrNameLst>
                                          <p:attrName>style.visibility</p:attrName>
                                        </p:attrNameLst>
                                      </p:cBhvr>
                                      <p:to>
                                        <p:strVal val="visible"/>
                                      </p:to>
                                    </p:set>
                                    <p:animEffect transition="in" filter="circle(in)">
                                      <p:cBhvr>
                                        <p:cTn id="39" dur="2000"/>
                                        <p:tgtEl>
                                          <p:spTgt spid="576"/>
                                        </p:tgtEl>
                                      </p:cBhvr>
                                    </p:animEffect>
                                  </p:childTnLst>
                                </p:cTn>
                              </p:par>
                              <p:par>
                                <p:cTn id="40" presetID="6" presetClass="entr" presetSubtype="16" fill="hold" grpId="0" nodeType="withEffect">
                                  <p:stCondLst>
                                    <p:cond delay="0"/>
                                  </p:stCondLst>
                                  <p:childTnLst>
                                    <p:set>
                                      <p:cBhvr>
                                        <p:cTn id="41" dur="1" fill="hold">
                                          <p:stCondLst>
                                            <p:cond delay="0"/>
                                          </p:stCondLst>
                                        </p:cTn>
                                        <p:tgtEl>
                                          <p:spTgt spid="577"/>
                                        </p:tgtEl>
                                        <p:attrNameLst>
                                          <p:attrName>style.visibility</p:attrName>
                                        </p:attrNameLst>
                                      </p:cBhvr>
                                      <p:to>
                                        <p:strVal val="visible"/>
                                      </p:to>
                                    </p:set>
                                    <p:animEffect transition="in" filter="circle(in)">
                                      <p:cBhvr>
                                        <p:cTn id="42" dur="2000"/>
                                        <p:tgtEl>
                                          <p:spTgt spid="577"/>
                                        </p:tgtEl>
                                      </p:cBhvr>
                                    </p:animEffect>
                                  </p:childTnLst>
                                </p:cTn>
                              </p:par>
                              <p:par>
                                <p:cTn id="43" presetID="6" presetClass="entr" presetSubtype="16" fill="hold" grpId="0" nodeType="withEffect">
                                  <p:stCondLst>
                                    <p:cond delay="0"/>
                                  </p:stCondLst>
                                  <p:childTnLst>
                                    <p:set>
                                      <p:cBhvr>
                                        <p:cTn id="44" dur="1" fill="hold">
                                          <p:stCondLst>
                                            <p:cond delay="0"/>
                                          </p:stCondLst>
                                        </p:cTn>
                                        <p:tgtEl>
                                          <p:spTgt spid="579"/>
                                        </p:tgtEl>
                                        <p:attrNameLst>
                                          <p:attrName>style.visibility</p:attrName>
                                        </p:attrNameLst>
                                      </p:cBhvr>
                                      <p:to>
                                        <p:strVal val="visible"/>
                                      </p:to>
                                    </p:set>
                                    <p:animEffect transition="in" filter="circle(in)">
                                      <p:cBhvr>
                                        <p:cTn id="45" dur="2000"/>
                                        <p:tgtEl>
                                          <p:spTgt spid="579"/>
                                        </p:tgtEl>
                                      </p:cBhvr>
                                    </p:animEffect>
                                  </p:childTnLst>
                                </p:cTn>
                              </p:par>
                              <p:par>
                                <p:cTn id="46" presetID="6" presetClass="entr" presetSubtype="16" fill="hold" grpId="0" nodeType="withEffect">
                                  <p:stCondLst>
                                    <p:cond delay="0"/>
                                  </p:stCondLst>
                                  <p:childTnLst>
                                    <p:set>
                                      <p:cBhvr>
                                        <p:cTn id="47" dur="1" fill="hold">
                                          <p:stCondLst>
                                            <p:cond delay="0"/>
                                          </p:stCondLst>
                                        </p:cTn>
                                        <p:tgtEl>
                                          <p:spTgt spid="44"/>
                                        </p:tgtEl>
                                        <p:attrNameLst>
                                          <p:attrName>style.visibility</p:attrName>
                                        </p:attrNameLst>
                                      </p:cBhvr>
                                      <p:to>
                                        <p:strVal val="visible"/>
                                      </p:to>
                                    </p:set>
                                    <p:animEffect transition="in" filter="circle(in)">
                                      <p:cBhvr>
                                        <p:cTn id="48" dur="2000"/>
                                        <p:tgtEl>
                                          <p:spTgt spid="44"/>
                                        </p:tgtEl>
                                      </p:cBhvr>
                                    </p:animEffect>
                                  </p:childTnLst>
                                </p:cTn>
                              </p:par>
                              <p:par>
                                <p:cTn id="49" presetID="6" presetClass="entr" presetSubtype="16" fill="hold" nodeType="withEffect">
                                  <p:stCondLst>
                                    <p:cond delay="0"/>
                                  </p:stCondLst>
                                  <p:childTnLst>
                                    <p:set>
                                      <p:cBhvr>
                                        <p:cTn id="50" dur="1" fill="hold">
                                          <p:stCondLst>
                                            <p:cond delay="0"/>
                                          </p:stCondLst>
                                        </p:cTn>
                                        <p:tgtEl>
                                          <p:spTgt spid="46"/>
                                        </p:tgtEl>
                                        <p:attrNameLst>
                                          <p:attrName>style.visibility</p:attrName>
                                        </p:attrNameLst>
                                      </p:cBhvr>
                                      <p:to>
                                        <p:strVal val="visible"/>
                                      </p:to>
                                    </p:set>
                                    <p:animEffect transition="in" filter="circle(in)">
                                      <p:cBhvr>
                                        <p:cTn id="51" dur="2000"/>
                                        <p:tgtEl>
                                          <p:spTgt spid="46"/>
                                        </p:tgtEl>
                                      </p:cBhvr>
                                    </p:animEffect>
                                  </p:childTnLst>
                                </p:cTn>
                              </p:par>
                              <p:par>
                                <p:cTn id="52" presetID="6" presetClass="entr" presetSubtype="16" fill="hold" grpId="0" nodeType="withEffect">
                                  <p:stCondLst>
                                    <p:cond delay="0"/>
                                  </p:stCondLst>
                                  <p:childTnLst>
                                    <p:set>
                                      <p:cBhvr>
                                        <p:cTn id="53" dur="1" fill="hold">
                                          <p:stCondLst>
                                            <p:cond delay="0"/>
                                          </p:stCondLst>
                                        </p:cTn>
                                        <p:tgtEl>
                                          <p:spTgt spid="47">
                                            <p:txEl>
                                              <p:pRg st="0" end="0"/>
                                            </p:txEl>
                                          </p:spTgt>
                                        </p:tgtEl>
                                        <p:attrNameLst>
                                          <p:attrName>style.visibility</p:attrName>
                                        </p:attrNameLst>
                                      </p:cBhvr>
                                      <p:to>
                                        <p:strVal val="visible"/>
                                      </p:to>
                                    </p:set>
                                    <p:animEffect transition="in" filter="circle(in)">
                                      <p:cBhvr>
                                        <p:cTn id="54" dur="2000"/>
                                        <p:tgtEl>
                                          <p:spTgt spid="47">
                                            <p:txEl>
                                              <p:pRg st="0" end="0"/>
                                            </p:txEl>
                                          </p:spTgt>
                                        </p:tgtEl>
                                      </p:cBhvr>
                                    </p:animEffect>
                                  </p:childTnLst>
                                </p:cTn>
                              </p:par>
                            </p:childTnLst>
                          </p:cTn>
                        </p:par>
                      </p:childTnLst>
                    </p:cTn>
                  </p:par>
                  <p:par>
                    <p:cTn id="55" fill="hold">
                      <p:stCondLst>
                        <p:cond delay="indefinite"/>
                      </p:stCondLst>
                      <p:childTnLst>
                        <p:par>
                          <p:cTn id="56" fill="hold">
                            <p:stCondLst>
                              <p:cond delay="0"/>
                            </p:stCondLst>
                            <p:childTnLst>
                              <p:par>
                                <p:cTn id="57" presetID="6" presetClass="entr" presetSubtype="16" fill="hold" grpId="0" nodeType="clickEffect">
                                  <p:stCondLst>
                                    <p:cond delay="0"/>
                                  </p:stCondLst>
                                  <p:childTnLst>
                                    <p:set>
                                      <p:cBhvr>
                                        <p:cTn id="58" dur="1" fill="hold">
                                          <p:stCondLst>
                                            <p:cond delay="0"/>
                                          </p:stCondLst>
                                        </p:cTn>
                                        <p:tgtEl>
                                          <p:spTgt spid="568"/>
                                        </p:tgtEl>
                                        <p:attrNameLst>
                                          <p:attrName>style.visibility</p:attrName>
                                        </p:attrNameLst>
                                      </p:cBhvr>
                                      <p:to>
                                        <p:strVal val="visible"/>
                                      </p:to>
                                    </p:set>
                                    <p:animEffect transition="in" filter="circle(in)">
                                      <p:cBhvr>
                                        <p:cTn id="59" dur="2000"/>
                                        <p:tgtEl>
                                          <p:spTgt spid="568"/>
                                        </p:tgtEl>
                                      </p:cBhvr>
                                    </p:animEffect>
                                  </p:childTnLst>
                                </p:cTn>
                              </p:par>
                              <p:par>
                                <p:cTn id="60" presetID="6" presetClass="entr" presetSubtype="16" fill="hold" grpId="0" nodeType="withEffect">
                                  <p:stCondLst>
                                    <p:cond delay="0"/>
                                  </p:stCondLst>
                                  <p:childTnLst>
                                    <p:set>
                                      <p:cBhvr>
                                        <p:cTn id="61" dur="1" fill="hold">
                                          <p:stCondLst>
                                            <p:cond delay="0"/>
                                          </p:stCondLst>
                                        </p:cTn>
                                        <p:tgtEl>
                                          <p:spTgt spid="578"/>
                                        </p:tgtEl>
                                        <p:attrNameLst>
                                          <p:attrName>style.visibility</p:attrName>
                                        </p:attrNameLst>
                                      </p:cBhvr>
                                      <p:to>
                                        <p:strVal val="visible"/>
                                      </p:to>
                                    </p:set>
                                    <p:animEffect transition="in" filter="circle(in)">
                                      <p:cBhvr>
                                        <p:cTn id="62" dur="2000"/>
                                        <p:tgtEl>
                                          <p:spTgt spid="578"/>
                                        </p:tgtEl>
                                      </p:cBhvr>
                                    </p:animEffect>
                                  </p:childTnLst>
                                </p:cTn>
                              </p:par>
                              <p:par>
                                <p:cTn id="63" presetID="6" presetClass="entr" presetSubtype="16" fill="hold" grpId="0" nodeType="withEffect">
                                  <p:stCondLst>
                                    <p:cond delay="0"/>
                                  </p:stCondLst>
                                  <p:childTnLst>
                                    <p:set>
                                      <p:cBhvr>
                                        <p:cTn id="64" dur="1" fill="hold">
                                          <p:stCondLst>
                                            <p:cond delay="0"/>
                                          </p:stCondLst>
                                        </p:cTn>
                                        <p:tgtEl>
                                          <p:spTgt spid="580"/>
                                        </p:tgtEl>
                                        <p:attrNameLst>
                                          <p:attrName>style.visibility</p:attrName>
                                        </p:attrNameLst>
                                      </p:cBhvr>
                                      <p:to>
                                        <p:strVal val="visible"/>
                                      </p:to>
                                    </p:set>
                                    <p:animEffect transition="in" filter="circle(in)">
                                      <p:cBhvr>
                                        <p:cTn id="65" dur="2000"/>
                                        <p:tgtEl>
                                          <p:spTgt spid="580"/>
                                        </p:tgtEl>
                                      </p:cBhvr>
                                    </p:animEffect>
                                  </p:childTnLst>
                                </p:cTn>
                              </p:par>
                              <p:par>
                                <p:cTn id="66" presetID="6" presetClass="entr" presetSubtype="16" fill="hold" grpId="0" nodeType="withEffect">
                                  <p:stCondLst>
                                    <p:cond delay="0"/>
                                  </p:stCondLst>
                                  <p:childTnLst>
                                    <p:set>
                                      <p:cBhvr>
                                        <p:cTn id="67" dur="1" fill="hold">
                                          <p:stCondLst>
                                            <p:cond delay="0"/>
                                          </p:stCondLst>
                                        </p:cTn>
                                        <p:tgtEl>
                                          <p:spTgt spid="581"/>
                                        </p:tgtEl>
                                        <p:attrNameLst>
                                          <p:attrName>style.visibility</p:attrName>
                                        </p:attrNameLst>
                                      </p:cBhvr>
                                      <p:to>
                                        <p:strVal val="visible"/>
                                      </p:to>
                                    </p:set>
                                    <p:animEffect transition="in" filter="circle(in)">
                                      <p:cBhvr>
                                        <p:cTn id="68" dur="2000"/>
                                        <p:tgtEl>
                                          <p:spTgt spid="581"/>
                                        </p:tgtEl>
                                      </p:cBhvr>
                                    </p:animEffect>
                                  </p:childTnLst>
                                </p:cTn>
                              </p:par>
                              <p:par>
                                <p:cTn id="69" presetID="6" presetClass="entr" presetSubtype="16" fill="hold" grpId="0" nodeType="withEffect">
                                  <p:stCondLst>
                                    <p:cond delay="0"/>
                                  </p:stCondLst>
                                  <p:childTnLst>
                                    <p:set>
                                      <p:cBhvr>
                                        <p:cTn id="70" dur="1" fill="hold">
                                          <p:stCondLst>
                                            <p:cond delay="0"/>
                                          </p:stCondLst>
                                        </p:cTn>
                                        <p:tgtEl>
                                          <p:spTgt spid="582"/>
                                        </p:tgtEl>
                                        <p:attrNameLst>
                                          <p:attrName>style.visibility</p:attrName>
                                        </p:attrNameLst>
                                      </p:cBhvr>
                                      <p:to>
                                        <p:strVal val="visible"/>
                                      </p:to>
                                    </p:set>
                                    <p:animEffect transition="in" filter="circle(in)">
                                      <p:cBhvr>
                                        <p:cTn id="71" dur="2000"/>
                                        <p:tgtEl>
                                          <p:spTgt spid="582"/>
                                        </p:tgtEl>
                                      </p:cBhvr>
                                    </p:animEffect>
                                  </p:childTnLst>
                                </p:cTn>
                              </p:par>
                              <p:par>
                                <p:cTn id="72" presetID="6" presetClass="entr" presetSubtype="16" fill="hold" grpId="0" nodeType="withEffect">
                                  <p:stCondLst>
                                    <p:cond delay="0"/>
                                  </p:stCondLst>
                                  <p:childTnLst>
                                    <p:set>
                                      <p:cBhvr>
                                        <p:cTn id="73" dur="1" fill="hold">
                                          <p:stCondLst>
                                            <p:cond delay="0"/>
                                          </p:stCondLst>
                                        </p:cTn>
                                        <p:tgtEl>
                                          <p:spTgt spid="584"/>
                                        </p:tgtEl>
                                        <p:attrNameLst>
                                          <p:attrName>style.visibility</p:attrName>
                                        </p:attrNameLst>
                                      </p:cBhvr>
                                      <p:to>
                                        <p:strVal val="visible"/>
                                      </p:to>
                                    </p:set>
                                    <p:animEffect transition="in" filter="circle(in)">
                                      <p:cBhvr>
                                        <p:cTn id="74" dur="2000"/>
                                        <p:tgtEl>
                                          <p:spTgt spid="584"/>
                                        </p:tgtEl>
                                      </p:cBhvr>
                                    </p:animEffect>
                                  </p:childTnLst>
                                </p:cTn>
                              </p:par>
                              <p:par>
                                <p:cTn id="75" presetID="6" presetClass="entr" presetSubtype="16" fill="hold" grpId="0" nodeType="withEffect">
                                  <p:stCondLst>
                                    <p:cond delay="0"/>
                                  </p:stCondLst>
                                  <p:childTnLst>
                                    <p:set>
                                      <p:cBhvr>
                                        <p:cTn id="76" dur="1" fill="hold">
                                          <p:stCondLst>
                                            <p:cond delay="0"/>
                                          </p:stCondLst>
                                        </p:cTn>
                                        <p:tgtEl>
                                          <p:spTgt spid="599"/>
                                        </p:tgtEl>
                                        <p:attrNameLst>
                                          <p:attrName>style.visibility</p:attrName>
                                        </p:attrNameLst>
                                      </p:cBhvr>
                                      <p:to>
                                        <p:strVal val="visible"/>
                                      </p:to>
                                    </p:set>
                                    <p:animEffect transition="in" filter="circle(in)">
                                      <p:cBhvr>
                                        <p:cTn id="77" dur="2000"/>
                                        <p:tgtEl>
                                          <p:spTgt spid="599"/>
                                        </p:tgtEl>
                                      </p:cBhvr>
                                    </p:animEffect>
                                  </p:childTnLst>
                                </p:cTn>
                              </p:par>
                              <p:par>
                                <p:cTn id="78" presetID="6" presetClass="entr" presetSubtype="16" fill="hold" grpId="0" nodeType="withEffect">
                                  <p:stCondLst>
                                    <p:cond delay="0"/>
                                  </p:stCondLst>
                                  <p:childTnLst>
                                    <p:set>
                                      <p:cBhvr>
                                        <p:cTn id="79" dur="1" fill="hold">
                                          <p:stCondLst>
                                            <p:cond delay="0"/>
                                          </p:stCondLst>
                                        </p:cTn>
                                        <p:tgtEl>
                                          <p:spTgt spid="42"/>
                                        </p:tgtEl>
                                        <p:attrNameLst>
                                          <p:attrName>style.visibility</p:attrName>
                                        </p:attrNameLst>
                                      </p:cBhvr>
                                      <p:to>
                                        <p:strVal val="visible"/>
                                      </p:to>
                                    </p:set>
                                    <p:animEffect transition="in" filter="circle(in)">
                                      <p:cBhvr>
                                        <p:cTn id="80" dur="2000"/>
                                        <p:tgtEl>
                                          <p:spTgt spid="42"/>
                                        </p:tgtEl>
                                      </p:cBhvr>
                                    </p:animEffect>
                                  </p:childTnLst>
                                </p:cTn>
                              </p:par>
                              <p:par>
                                <p:cTn id="81" presetID="6" presetClass="entr" presetSubtype="16" fill="hold" nodeType="withEffect">
                                  <p:stCondLst>
                                    <p:cond delay="0"/>
                                  </p:stCondLst>
                                  <p:childTnLst>
                                    <p:set>
                                      <p:cBhvr>
                                        <p:cTn id="82" dur="1" fill="hold">
                                          <p:stCondLst>
                                            <p:cond delay="0"/>
                                          </p:stCondLst>
                                        </p:cTn>
                                        <p:tgtEl>
                                          <p:spTgt spid="50"/>
                                        </p:tgtEl>
                                        <p:attrNameLst>
                                          <p:attrName>style.visibility</p:attrName>
                                        </p:attrNameLst>
                                      </p:cBhvr>
                                      <p:to>
                                        <p:strVal val="visible"/>
                                      </p:to>
                                    </p:set>
                                    <p:animEffect transition="in" filter="circle(in)">
                                      <p:cBhvr>
                                        <p:cTn id="83" dur="2000"/>
                                        <p:tgtEl>
                                          <p:spTgt spid="50"/>
                                        </p:tgtEl>
                                      </p:cBhvr>
                                    </p:animEffect>
                                  </p:childTnLst>
                                </p:cTn>
                              </p:par>
                              <p:par>
                                <p:cTn id="84" presetID="6" presetClass="entr" presetSubtype="16" fill="hold" grpId="0" nodeType="withEffect">
                                  <p:stCondLst>
                                    <p:cond delay="0"/>
                                  </p:stCondLst>
                                  <p:childTnLst>
                                    <p:set>
                                      <p:cBhvr>
                                        <p:cTn id="85" dur="1" fill="hold">
                                          <p:stCondLst>
                                            <p:cond delay="0"/>
                                          </p:stCondLst>
                                        </p:cTn>
                                        <p:tgtEl>
                                          <p:spTgt spid="49">
                                            <p:txEl>
                                              <p:pRg st="0" end="0"/>
                                            </p:txEl>
                                          </p:spTgt>
                                        </p:tgtEl>
                                        <p:attrNameLst>
                                          <p:attrName>style.visibility</p:attrName>
                                        </p:attrNameLst>
                                      </p:cBhvr>
                                      <p:to>
                                        <p:strVal val="visible"/>
                                      </p:to>
                                    </p:set>
                                    <p:animEffect transition="in" filter="circle(in)">
                                      <p:cBhvr>
                                        <p:cTn id="86" dur="2000"/>
                                        <p:tgtEl>
                                          <p:spTgt spid="4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6" grpId="0" build="p"/>
      <p:bldP spid="567" grpId="0"/>
      <p:bldP spid="568" grpId="0"/>
      <p:bldP spid="569" grpId="0"/>
      <p:bldP spid="570" grpId="0" animBg="1"/>
      <p:bldP spid="571" grpId="0" animBg="1"/>
      <p:bldP spid="572" grpId="0" animBg="1"/>
      <p:bldP spid="574" grpId="0" animBg="1"/>
      <p:bldP spid="575" grpId="0" animBg="1"/>
      <p:bldP spid="576" grpId="0" animBg="1"/>
      <p:bldP spid="577" grpId="0" animBg="1"/>
      <p:bldP spid="578" grpId="0" animBg="1"/>
      <p:bldP spid="579" grpId="0" animBg="1"/>
      <p:bldP spid="580" grpId="0" animBg="1"/>
      <p:bldP spid="581" grpId="0" animBg="1"/>
      <p:bldP spid="582" grpId="0" animBg="1"/>
      <p:bldP spid="583" grpId="0" animBg="1"/>
      <p:bldP spid="584" grpId="0" animBg="1"/>
      <p:bldP spid="599" grpId="0" animBg="1"/>
      <p:bldP spid="42" grpId="0" animBg="1"/>
      <p:bldP spid="44" grpId="0" animBg="1"/>
      <p:bldP spid="47" grpId="0" build="p"/>
      <p:bldP spid="49"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ubtitle 8"/>
          <p:cNvSpPr>
            <a:spLocks noGrp="1"/>
          </p:cNvSpPr>
          <p:nvPr>
            <p:ph type="subTitle" idx="7"/>
          </p:nvPr>
        </p:nvSpPr>
        <p:spPr>
          <a:xfrm>
            <a:off x="787772" y="393300"/>
            <a:ext cx="2010000" cy="502500"/>
          </a:xfrm>
        </p:spPr>
        <p:txBody>
          <a:bodyPr/>
          <a:lstStyle/>
          <a:p>
            <a:pPr algn="l"/>
            <a:r>
              <a:rPr lang="en-US" sz="2000" dirty="0" smtClean="0">
                <a:solidFill>
                  <a:schemeClr val="bg1"/>
                </a:solidFill>
              </a:rPr>
              <a:t>I. </a:t>
            </a:r>
            <a:r>
              <a:rPr lang="en-US" sz="2000" dirty="0" err="1" smtClean="0">
                <a:solidFill>
                  <a:schemeClr val="bg1"/>
                </a:solidFill>
              </a:rPr>
              <a:t>Khái</a:t>
            </a:r>
            <a:r>
              <a:rPr lang="en-US" sz="2000" dirty="0" smtClean="0">
                <a:solidFill>
                  <a:schemeClr val="bg1"/>
                </a:solidFill>
              </a:rPr>
              <a:t> </a:t>
            </a:r>
            <a:r>
              <a:rPr lang="en-US" sz="2000" dirty="0" err="1" smtClean="0">
                <a:solidFill>
                  <a:schemeClr val="bg1"/>
                </a:solidFill>
              </a:rPr>
              <a:t>niệm</a:t>
            </a:r>
            <a:endParaRPr lang="en-US" sz="2000" dirty="0">
              <a:solidFill>
                <a:schemeClr val="bg1"/>
              </a:solidFill>
            </a:endParaRPr>
          </a:p>
        </p:txBody>
      </p:sp>
      <p:sp>
        <p:nvSpPr>
          <p:cNvPr id="22" name="Subtitle 8"/>
          <p:cNvSpPr>
            <a:spLocks noGrp="1"/>
          </p:cNvSpPr>
          <p:nvPr>
            <p:ph type="subTitle" idx="7"/>
          </p:nvPr>
        </p:nvSpPr>
        <p:spPr>
          <a:xfrm>
            <a:off x="770286" y="895800"/>
            <a:ext cx="4054973" cy="502500"/>
          </a:xfrm>
        </p:spPr>
        <p:txBody>
          <a:bodyPr/>
          <a:lstStyle/>
          <a:p>
            <a:pPr algn="l"/>
            <a:r>
              <a:rPr lang="en-US" sz="2000" dirty="0" smtClean="0">
                <a:solidFill>
                  <a:schemeClr val="bg1"/>
                </a:solidFill>
              </a:rPr>
              <a:t>II. </a:t>
            </a:r>
            <a:r>
              <a:rPr lang="en-US" sz="2000" dirty="0" err="1" smtClean="0">
                <a:solidFill>
                  <a:schemeClr val="bg1"/>
                </a:solidFill>
              </a:rPr>
              <a:t>Lịch</a:t>
            </a:r>
            <a:r>
              <a:rPr lang="en-US" sz="2000" dirty="0" smtClean="0">
                <a:solidFill>
                  <a:schemeClr val="bg1"/>
                </a:solidFill>
              </a:rPr>
              <a:t> </a:t>
            </a:r>
            <a:r>
              <a:rPr lang="en-US" sz="2000" dirty="0" err="1" smtClean="0">
                <a:solidFill>
                  <a:schemeClr val="bg1"/>
                </a:solidFill>
              </a:rPr>
              <a:t>sử</a:t>
            </a:r>
            <a:r>
              <a:rPr lang="en-US" sz="2000" dirty="0" smtClean="0">
                <a:solidFill>
                  <a:schemeClr val="bg1"/>
                </a:solidFill>
              </a:rPr>
              <a:t> </a:t>
            </a:r>
            <a:r>
              <a:rPr lang="en-US" sz="2000" dirty="0" err="1" smtClean="0">
                <a:solidFill>
                  <a:schemeClr val="bg1"/>
                </a:solidFill>
              </a:rPr>
              <a:t>hình</a:t>
            </a:r>
            <a:r>
              <a:rPr lang="en-US" sz="2000" dirty="0" smtClean="0">
                <a:solidFill>
                  <a:schemeClr val="bg1"/>
                </a:solidFill>
              </a:rPr>
              <a:t> </a:t>
            </a:r>
            <a:r>
              <a:rPr lang="en-US" sz="2000" dirty="0" err="1" smtClean="0">
                <a:solidFill>
                  <a:schemeClr val="bg1"/>
                </a:solidFill>
              </a:rPr>
              <a:t>thành</a:t>
            </a:r>
            <a:r>
              <a:rPr lang="en-US" sz="2000" dirty="0" smtClean="0">
                <a:solidFill>
                  <a:schemeClr val="bg1"/>
                </a:solidFill>
              </a:rPr>
              <a:t> </a:t>
            </a:r>
            <a:r>
              <a:rPr lang="en-US" sz="2000" dirty="0" err="1" smtClean="0">
                <a:solidFill>
                  <a:schemeClr val="bg1"/>
                </a:solidFill>
              </a:rPr>
              <a:t>và</a:t>
            </a:r>
            <a:r>
              <a:rPr lang="en-US" sz="2000" dirty="0" smtClean="0">
                <a:solidFill>
                  <a:schemeClr val="bg1"/>
                </a:solidFill>
              </a:rPr>
              <a:t> </a:t>
            </a:r>
            <a:r>
              <a:rPr lang="en-US" sz="2000" dirty="0" err="1" smtClean="0">
                <a:solidFill>
                  <a:schemeClr val="bg1"/>
                </a:solidFill>
              </a:rPr>
              <a:t>phát</a:t>
            </a:r>
            <a:r>
              <a:rPr lang="en-US" sz="2000" dirty="0" smtClean="0">
                <a:solidFill>
                  <a:schemeClr val="bg1"/>
                </a:solidFill>
              </a:rPr>
              <a:t> </a:t>
            </a:r>
            <a:r>
              <a:rPr lang="en-US" sz="2000" dirty="0" err="1" smtClean="0">
                <a:solidFill>
                  <a:schemeClr val="bg1"/>
                </a:solidFill>
              </a:rPr>
              <a:t>triển</a:t>
            </a:r>
            <a:endParaRPr lang="en-US" sz="2000" dirty="0">
              <a:solidFill>
                <a:schemeClr val="bg1"/>
              </a:solidFill>
            </a:endParaRPr>
          </a:p>
        </p:txBody>
      </p:sp>
      <p:pic>
        <p:nvPicPr>
          <p:cNvPr id="1028" name="Picture 4" descr=" Lý Do Khiến Microsoft Luôn Đi Đầu Trên Thị Trườ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5449" y="1715387"/>
            <a:ext cx="5301699" cy="2984099"/>
          </a:xfrm>
          <a:prstGeom prst="rect">
            <a:avLst/>
          </a:prstGeom>
          <a:noFill/>
          <a:extLst>
            <a:ext uri="{909E8E84-426E-40DD-AFC4-6F175D3DCCD1}">
              <a14:hiddenFill xmlns:a14="http://schemas.microsoft.com/office/drawing/2010/main">
                <a:solidFill>
                  <a:srgbClr val="FFFFFF"/>
                </a:solidFill>
              </a14:hiddenFill>
            </a:ext>
          </a:extLst>
        </p:spPr>
      </p:pic>
      <p:sp>
        <p:nvSpPr>
          <p:cNvPr id="2" name="AutoShape 2" descr="data:image/pjpeg;base64,/9j/4AAQSkZJRgABAQEAYABgAAD/2wBDAAEBAQEBAQEBAQEBAQEBAQEBAQEBAQEBAQEBAQEBAQEBAQEBAQEBAQEBAQEBAQEBAQEBAQEBAQEBAQEBAQEBAQH/2wBDAQEBAQEBAQEBAQEBAQEBAQEBAQEBAQEBAQEBAQEBAQEBAQEBAQEBAQEBAQEBAQEBAQEBAQEBAQEBAQEBAQEBAQH/wAARCABAAEADASIAAhEBAxEB/8QAHwAAAQUBAQEBAQEAAAAAAAAAAAECAwQFBgcICQoL/8QAtRAAAgEDAwIEAwUFBAQAAAF9AQIDAAQRBRIhMUEGE1FhByJxFDKBkaEII0KxwRVS0fAkM2JyggkKFhcYGRolJicoKSo0NTY3ODk6Q0RFRkdISUpTVFVWV1hZWmNkZWZnaGlqc3R1dnd4eXqDhIWGh4iJipKTlJWWl5iZmqKjpKWmp6ipqrKztLW2t7i5usLDxMXGx8jJytLT1NXW19jZ2uHi4+Tl5ufo6erx8vP09fb3+Pn6/8QAHwEAAwEBAQEBAQEBAQAAAAAAAAECAwQFBgcICQoL/8QAtREAAgECBAQDBAcFBAQAAQJ3AAECAxEEBSExBhJBUQdhcRMiMoEIFEKRobHBCSMzUvAVYnLRChYkNOEl8RcYGRomJygpKjU2Nzg5OkNERUZHSElKU1RVVldYWVpjZGVmZ2hpanN0dXZ3eHl6goOEhYaHiImKkpOUlZaXmJmaoqOkpaanqKmqsrO0tba3uLm6wsPExcbHyMnK0tPU1dbX2Nna4uPk5ebn6Onq8vP09fb3+Pn6/9oADAMBAAIRAxEAPwD+1iiiiv53P0gKKKKACiiigAooooAKKKKAOB8L/Fb4XeONb13w14K+JHgLxf4j8LySw+JdA8L+MPD2v614dlgu5LCeLXNK0nUbu+0mSG+ilspUv4Ldo7uN7ZwJkZBf8a/EHwF8NtJh174i+NvCPgLQ7i/h0q31rxp4k0fwtpM+qXMNxcW+nQ6jrl7Y2cl/cW9pdzw2aTNcSw2txIkbJDIy/wAnvwvX4r/BL40/tOftyfCsXmt2HwG/an8a+FPjN4Ftyw/4SP4Q+OPFeuNq9wNox5WmXthG08kyXSaZf3GieJTDHbeHr53/AEj/AOCw/wAQvCfxX/YE+EHxJ8C6rFrXhHxr8Z/hz4g0HUouPOsb/wADfEiRY7iLJa1vrSTzLPUbKXFxYX9vc2dyiTwSIvxGG4unWyjNMbUwkKOMwFKriaWGlUk6WLwka06FPEU52UuX21KrRrRSbpVYK+lSF/oamSRjjsFh415ToYqpChOsoLnoV3TjUlSlH4b8lSFSDv78ZO2sWfth4m8VeGPBWiX3iXxj4j0Lwn4d0yMS6jr/AIl1aw0LRbCJmCLJe6pqdxa2VqjOQoaedAWIUHJArz/4cftAfAz4wXl9p3wq+MHw0+IupaZEbjUNN8GeNfD3iLUbO1DrF9suLDS9QubuOyMrpGt60ItXkZUWYscVj/HL9m74S/tIW3gvS/jF4ek8XeHvA/iZ/F+neGJ7+7tND1LWxpV9pNrJr1tZSQT6pZ2UGoXM0WnSXKWU87KL6G7tg9tJ+Nf7SHwo+Dvwx/4KRfsK+Fv2S/CugeB/ijH4sbVPjP4c+G9tHpemWHw1S/0G4km17R9K2afpt1qHgZPiK2pr5Fvd6hoklhPfrJFcaTNJ6+bZlmOXSpYiOHwVTAyxWBwvI69ZY+vPGV6VBvDUlR9jzUpVXNUpTlKrCnUlemkr8OCwmFxcZU3VrwxKo4itzeyg8NTjQpyqJVZ+09paahZzUEoSnFWn0/oKooor6A8wKKKKAPxR/wCCWOj6V4i8T/8ABRvQNd0+01bRNc/aT8VaRrGlahAlzY6lpepaj45s7+wvbaUNHcWt5azS29xDIpSWKR0YFWIr8p/29/CXj/8AZE8N+JP2KtQj1LW/gP4h+LmifH/9nPxJeTSXDaFo62PirRPFvgaa4mLedLYXviSza8hjkRob2yXxC1mg8as0P9aPhD4a/Dv4f3HiK78B+A/Bvgu68X6rJrviy58KeGdG8PXHibW5ZJ5ZdY8QTaTZWkmsapJJc3Mj3+oNcXTPcTM0pMrlqPxB+Efwq+LNtpln8U/hp4B+JNpotxNd6Pa+PPB/h/xdb6VdXMaRXFzp0Ov6ffx2U88Uccc0tssbypGiuzBFA+HxfCNTE5Fh8uhi6dHMMN9bhDGRhJ06mGx2JqVcRhasPilSqQnCVt4YijSqR0i7/Q4fO40MxqYqVGVTDVXRnKg5JSjVw9OMaVaD2VSMoyV+tKpOD+I+FP8Agpr+2J4j/ZX+GHgzQvh5daPpHxS+NviG88I+E/FfiMxr4f8AAul6emnL4l8a3/nQ3NvJNov9uaNFZpd209jbPfSateW99BpbaZf+L/sT63/wT9/Z7uWubP8Aah8B/GL9pP4r39nY+N/iv4g12fUfFfi7xDrt/B/xIfD5vVubnTNGvdZlgItmuptR1m7W1utbvrt7bT4dP/U34h/Br4Q/F0aQvxW+Fnw7+Ji+HzfnQl8f+C/DnjAaKdUFmNTOlDxBpuoDTzqA06wF8bTyjdCytPP3/Z4dnAab+yH+yjo2o2GsaR+zN8AdL1bSr211LS9T074P/D6y1DTtRsZ47qyv7G8tvD8VxaXlncxRXFtcwSRzQTxpLE6uisPRxOV5rPOf7Sp1cur0aUKNPA0cbDFSlgVypYqrQhSnGj9ZxEnL/aJRlVjTUKUZRhzqXLSxmDhgFhHDF06k5TliZ0JUUsRqvYwm5wdT2VNJP2aag5tzacuVr6Iooor6c8gKKKKACiiigAooooAKKKKAP//Z"/>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080959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P spid="22"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19"/>
        <p:cNvGrpSpPr/>
        <p:nvPr/>
      </p:nvGrpSpPr>
      <p:grpSpPr>
        <a:xfrm>
          <a:off x="0" y="0"/>
          <a:ext cx="0" cy="0"/>
          <a:chOff x="0" y="0"/>
          <a:chExt cx="0" cy="0"/>
        </a:xfrm>
      </p:grpSpPr>
      <p:sp>
        <p:nvSpPr>
          <p:cNvPr id="620" name="Google Shape;620;p32"/>
          <p:cNvSpPr/>
          <p:nvPr/>
        </p:nvSpPr>
        <p:spPr>
          <a:xfrm>
            <a:off x="1614200" y="3251700"/>
            <a:ext cx="1581300" cy="1920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32"/>
          <p:cNvSpPr/>
          <p:nvPr/>
        </p:nvSpPr>
        <p:spPr>
          <a:xfrm>
            <a:off x="3781350" y="2876850"/>
            <a:ext cx="1581300" cy="2295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32"/>
          <p:cNvSpPr txBox="1">
            <a:spLocks noGrp="1"/>
          </p:cNvSpPr>
          <p:nvPr>
            <p:ph type="ctrTitle" idx="6"/>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smtClean="0">
                <a:solidFill>
                  <a:srgbClr val="FFFFFF"/>
                </a:solidFill>
              </a:rPr>
              <a:t>Media</a:t>
            </a:r>
            <a:endParaRPr dirty="0">
              <a:solidFill>
                <a:srgbClr val="FFFFFF"/>
              </a:solidFill>
            </a:endParaRPr>
          </a:p>
        </p:txBody>
      </p:sp>
      <p:sp>
        <p:nvSpPr>
          <p:cNvPr id="623" name="Google Shape;623;p32"/>
          <p:cNvSpPr txBox="1">
            <a:spLocks noGrp="1"/>
          </p:cNvSpPr>
          <p:nvPr>
            <p:ph type="subTitle" idx="1"/>
          </p:nvPr>
        </p:nvSpPr>
        <p:spPr>
          <a:xfrm>
            <a:off x="3874944" y="3523425"/>
            <a:ext cx="1394100" cy="50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US" dirty="0" err="1" smtClean="0">
                <a:solidFill>
                  <a:srgbClr val="0E2A47"/>
                </a:solidFill>
              </a:rPr>
              <a:t>Truyền</a:t>
            </a:r>
            <a:r>
              <a:rPr lang="en-US" dirty="0" smtClean="0">
                <a:solidFill>
                  <a:srgbClr val="0E2A47"/>
                </a:solidFill>
              </a:rPr>
              <a:t> </a:t>
            </a:r>
            <a:r>
              <a:rPr lang="en-US" dirty="0" err="1" smtClean="0">
                <a:solidFill>
                  <a:srgbClr val="0E2A47"/>
                </a:solidFill>
              </a:rPr>
              <a:t>phát</a:t>
            </a:r>
            <a:r>
              <a:rPr lang="en-US" dirty="0" smtClean="0">
                <a:solidFill>
                  <a:srgbClr val="0E2A47"/>
                </a:solidFill>
              </a:rPr>
              <a:t> </a:t>
            </a:r>
            <a:r>
              <a:rPr lang="en-US" dirty="0" err="1" smtClean="0">
                <a:solidFill>
                  <a:srgbClr val="0E2A47"/>
                </a:solidFill>
              </a:rPr>
              <a:t>nhạc</a:t>
            </a:r>
            <a:r>
              <a:rPr lang="en-US" dirty="0" smtClean="0">
                <a:solidFill>
                  <a:srgbClr val="0E2A47"/>
                </a:solidFill>
              </a:rPr>
              <a:t>          &amp; </a:t>
            </a:r>
            <a:r>
              <a:rPr lang="en-US" dirty="0" err="1" smtClean="0">
                <a:solidFill>
                  <a:srgbClr val="0E2A47"/>
                </a:solidFill>
              </a:rPr>
              <a:t>phim</a:t>
            </a:r>
            <a:endParaRPr dirty="0">
              <a:solidFill>
                <a:srgbClr val="0E2A47"/>
              </a:solidFill>
            </a:endParaRPr>
          </a:p>
          <a:p>
            <a:pPr marL="0" lvl="0" indent="0" algn="ctr" rtl="0">
              <a:spcBef>
                <a:spcPts val="0"/>
              </a:spcBef>
              <a:spcAft>
                <a:spcPts val="0"/>
              </a:spcAft>
              <a:buNone/>
            </a:pPr>
            <a:endParaRPr dirty="0">
              <a:solidFill>
                <a:srgbClr val="0E2A47"/>
              </a:solidFill>
            </a:endParaRPr>
          </a:p>
        </p:txBody>
      </p:sp>
      <p:sp>
        <p:nvSpPr>
          <p:cNvPr id="624" name="Google Shape;624;p32"/>
          <p:cNvSpPr/>
          <p:nvPr/>
        </p:nvSpPr>
        <p:spPr>
          <a:xfrm>
            <a:off x="5948500" y="2555400"/>
            <a:ext cx="1581300" cy="2617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32"/>
          <p:cNvSpPr txBox="1">
            <a:spLocks noGrp="1"/>
          </p:cNvSpPr>
          <p:nvPr>
            <p:ph type="subTitle" idx="2"/>
          </p:nvPr>
        </p:nvSpPr>
        <p:spPr>
          <a:xfrm>
            <a:off x="6042106" y="3192125"/>
            <a:ext cx="1394100" cy="50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US" dirty="0" err="1" smtClean="0">
                <a:solidFill>
                  <a:srgbClr val="0E2A47"/>
                </a:solidFill>
              </a:rPr>
              <a:t>Phát</a:t>
            </a:r>
            <a:r>
              <a:rPr lang="en-US" dirty="0" smtClean="0">
                <a:solidFill>
                  <a:srgbClr val="0E2A47"/>
                </a:solidFill>
              </a:rPr>
              <a:t> </a:t>
            </a:r>
            <a:r>
              <a:rPr lang="en-US" dirty="0" err="1" smtClean="0">
                <a:solidFill>
                  <a:srgbClr val="0E2A47"/>
                </a:solidFill>
              </a:rPr>
              <a:t>tệp</a:t>
            </a:r>
            <a:r>
              <a:rPr lang="en-US" dirty="0" smtClean="0">
                <a:solidFill>
                  <a:srgbClr val="0E2A47"/>
                </a:solidFill>
              </a:rPr>
              <a:t> </a:t>
            </a:r>
            <a:r>
              <a:rPr lang="en-US" dirty="0" err="1" smtClean="0">
                <a:solidFill>
                  <a:srgbClr val="0E2A47"/>
                </a:solidFill>
              </a:rPr>
              <a:t>âm</a:t>
            </a:r>
            <a:r>
              <a:rPr lang="en-US" dirty="0" smtClean="0">
                <a:solidFill>
                  <a:srgbClr val="0E2A47"/>
                </a:solidFill>
              </a:rPr>
              <a:t> </a:t>
            </a:r>
            <a:r>
              <a:rPr lang="en-US" dirty="0" err="1" smtClean="0">
                <a:solidFill>
                  <a:srgbClr val="0E2A47"/>
                </a:solidFill>
              </a:rPr>
              <a:t>thanh</a:t>
            </a:r>
            <a:r>
              <a:rPr lang="en-US" dirty="0" smtClean="0">
                <a:solidFill>
                  <a:srgbClr val="0E2A47"/>
                </a:solidFill>
              </a:rPr>
              <a:t>        &amp; video</a:t>
            </a:r>
            <a:endParaRPr dirty="0">
              <a:solidFill>
                <a:srgbClr val="0E2A47"/>
              </a:solidFill>
            </a:endParaRPr>
          </a:p>
          <a:p>
            <a:pPr marL="0" lvl="0" indent="0" algn="ctr" rtl="0">
              <a:spcBef>
                <a:spcPts val="0"/>
              </a:spcBef>
              <a:spcAft>
                <a:spcPts val="0"/>
              </a:spcAft>
              <a:buNone/>
            </a:pPr>
            <a:endParaRPr dirty="0">
              <a:solidFill>
                <a:srgbClr val="0E2A47"/>
              </a:solidFill>
            </a:endParaRPr>
          </a:p>
        </p:txBody>
      </p:sp>
      <p:sp>
        <p:nvSpPr>
          <p:cNvPr id="626" name="Google Shape;626;p32"/>
          <p:cNvSpPr txBox="1">
            <a:spLocks noGrp="1"/>
          </p:cNvSpPr>
          <p:nvPr>
            <p:ph type="subTitle" idx="3"/>
          </p:nvPr>
        </p:nvSpPr>
        <p:spPr>
          <a:xfrm>
            <a:off x="1707794" y="3891050"/>
            <a:ext cx="1394100" cy="50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dirty="0" smtClean="0">
                <a:solidFill>
                  <a:srgbClr val="0E2A47"/>
                </a:solidFill>
                <a:latin typeface="Roboto Light"/>
                <a:ea typeface="Roboto Light"/>
                <a:cs typeface="Roboto Light"/>
                <a:sym typeface="Roboto Light"/>
              </a:rPr>
              <a:t>Lưu trữ, sắp xếp            &amp; hiện thị ảnh</a:t>
            </a:r>
            <a:endParaRPr dirty="0">
              <a:solidFill>
                <a:srgbClr val="0E2A47"/>
              </a:solidFill>
              <a:latin typeface="Roboto Light"/>
              <a:ea typeface="Roboto Light"/>
              <a:cs typeface="Roboto Light"/>
              <a:sym typeface="Roboto Light"/>
            </a:endParaRPr>
          </a:p>
        </p:txBody>
      </p:sp>
      <p:sp>
        <p:nvSpPr>
          <p:cNvPr id="627" name="Google Shape;627;p32"/>
          <p:cNvSpPr txBox="1">
            <a:spLocks noGrp="1"/>
          </p:cNvSpPr>
          <p:nvPr>
            <p:ph type="ctrTitle"/>
          </p:nvPr>
        </p:nvSpPr>
        <p:spPr>
          <a:xfrm>
            <a:off x="3533994" y="3422225"/>
            <a:ext cx="2076000" cy="19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smtClean="0">
                <a:solidFill>
                  <a:srgbClr val="0E2A47"/>
                </a:solidFill>
              </a:rPr>
              <a:t>Groove Music, Film &amp; TV</a:t>
            </a:r>
            <a:endParaRPr dirty="0">
              <a:solidFill>
                <a:srgbClr val="0E2A47"/>
              </a:solidFill>
            </a:endParaRPr>
          </a:p>
        </p:txBody>
      </p:sp>
      <p:sp>
        <p:nvSpPr>
          <p:cNvPr id="628" name="Google Shape;628;p32"/>
          <p:cNvSpPr txBox="1">
            <a:spLocks noGrp="1"/>
          </p:cNvSpPr>
          <p:nvPr>
            <p:ph type="ctrTitle" idx="4"/>
          </p:nvPr>
        </p:nvSpPr>
        <p:spPr>
          <a:xfrm>
            <a:off x="5701156" y="3096475"/>
            <a:ext cx="2076000" cy="19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smtClean="0">
                <a:solidFill>
                  <a:srgbClr val="0E2A47"/>
                </a:solidFill>
              </a:rPr>
              <a:t>Windows Media Player</a:t>
            </a:r>
            <a:endParaRPr dirty="0">
              <a:solidFill>
                <a:srgbClr val="0E2A47"/>
              </a:solidFill>
            </a:endParaRPr>
          </a:p>
        </p:txBody>
      </p:sp>
      <p:sp>
        <p:nvSpPr>
          <p:cNvPr id="629" name="Google Shape;629;p32"/>
          <p:cNvSpPr txBox="1">
            <a:spLocks noGrp="1"/>
          </p:cNvSpPr>
          <p:nvPr>
            <p:ph type="ctrTitle" idx="5"/>
          </p:nvPr>
        </p:nvSpPr>
        <p:spPr>
          <a:xfrm>
            <a:off x="1366844" y="3789650"/>
            <a:ext cx="2076000" cy="19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smtClean="0">
                <a:solidFill>
                  <a:srgbClr val="0E2A47"/>
                </a:solidFill>
              </a:rPr>
              <a:t>Photos</a:t>
            </a:r>
            <a:endParaRPr dirty="0">
              <a:solidFill>
                <a:srgbClr val="0E2A47"/>
              </a:solidFill>
            </a:endParaRPr>
          </a:p>
        </p:txBody>
      </p:sp>
      <p:sp>
        <p:nvSpPr>
          <p:cNvPr id="630" name="Google Shape;630;p32"/>
          <p:cNvSpPr/>
          <p:nvPr/>
        </p:nvSpPr>
        <p:spPr>
          <a:xfrm>
            <a:off x="1938175" y="2110450"/>
            <a:ext cx="933300" cy="933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32"/>
          <p:cNvSpPr/>
          <p:nvPr/>
        </p:nvSpPr>
        <p:spPr>
          <a:xfrm>
            <a:off x="4105350" y="1748500"/>
            <a:ext cx="933300" cy="933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32"/>
          <p:cNvSpPr/>
          <p:nvPr/>
        </p:nvSpPr>
        <p:spPr>
          <a:xfrm>
            <a:off x="6272525" y="1428000"/>
            <a:ext cx="933300" cy="933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47" name="Google Shape;647;p32"/>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pic>
        <p:nvPicPr>
          <p:cNvPr id="30" name="Picture 29" descr="Google Photos tự động lưu trữ dữ liệu ảnh của người dùng dù đã bị gỡ bỏ?"/>
          <p:cNvPicPr/>
          <p:nvPr/>
        </p:nvPicPr>
        <p:blipFill rotWithShape="1">
          <a:blip r:embed="rId3">
            <a:duotone>
              <a:prstClr val="black"/>
              <a:schemeClr val="accent1">
                <a:tint val="45000"/>
                <a:satMod val="400000"/>
              </a:schemeClr>
            </a:duotone>
            <a:extLst>
              <a:ext uri="{BEBA8EAE-BF5A-486C-A8C5-ECC9F3942E4B}">
                <a14:imgProps xmlns:a14="http://schemas.microsoft.com/office/drawing/2010/main">
                  <a14:imgLayer r:embed="rId4">
                    <a14:imgEffect>
                      <a14:backgroundRemoval t="0" b="100000" l="18429" r="84429"/>
                    </a14:imgEffect>
                  </a14:imgLayer>
                </a14:imgProps>
              </a:ext>
              <a:ext uri="{28A0092B-C50C-407E-A947-70E740481C1C}">
                <a14:useLocalDpi xmlns:a14="http://schemas.microsoft.com/office/drawing/2010/main" val="0"/>
              </a:ext>
            </a:extLst>
          </a:blip>
          <a:srcRect l="16346" r="16664"/>
          <a:stretch/>
        </p:blipFill>
        <p:spPr bwMode="auto">
          <a:xfrm>
            <a:off x="2130919" y="2303930"/>
            <a:ext cx="548640" cy="548640"/>
          </a:xfrm>
          <a:prstGeom prst="rect">
            <a:avLst/>
          </a:prstGeom>
          <a:noFill/>
          <a:ln>
            <a:noFill/>
          </a:ln>
          <a:extLst>
            <a:ext uri="{53640926-AAD7-44D8-BBD7-CCE9431645EC}">
              <a14:shadowObscured xmlns:a14="http://schemas.microsoft.com/office/drawing/2010/main"/>
            </a:ext>
          </a:extLst>
        </p:spPr>
      </p:pic>
      <p:pic>
        <p:nvPicPr>
          <p:cNvPr id="31" name="Picture 30" descr="Microsoft cập nhật Maps, Groove Music, Movies &amp;amp; TV cho Windows 10 Mobile |  Tinh tế"/>
          <p:cNvPicPr/>
          <p:nvPr/>
        </p:nvPicPr>
        <p:blipFill rotWithShape="1">
          <a:blip r:embed="rId5">
            <a:extLst>
              <a:ext uri="{BEBA8EAE-BF5A-486C-A8C5-ECC9F3942E4B}">
                <a14:imgProps xmlns:a14="http://schemas.microsoft.com/office/drawing/2010/main">
                  <a14:imgLayer r:embed="rId6">
                    <a14:imgEffect>
                      <a14:backgroundRemoval t="31000" b="65500" l="33500" r="66500">
                        <a14:foregroundMark x1="37500" y1="43500" x2="37500" y2="43500"/>
                        <a14:foregroundMark x1="46000" y1="40000" x2="46000" y2="40000"/>
                        <a14:foregroundMark x1="54000" y1="39500" x2="54000" y2="39500"/>
                        <a14:foregroundMark x1="61500" y1="37500" x2="61500" y2="37500"/>
                      </a14:backgroundRemoval>
                    </a14:imgEffect>
                  </a14:imgLayer>
                </a14:imgProps>
              </a:ext>
              <a:ext uri="{28A0092B-C50C-407E-A947-70E740481C1C}">
                <a14:useLocalDpi xmlns:a14="http://schemas.microsoft.com/office/drawing/2010/main" val="0"/>
              </a:ext>
            </a:extLst>
          </a:blip>
          <a:srcRect l="32031" t="29687" r="32031" b="30469"/>
          <a:stretch/>
        </p:blipFill>
        <p:spPr bwMode="auto">
          <a:xfrm>
            <a:off x="4352919" y="1972262"/>
            <a:ext cx="438150" cy="485775"/>
          </a:xfrm>
          <a:prstGeom prst="rect">
            <a:avLst/>
          </a:prstGeom>
          <a:noFill/>
          <a:ln>
            <a:noFill/>
          </a:ln>
          <a:extLst>
            <a:ext uri="{53640926-AAD7-44D8-BBD7-CCE9431645EC}">
              <a14:shadowObscured xmlns:a14="http://schemas.microsoft.com/office/drawing/2010/main"/>
            </a:ext>
          </a:extLst>
        </p:spPr>
      </p:pic>
      <p:pic>
        <p:nvPicPr>
          <p:cNvPr id="32" name="Picture 31" descr="Download Windows Media Player 12, 11 - Nghe nhạc, xem phim trên Win 10"/>
          <p:cNvPicPr/>
          <p:nvPr/>
        </p:nvPicPr>
        <p:blipFill>
          <a:blip r:embed="rId7">
            <a:duotone>
              <a:prstClr val="black"/>
              <a:schemeClr val="accent1">
                <a:tint val="45000"/>
                <a:satMod val="400000"/>
              </a:schemeClr>
            </a:duotone>
            <a:extLst>
              <a:ext uri="{BEBA8EAE-BF5A-486C-A8C5-ECC9F3942E4B}">
                <a14:imgProps xmlns:a14="http://schemas.microsoft.com/office/drawing/2010/main">
                  <a14:imgLayer r:embed="rId8">
                    <a14:imgEffect>
                      <a14:backgroundRemoval t="4000" b="99429" l="0" r="100000"/>
                    </a14:imgEffect>
                  </a14:imgLayer>
                </a14:imgProps>
              </a:ext>
              <a:ext uri="{28A0092B-C50C-407E-A947-70E740481C1C}">
                <a14:useLocalDpi xmlns:a14="http://schemas.microsoft.com/office/drawing/2010/main" val="0"/>
              </a:ext>
            </a:extLst>
          </a:blip>
          <a:srcRect/>
          <a:stretch>
            <a:fillRect/>
          </a:stretch>
        </p:blipFill>
        <p:spPr bwMode="auto">
          <a:xfrm>
            <a:off x="6464830" y="1620330"/>
            <a:ext cx="548640" cy="548640"/>
          </a:xfrm>
          <a:prstGeom prst="rect">
            <a:avLst/>
          </a:prstGeom>
          <a:noFill/>
          <a:ln>
            <a:noFill/>
          </a:ln>
        </p:spPr>
      </p:pic>
    </p:spTree>
    <p:extLst>
      <p:ext uri="{BB962C8B-B14F-4D97-AF65-F5344CB8AC3E}">
        <p14:creationId xmlns:p14="http://schemas.microsoft.com/office/powerpoint/2010/main" val="16612264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620"/>
                                        </p:tgtEl>
                                        <p:attrNameLst>
                                          <p:attrName>style.visibility</p:attrName>
                                        </p:attrNameLst>
                                      </p:cBhvr>
                                      <p:to>
                                        <p:strVal val="visible"/>
                                      </p:to>
                                    </p:set>
                                    <p:animEffect transition="in" filter="circle(in)">
                                      <p:cBhvr>
                                        <p:cTn id="7" dur="2000"/>
                                        <p:tgtEl>
                                          <p:spTgt spid="620"/>
                                        </p:tgtEl>
                                      </p:cBhvr>
                                    </p:animEffect>
                                  </p:childTnLst>
                                </p:cTn>
                              </p:par>
                              <p:par>
                                <p:cTn id="8" presetID="6" presetClass="entr" presetSubtype="16" fill="hold" grpId="0" nodeType="withEffect">
                                  <p:stCondLst>
                                    <p:cond delay="0"/>
                                  </p:stCondLst>
                                  <p:childTnLst>
                                    <p:set>
                                      <p:cBhvr>
                                        <p:cTn id="9" dur="1" fill="hold">
                                          <p:stCondLst>
                                            <p:cond delay="0"/>
                                          </p:stCondLst>
                                        </p:cTn>
                                        <p:tgtEl>
                                          <p:spTgt spid="626">
                                            <p:txEl>
                                              <p:pRg st="0" end="0"/>
                                            </p:txEl>
                                          </p:spTgt>
                                        </p:tgtEl>
                                        <p:attrNameLst>
                                          <p:attrName>style.visibility</p:attrName>
                                        </p:attrNameLst>
                                      </p:cBhvr>
                                      <p:to>
                                        <p:strVal val="visible"/>
                                      </p:to>
                                    </p:set>
                                    <p:animEffect transition="in" filter="circle(in)">
                                      <p:cBhvr>
                                        <p:cTn id="10" dur="2000"/>
                                        <p:tgtEl>
                                          <p:spTgt spid="626">
                                            <p:txEl>
                                              <p:pRg st="0" end="0"/>
                                            </p:txEl>
                                          </p:spTgt>
                                        </p:tgtEl>
                                      </p:cBhvr>
                                    </p:animEffect>
                                  </p:childTnLst>
                                </p:cTn>
                              </p:par>
                              <p:par>
                                <p:cTn id="11" presetID="6" presetClass="entr" presetSubtype="16" fill="hold" grpId="0" nodeType="withEffect">
                                  <p:stCondLst>
                                    <p:cond delay="0"/>
                                  </p:stCondLst>
                                  <p:childTnLst>
                                    <p:set>
                                      <p:cBhvr>
                                        <p:cTn id="12" dur="1" fill="hold">
                                          <p:stCondLst>
                                            <p:cond delay="0"/>
                                          </p:stCondLst>
                                        </p:cTn>
                                        <p:tgtEl>
                                          <p:spTgt spid="629"/>
                                        </p:tgtEl>
                                        <p:attrNameLst>
                                          <p:attrName>style.visibility</p:attrName>
                                        </p:attrNameLst>
                                      </p:cBhvr>
                                      <p:to>
                                        <p:strVal val="visible"/>
                                      </p:to>
                                    </p:set>
                                    <p:animEffect transition="in" filter="circle(in)">
                                      <p:cBhvr>
                                        <p:cTn id="13" dur="2000"/>
                                        <p:tgtEl>
                                          <p:spTgt spid="629"/>
                                        </p:tgtEl>
                                      </p:cBhvr>
                                    </p:animEffect>
                                  </p:childTnLst>
                                </p:cTn>
                              </p:par>
                              <p:par>
                                <p:cTn id="14" presetID="6" presetClass="entr" presetSubtype="16" fill="hold" grpId="0" nodeType="withEffect">
                                  <p:stCondLst>
                                    <p:cond delay="0"/>
                                  </p:stCondLst>
                                  <p:childTnLst>
                                    <p:set>
                                      <p:cBhvr>
                                        <p:cTn id="15" dur="1" fill="hold">
                                          <p:stCondLst>
                                            <p:cond delay="0"/>
                                          </p:stCondLst>
                                        </p:cTn>
                                        <p:tgtEl>
                                          <p:spTgt spid="630"/>
                                        </p:tgtEl>
                                        <p:attrNameLst>
                                          <p:attrName>style.visibility</p:attrName>
                                        </p:attrNameLst>
                                      </p:cBhvr>
                                      <p:to>
                                        <p:strVal val="visible"/>
                                      </p:to>
                                    </p:set>
                                    <p:animEffect transition="in" filter="circle(in)">
                                      <p:cBhvr>
                                        <p:cTn id="16" dur="2000"/>
                                        <p:tgtEl>
                                          <p:spTgt spid="630"/>
                                        </p:tgtEl>
                                      </p:cBhvr>
                                    </p:animEffect>
                                  </p:childTnLst>
                                </p:cTn>
                              </p:par>
                              <p:par>
                                <p:cTn id="17" presetID="6" presetClass="entr" presetSubtype="16" fill="hold" nodeType="withEffect">
                                  <p:stCondLst>
                                    <p:cond delay="0"/>
                                  </p:stCondLst>
                                  <p:childTnLst>
                                    <p:set>
                                      <p:cBhvr>
                                        <p:cTn id="18" dur="1" fill="hold">
                                          <p:stCondLst>
                                            <p:cond delay="0"/>
                                          </p:stCondLst>
                                        </p:cTn>
                                        <p:tgtEl>
                                          <p:spTgt spid="30"/>
                                        </p:tgtEl>
                                        <p:attrNameLst>
                                          <p:attrName>style.visibility</p:attrName>
                                        </p:attrNameLst>
                                      </p:cBhvr>
                                      <p:to>
                                        <p:strVal val="visible"/>
                                      </p:to>
                                    </p:set>
                                    <p:animEffect transition="in" filter="circle(in)">
                                      <p:cBhvr>
                                        <p:cTn id="19" dur="2000"/>
                                        <p:tgtEl>
                                          <p:spTgt spid="30"/>
                                        </p:tgtEl>
                                      </p:cBhvr>
                                    </p:animEffect>
                                  </p:childTnLst>
                                </p:cTn>
                              </p:par>
                            </p:childTnLst>
                          </p:cTn>
                        </p:par>
                      </p:childTnLst>
                    </p:cTn>
                  </p:par>
                  <p:par>
                    <p:cTn id="20" fill="hold">
                      <p:stCondLst>
                        <p:cond delay="indefinite"/>
                      </p:stCondLst>
                      <p:childTnLst>
                        <p:par>
                          <p:cTn id="21" fill="hold">
                            <p:stCondLst>
                              <p:cond delay="0"/>
                            </p:stCondLst>
                            <p:childTnLst>
                              <p:par>
                                <p:cTn id="22" presetID="6" presetClass="entr" presetSubtype="16" fill="hold" grpId="0" nodeType="clickEffect">
                                  <p:stCondLst>
                                    <p:cond delay="0"/>
                                  </p:stCondLst>
                                  <p:childTnLst>
                                    <p:set>
                                      <p:cBhvr>
                                        <p:cTn id="23" dur="1" fill="hold">
                                          <p:stCondLst>
                                            <p:cond delay="0"/>
                                          </p:stCondLst>
                                        </p:cTn>
                                        <p:tgtEl>
                                          <p:spTgt spid="621"/>
                                        </p:tgtEl>
                                        <p:attrNameLst>
                                          <p:attrName>style.visibility</p:attrName>
                                        </p:attrNameLst>
                                      </p:cBhvr>
                                      <p:to>
                                        <p:strVal val="visible"/>
                                      </p:to>
                                    </p:set>
                                    <p:animEffect transition="in" filter="circle(in)">
                                      <p:cBhvr>
                                        <p:cTn id="24" dur="2000"/>
                                        <p:tgtEl>
                                          <p:spTgt spid="621"/>
                                        </p:tgtEl>
                                      </p:cBhvr>
                                    </p:animEffect>
                                  </p:childTnLst>
                                </p:cTn>
                              </p:par>
                              <p:par>
                                <p:cTn id="25" presetID="6" presetClass="entr" presetSubtype="16" fill="hold" grpId="0" nodeType="withEffect">
                                  <p:stCondLst>
                                    <p:cond delay="0"/>
                                  </p:stCondLst>
                                  <p:childTnLst>
                                    <p:set>
                                      <p:cBhvr>
                                        <p:cTn id="26" dur="1" fill="hold">
                                          <p:stCondLst>
                                            <p:cond delay="0"/>
                                          </p:stCondLst>
                                        </p:cTn>
                                        <p:tgtEl>
                                          <p:spTgt spid="623">
                                            <p:txEl>
                                              <p:pRg st="0" end="0"/>
                                            </p:txEl>
                                          </p:spTgt>
                                        </p:tgtEl>
                                        <p:attrNameLst>
                                          <p:attrName>style.visibility</p:attrName>
                                        </p:attrNameLst>
                                      </p:cBhvr>
                                      <p:to>
                                        <p:strVal val="visible"/>
                                      </p:to>
                                    </p:set>
                                    <p:animEffect transition="in" filter="circle(in)">
                                      <p:cBhvr>
                                        <p:cTn id="27" dur="2000"/>
                                        <p:tgtEl>
                                          <p:spTgt spid="623">
                                            <p:txEl>
                                              <p:pRg st="0" end="0"/>
                                            </p:txEl>
                                          </p:spTgt>
                                        </p:tgtEl>
                                      </p:cBhvr>
                                    </p:animEffect>
                                  </p:childTnLst>
                                </p:cTn>
                              </p:par>
                              <p:par>
                                <p:cTn id="28" presetID="6" presetClass="entr" presetSubtype="16" fill="hold" grpId="0" nodeType="withEffect">
                                  <p:stCondLst>
                                    <p:cond delay="0"/>
                                  </p:stCondLst>
                                  <p:childTnLst>
                                    <p:set>
                                      <p:cBhvr>
                                        <p:cTn id="29" dur="1" fill="hold">
                                          <p:stCondLst>
                                            <p:cond delay="0"/>
                                          </p:stCondLst>
                                        </p:cTn>
                                        <p:tgtEl>
                                          <p:spTgt spid="631"/>
                                        </p:tgtEl>
                                        <p:attrNameLst>
                                          <p:attrName>style.visibility</p:attrName>
                                        </p:attrNameLst>
                                      </p:cBhvr>
                                      <p:to>
                                        <p:strVal val="visible"/>
                                      </p:to>
                                    </p:set>
                                    <p:animEffect transition="in" filter="circle(in)">
                                      <p:cBhvr>
                                        <p:cTn id="30" dur="2000"/>
                                        <p:tgtEl>
                                          <p:spTgt spid="631"/>
                                        </p:tgtEl>
                                      </p:cBhvr>
                                    </p:animEffect>
                                  </p:childTnLst>
                                </p:cTn>
                              </p:par>
                              <p:par>
                                <p:cTn id="31" presetID="6" presetClass="entr" presetSubtype="16" fill="hold" nodeType="withEffect">
                                  <p:stCondLst>
                                    <p:cond delay="0"/>
                                  </p:stCondLst>
                                  <p:childTnLst>
                                    <p:set>
                                      <p:cBhvr>
                                        <p:cTn id="32" dur="1" fill="hold">
                                          <p:stCondLst>
                                            <p:cond delay="0"/>
                                          </p:stCondLst>
                                        </p:cTn>
                                        <p:tgtEl>
                                          <p:spTgt spid="31"/>
                                        </p:tgtEl>
                                        <p:attrNameLst>
                                          <p:attrName>style.visibility</p:attrName>
                                        </p:attrNameLst>
                                      </p:cBhvr>
                                      <p:to>
                                        <p:strVal val="visible"/>
                                      </p:to>
                                    </p:set>
                                    <p:animEffect transition="in" filter="circle(in)">
                                      <p:cBhvr>
                                        <p:cTn id="33" dur="2000"/>
                                        <p:tgtEl>
                                          <p:spTgt spid="31"/>
                                        </p:tgtEl>
                                      </p:cBhvr>
                                    </p:animEffect>
                                  </p:childTnLst>
                                </p:cTn>
                              </p:par>
                            </p:childTnLst>
                          </p:cTn>
                        </p:par>
                      </p:childTnLst>
                    </p:cTn>
                  </p:par>
                  <p:par>
                    <p:cTn id="34" fill="hold">
                      <p:stCondLst>
                        <p:cond delay="indefinite"/>
                      </p:stCondLst>
                      <p:childTnLst>
                        <p:par>
                          <p:cTn id="35" fill="hold">
                            <p:stCondLst>
                              <p:cond delay="0"/>
                            </p:stCondLst>
                            <p:childTnLst>
                              <p:par>
                                <p:cTn id="36" presetID="6" presetClass="entr" presetSubtype="16" fill="hold" grpId="0" nodeType="clickEffect">
                                  <p:stCondLst>
                                    <p:cond delay="0"/>
                                  </p:stCondLst>
                                  <p:childTnLst>
                                    <p:set>
                                      <p:cBhvr>
                                        <p:cTn id="37" dur="1" fill="hold">
                                          <p:stCondLst>
                                            <p:cond delay="0"/>
                                          </p:stCondLst>
                                        </p:cTn>
                                        <p:tgtEl>
                                          <p:spTgt spid="624"/>
                                        </p:tgtEl>
                                        <p:attrNameLst>
                                          <p:attrName>style.visibility</p:attrName>
                                        </p:attrNameLst>
                                      </p:cBhvr>
                                      <p:to>
                                        <p:strVal val="visible"/>
                                      </p:to>
                                    </p:set>
                                    <p:animEffect transition="in" filter="circle(in)">
                                      <p:cBhvr>
                                        <p:cTn id="38" dur="2000"/>
                                        <p:tgtEl>
                                          <p:spTgt spid="624"/>
                                        </p:tgtEl>
                                      </p:cBhvr>
                                    </p:animEffect>
                                  </p:childTnLst>
                                </p:cTn>
                              </p:par>
                              <p:par>
                                <p:cTn id="39" presetID="6" presetClass="entr" presetSubtype="16" fill="hold" grpId="0" nodeType="withEffect">
                                  <p:stCondLst>
                                    <p:cond delay="0"/>
                                  </p:stCondLst>
                                  <p:childTnLst>
                                    <p:set>
                                      <p:cBhvr>
                                        <p:cTn id="40" dur="1" fill="hold">
                                          <p:stCondLst>
                                            <p:cond delay="0"/>
                                          </p:stCondLst>
                                        </p:cTn>
                                        <p:tgtEl>
                                          <p:spTgt spid="625">
                                            <p:txEl>
                                              <p:pRg st="0" end="0"/>
                                            </p:txEl>
                                          </p:spTgt>
                                        </p:tgtEl>
                                        <p:attrNameLst>
                                          <p:attrName>style.visibility</p:attrName>
                                        </p:attrNameLst>
                                      </p:cBhvr>
                                      <p:to>
                                        <p:strVal val="visible"/>
                                      </p:to>
                                    </p:set>
                                    <p:animEffect transition="in" filter="circle(in)">
                                      <p:cBhvr>
                                        <p:cTn id="41" dur="2000"/>
                                        <p:tgtEl>
                                          <p:spTgt spid="625">
                                            <p:txEl>
                                              <p:pRg st="0" end="0"/>
                                            </p:txEl>
                                          </p:spTgt>
                                        </p:tgtEl>
                                      </p:cBhvr>
                                    </p:animEffect>
                                  </p:childTnLst>
                                </p:cTn>
                              </p:par>
                              <p:par>
                                <p:cTn id="42" presetID="6" presetClass="entr" presetSubtype="16" fill="hold" grpId="0" nodeType="withEffect">
                                  <p:stCondLst>
                                    <p:cond delay="0"/>
                                  </p:stCondLst>
                                  <p:childTnLst>
                                    <p:set>
                                      <p:cBhvr>
                                        <p:cTn id="43" dur="1" fill="hold">
                                          <p:stCondLst>
                                            <p:cond delay="0"/>
                                          </p:stCondLst>
                                        </p:cTn>
                                        <p:tgtEl>
                                          <p:spTgt spid="632"/>
                                        </p:tgtEl>
                                        <p:attrNameLst>
                                          <p:attrName>style.visibility</p:attrName>
                                        </p:attrNameLst>
                                      </p:cBhvr>
                                      <p:to>
                                        <p:strVal val="visible"/>
                                      </p:to>
                                    </p:set>
                                    <p:animEffect transition="in" filter="circle(in)">
                                      <p:cBhvr>
                                        <p:cTn id="44" dur="2000"/>
                                        <p:tgtEl>
                                          <p:spTgt spid="632"/>
                                        </p:tgtEl>
                                      </p:cBhvr>
                                    </p:animEffect>
                                  </p:childTnLst>
                                </p:cTn>
                              </p:par>
                              <p:par>
                                <p:cTn id="45" presetID="6" presetClass="entr" presetSubtype="16" fill="hold" nodeType="withEffect">
                                  <p:stCondLst>
                                    <p:cond delay="0"/>
                                  </p:stCondLst>
                                  <p:childTnLst>
                                    <p:set>
                                      <p:cBhvr>
                                        <p:cTn id="46" dur="1" fill="hold">
                                          <p:stCondLst>
                                            <p:cond delay="0"/>
                                          </p:stCondLst>
                                        </p:cTn>
                                        <p:tgtEl>
                                          <p:spTgt spid="32"/>
                                        </p:tgtEl>
                                        <p:attrNameLst>
                                          <p:attrName>style.visibility</p:attrName>
                                        </p:attrNameLst>
                                      </p:cBhvr>
                                      <p:to>
                                        <p:strVal val="visible"/>
                                      </p:to>
                                    </p:set>
                                    <p:animEffect transition="in" filter="circle(in)">
                                      <p:cBhvr>
                                        <p:cTn id="47" dur="20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0" grpId="0" animBg="1"/>
      <p:bldP spid="621" grpId="0" animBg="1"/>
      <p:bldP spid="623" grpId="0" build="p"/>
      <p:bldP spid="624" grpId="0" animBg="1"/>
      <p:bldP spid="625" grpId="0" build="p"/>
      <p:bldP spid="626" grpId="0" build="p"/>
      <p:bldP spid="629" grpId="0"/>
      <p:bldP spid="630" grpId="0" animBg="1"/>
      <p:bldP spid="631" grpId="0" animBg="1"/>
      <p:bldP spid="632"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750"/>
        <p:cNvGrpSpPr/>
        <p:nvPr/>
      </p:nvGrpSpPr>
      <p:grpSpPr>
        <a:xfrm>
          <a:off x="0" y="0"/>
          <a:ext cx="0" cy="0"/>
          <a:chOff x="0" y="0"/>
          <a:chExt cx="0" cy="0"/>
        </a:xfrm>
      </p:grpSpPr>
      <p:sp>
        <p:nvSpPr>
          <p:cNvPr id="751" name="Google Shape;751;p36"/>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smtClean="0"/>
              <a:t>Settings</a:t>
            </a:r>
            <a:endParaRPr dirty="0"/>
          </a:p>
        </p:txBody>
      </p:sp>
      <p:sp>
        <p:nvSpPr>
          <p:cNvPr id="752" name="Google Shape;752;p36"/>
          <p:cNvSpPr/>
          <p:nvPr/>
        </p:nvSpPr>
        <p:spPr>
          <a:xfrm>
            <a:off x="4346435" y="4146005"/>
            <a:ext cx="214487" cy="192778"/>
          </a:xfrm>
          <a:custGeom>
            <a:avLst/>
            <a:gdLst/>
            <a:ahLst/>
            <a:cxnLst/>
            <a:rect l="l" t="t" r="r" b="b"/>
            <a:pathLst>
              <a:path w="10819" h="9724" extrusionOk="0">
                <a:moveTo>
                  <a:pt x="5406" y="0"/>
                </a:moveTo>
                <a:cubicBezTo>
                  <a:pt x="3266" y="0"/>
                  <a:pt x="1305" y="1422"/>
                  <a:pt x="712" y="3585"/>
                </a:cubicBezTo>
                <a:cubicBezTo>
                  <a:pt x="1" y="6180"/>
                  <a:pt x="1528" y="8858"/>
                  <a:pt x="4123" y="9549"/>
                </a:cubicBezTo>
                <a:cubicBezTo>
                  <a:pt x="4554" y="9667"/>
                  <a:pt x="4987" y="9723"/>
                  <a:pt x="5414" y="9723"/>
                </a:cubicBezTo>
                <a:cubicBezTo>
                  <a:pt x="7553" y="9723"/>
                  <a:pt x="9514" y="8305"/>
                  <a:pt x="10107" y="6159"/>
                </a:cubicBezTo>
                <a:cubicBezTo>
                  <a:pt x="10818" y="3564"/>
                  <a:pt x="9291" y="886"/>
                  <a:pt x="6696" y="175"/>
                </a:cubicBezTo>
                <a:cubicBezTo>
                  <a:pt x="6265" y="57"/>
                  <a:pt x="5832" y="0"/>
                  <a:pt x="54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36"/>
          <p:cNvSpPr/>
          <p:nvPr/>
        </p:nvSpPr>
        <p:spPr>
          <a:xfrm>
            <a:off x="4402857" y="4191782"/>
            <a:ext cx="101643" cy="101226"/>
          </a:xfrm>
          <a:custGeom>
            <a:avLst/>
            <a:gdLst/>
            <a:ahLst/>
            <a:cxnLst/>
            <a:rect l="l" t="t" r="r" b="b"/>
            <a:pathLst>
              <a:path w="5127" h="5106" fill="none" extrusionOk="0">
                <a:moveTo>
                  <a:pt x="3076" y="293"/>
                </a:moveTo>
                <a:cubicBezTo>
                  <a:pt x="4331" y="565"/>
                  <a:pt x="5126" y="1820"/>
                  <a:pt x="4834" y="3076"/>
                </a:cubicBezTo>
                <a:cubicBezTo>
                  <a:pt x="4541" y="4331"/>
                  <a:pt x="3306" y="5105"/>
                  <a:pt x="2051" y="4833"/>
                </a:cubicBezTo>
                <a:cubicBezTo>
                  <a:pt x="795" y="4540"/>
                  <a:pt x="0" y="3306"/>
                  <a:pt x="293" y="2051"/>
                </a:cubicBezTo>
                <a:cubicBezTo>
                  <a:pt x="586" y="795"/>
                  <a:pt x="1821" y="0"/>
                  <a:pt x="3076" y="293"/>
                </a:cubicBezTo>
                <a:close/>
              </a:path>
            </a:pathLst>
          </a:custGeom>
          <a:solidFill>
            <a:srgbClr val="0E2A47"/>
          </a:solidFill>
          <a:ln w="19350" cap="rnd"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36"/>
          <p:cNvSpPr/>
          <p:nvPr/>
        </p:nvSpPr>
        <p:spPr>
          <a:xfrm>
            <a:off x="4453451" y="4174355"/>
            <a:ext cx="20" cy="68039"/>
          </a:xfrm>
          <a:custGeom>
            <a:avLst/>
            <a:gdLst/>
            <a:ahLst/>
            <a:cxnLst/>
            <a:rect l="l" t="t" r="r" b="b"/>
            <a:pathLst>
              <a:path w="1" h="3432" extrusionOk="0">
                <a:moveTo>
                  <a:pt x="1" y="0"/>
                </a:moveTo>
                <a:lnTo>
                  <a:pt x="1" y="3432"/>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36"/>
          <p:cNvSpPr/>
          <p:nvPr/>
        </p:nvSpPr>
        <p:spPr>
          <a:xfrm>
            <a:off x="4453451" y="4174355"/>
            <a:ext cx="20" cy="68039"/>
          </a:xfrm>
          <a:custGeom>
            <a:avLst/>
            <a:gdLst/>
            <a:ahLst/>
            <a:cxnLst/>
            <a:rect l="l" t="t" r="r" b="b"/>
            <a:pathLst>
              <a:path w="1" h="3432" fill="none" extrusionOk="0">
                <a:moveTo>
                  <a:pt x="1" y="0"/>
                </a:moveTo>
                <a:lnTo>
                  <a:pt x="1" y="3432"/>
                </a:lnTo>
              </a:path>
            </a:pathLst>
          </a:custGeom>
          <a:solidFill>
            <a:srgbClr val="0E2A47"/>
          </a:solidFill>
          <a:ln w="19875" cap="rnd"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E2A47"/>
              </a:solidFill>
              <a:highlight>
                <a:srgbClr val="0E2A47"/>
              </a:highlight>
            </a:endParaRPr>
          </a:p>
        </p:txBody>
      </p:sp>
      <p:sp>
        <p:nvSpPr>
          <p:cNvPr id="756" name="Google Shape;756;p36"/>
          <p:cNvSpPr/>
          <p:nvPr/>
        </p:nvSpPr>
        <p:spPr>
          <a:xfrm>
            <a:off x="3124390" y="2917872"/>
            <a:ext cx="1329484" cy="1205875"/>
          </a:xfrm>
          <a:custGeom>
            <a:avLst/>
            <a:gdLst/>
            <a:ahLst/>
            <a:cxnLst/>
            <a:rect l="l" t="t" r="r" b="b"/>
            <a:pathLst>
              <a:path w="67061" h="60826" fill="none" extrusionOk="0">
                <a:moveTo>
                  <a:pt x="1" y="1"/>
                </a:moveTo>
                <a:lnTo>
                  <a:pt x="1" y="7701"/>
                </a:lnTo>
                <a:cubicBezTo>
                  <a:pt x="1" y="11843"/>
                  <a:pt x="3369" y="15233"/>
                  <a:pt x="7533" y="15233"/>
                </a:cubicBezTo>
                <a:lnTo>
                  <a:pt x="54611" y="15233"/>
                </a:lnTo>
                <a:cubicBezTo>
                  <a:pt x="61474" y="15233"/>
                  <a:pt x="67061" y="20799"/>
                  <a:pt x="67061" y="27683"/>
                </a:cubicBezTo>
                <a:lnTo>
                  <a:pt x="67061" y="60826"/>
                </a:lnTo>
              </a:path>
            </a:pathLst>
          </a:custGeom>
          <a:solidFill>
            <a:srgbClr val="FFFFFF"/>
          </a:solidFill>
          <a:ln w="285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36"/>
          <p:cNvSpPr/>
          <p:nvPr/>
        </p:nvSpPr>
        <p:spPr>
          <a:xfrm>
            <a:off x="2931510" y="2335050"/>
            <a:ext cx="1900682" cy="1451448"/>
          </a:xfrm>
          <a:custGeom>
            <a:avLst/>
            <a:gdLst/>
            <a:ahLst/>
            <a:cxnLst/>
            <a:rect l="l" t="t" r="r" b="b"/>
            <a:pathLst>
              <a:path w="95873" h="73213" fill="none" extrusionOk="0">
                <a:moveTo>
                  <a:pt x="95872" y="1"/>
                </a:moveTo>
                <a:lnTo>
                  <a:pt x="95872" y="13539"/>
                </a:lnTo>
                <a:cubicBezTo>
                  <a:pt x="95872" y="17137"/>
                  <a:pt x="92943" y="20046"/>
                  <a:pt x="89365" y="20046"/>
                </a:cubicBezTo>
                <a:lnTo>
                  <a:pt x="87147" y="20046"/>
                </a:lnTo>
                <a:cubicBezTo>
                  <a:pt x="84113" y="20046"/>
                  <a:pt x="81644" y="22494"/>
                  <a:pt x="81644" y="25528"/>
                </a:cubicBezTo>
                <a:lnTo>
                  <a:pt x="81644" y="29273"/>
                </a:lnTo>
                <a:cubicBezTo>
                  <a:pt x="81644" y="32181"/>
                  <a:pt x="84008" y="34525"/>
                  <a:pt x="86896" y="34525"/>
                </a:cubicBezTo>
                <a:lnTo>
                  <a:pt x="88716" y="34525"/>
                </a:lnTo>
                <a:cubicBezTo>
                  <a:pt x="92650" y="34525"/>
                  <a:pt x="95872" y="37747"/>
                  <a:pt x="95872" y="41702"/>
                </a:cubicBezTo>
                <a:lnTo>
                  <a:pt x="95872" y="64111"/>
                </a:lnTo>
                <a:cubicBezTo>
                  <a:pt x="95872" y="69133"/>
                  <a:pt x="91792" y="73213"/>
                  <a:pt x="86770" y="73213"/>
                </a:cubicBezTo>
                <a:lnTo>
                  <a:pt x="76790" y="73213"/>
                </a:lnTo>
                <a:lnTo>
                  <a:pt x="11048" y="73213"/>
                </a:lnTo>
                <a:cubicBezTo>
                  <a:pt x="4938" y="73213"/>
                  <a:pt x="0" y="68275"/>
                  <a:pt x="0" y="62144"/>
                </a:cubicBezTo>
                <a:lnTo>
                  <a:pt x="0" y="11509"/>
                </a:lnTo>
              </a:path>
            </a:pathLst>
          </a:custGeom>
          <a:solidFill>
            <a:srgbClr val="FFFFFF"/>
          </a:solidFill>
          <a:ln w="285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36"/>
          <p:cNvSpPr/>
          <p:nvPr/>
        </p:nvSpPr>
        <p:spPr>
          <a:xfrm>
            <a:off x="3797852" y="2496843"/>
            <a:ext cx="1932620" cy="998050"/>
          </a:xfrm>
          <a:custGeom>
            <a:avLst/>
            <a:gdLst/>
            <a:ahLst/>
            <a:cxnLst/>
            <a:rect l="l" t="t" r="r" b="b"/>
            <a:pathLst>
              <a:path w="97484" h="50343" fill="none" extrusionOk="0">
                <a:moveTo>
                  <a:pt x="0" y="36470"/>
                </a:moveTo>
                <a:lnTo>
                  <a:pt x="0" y="41010"/>
                </a:lnTo>
                <a:cubicBezTo>
                  <a:pt x="0" y="46158"/>
                  <a:pt x="4185" y="50342"/>
                  <a:pt x="9332" y="50342"/>
                </a:cubicBezTo>
                <a:lnTo>
                  <a:pt x="77460" y="50342"/>
                </a:lnTo>
                <a:cubicBezTo>
                  <a:pt x="82544" y="50342"/>
                  <a:pt x="86645" y="46241"/>
                  <a:pt x="86645" y="41178"/>
                </a:cubicBezTo>
                <a:lnTo>
                  <a:pt x="86645" y="31511"/>
                </a:lnTo>
                <a:cubicBezTo>
                  <a:pt x="86645" y="28373"/>
                  <a:pt x="89198" y="25841"/>
                  <a:pt x="92336" y="25841"/>
                </a:cubicBezTo>
                <a:lnTo>
                  <a:pt x="92336" y="25841"/>
                </a:lnTo>
                <a:cubicBezTo>
                  <a:pt x="95182" y="25841"/>
                  <a:pt x="97483" y="23539"/>
                  <a:pt x="97483" y="20694"/>
                </a:cubicBezTo>
                <a:lnTo>
                  <a:pt x="97483" y="0"/>
                </a:lnTo>
              </a:path>
            </a:pathLst>
          </a:custGeom>
          <a:solidFill>
            <a:srgbClr val="FFFFFF"/>
          </a:solidFill>
          <a:ln w="285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36"/>
          <p:cNvSpPr/>
          <p:nvPr/>
        </p:nvSpPr>
        <p:spPr>
          <a:xfrm>
            <a:off x="2689247" y="1962553"/>
            <a:ext cx="829637" cy="598596"/>
          </a:xfrm>
          <a:custGeom>
            <a:avLst/>
            <a:gdLst/>
            <a:ahLst/>
            <a:cxnLst/>
            <a:rect l="l" t="t" r="r" b="b"/>
            <a:pathLst>
              <a:path w="41848" h="30194" fill="none" extrusionOk="0">
                <a:moveTo>
                  <a:pt x="1" y="18413"/>
                </a:moveTo>
                <a:lnTo>
                  <a:pt x="1" y="23916"/>
                </a:lnTo>
                <a:cubicBezTo>
                  <a:pt x="1" y="27410"/>
                  <a:pt x="2825" y="30193"/>
                  <a:pt x="6278" y="30193"/>
                </a:cubicBezTo>
                <a:lnTo>
                  <a:pt x="33207" y="30193"/>
                </a:lnTo>
                <a:cubicBezTo>
                  <a:pt x="37977" y="30193"/>
                  <a:pt x="41848" y="26322"/>
                  <a:pt x="41848" y="21573"/>
                </a:cubicBezTo>
                <a:lnTo>
                  <a:pt x="41848" y="1"/>
                </a:lnTo>
              </a:path>
            </a:pathLst>
          </a:custGeom>
          <a:solidFill>
            <a:srgbClr val="FFFFFF"/>
          </a:solidFill>
          <a:ln w="285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36"/>
          <p:cNvSpPr/>
          <p:nvPr/>
        </p:nvSpPr>
        <p:spPr>
          <a:xfrm>
            <a:off x="4453867" y="3595260"/>
            <a:ext cx="1633144" cy="321502"/>
          </a:xfrm>
          <a:custGeom>
            <a:avLst/>
            <a:gdLst/>
            <a:ahLst/>
            <a:cxnLst/>
            <a:rect l="l" t="t" r="r" b="b"/>
            <a:pathLst>
              <a:path w="82378" h="16217" fill="none" extrusionOk="0">
                <a:moveTo>
                  <a:pt x="1" y="16217"/>
                </a:moveTo>
                <a:lnTo>
                  <a:pt x="71413" y="16217"/>
                </a:lnTo>
                <a:cubicBezTo>
                  <a:pt x="77460" y="16217"/>
                  <a:pt x="82377" y="11321"/>
                  <a:pt x="82377" y="5253"/>
                </a:cubicBezTo>
                <a:lnTo>
                  <a:pt x="82377" y="1"/>
                </a:lnTo>
              </a:path>
            </a:pathLst>
          </a:custGeom>
          <a:solidFill>
            <a:srgbClr val="FFFFFF"/>
          </a:solidFill>
          <a:ln w="285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36"/>
          <p:cNvSpPr/>
          <p:nvPr/>
        </p:nvSpPr>
        <p:spPr>
          <a:xfrm>
            <a:off x="3631915" y="3774044"/>
            <a:ext cx="24920" cy="24920"/>
          </a:xfrm>
          <a:custGeom>
            <a:avLst/>
            <a:gdLst/>
            <a:ahLst/>
            <a:cxnLst/>
            <a:rect l="l" t="t" r="r" b="b"/>
            <a:pathLst>
              <a:path w="1257" h="1257" extrusionOk="0">
                <a:moveTo>
                  <a:pt x="629" y="1"/>
                </a:moveTo>
                <a:cubicBezTo>
                  <a:pt x="273" y="1"/>
                  <a:pt x="1" y="273"/>
                  <a:pt x="1" y="629"/>
                </a:cubicBezTo>
                <a:cubicBezTo>
                  <a:pt x="1" y="984"/>
                  <a:pt x="273" y="1256"/>
                  <a:pt x="629" y="1256"/>
                </a:cubicBezTo>
                <a:cubicBezTo>
                  <a:pt x="984" y="1256"/>
                  <a:pt x="1256" y="984"/>
                  <a:pt x="1256" y="629"/>
                </a:cubicBezTo>
                <a:cubicBezTo>
                  <a:pt x="1256" y="273"/>
                  <a:pt x="984" y="1"/>
                  <a:pt x="629" y="1"/>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36"/>
          <p:cNvSpPr/>
          <p:nvPr/>
        </p:nvSpPr>
        <p:spPr>
          <a:xfrm>
            <a:off x="4412611" y="3774044"/>
            <a:ext cx="24900" cy="24920"/>
          </a:xfrm>
          <a:custGeom>
            <a:avLst/>
            <a:gdLst/>
            <a:ahLst/>
            <a:cxnLst/>
            <a:rect l="l" t="t" r="r" b="b"/>
            <a:pathLst>
              <a:path w="1256" h="1257" extrusionOk="0">
                <a:moveTo>
                  <a:pt x="628" y="1"/>
                </a:moveTo>
                <a:cubicBezTo>
                  <a:pt x="293" y="1"/>
                  <a:pt x="0" y="273"/>
                  <a:pt x="0" y="629"/>
                </a:cubicBezTo>
                <a:cubicBezTo>
                  <a:pt x="0" y="984"/>
                  <a:pt x="293" y="1256"/>
                  <a:pt x="628" y="1256"/>
                </a:cubicBezTo>
                <a:cubicBezTo>
                  <a:pt x="984" y="1256"/>
                  <a:pt x="1256" y="984"/>
                  <a:pt x="1256" y="629"/>
                </a:cubicBezTo>
                <a:cubicBezTo>
                  <a:pt x="1256" y="273"/>
                  <a:pt x="984" y="1"/>
                  <a:pt x="628" y="1"/>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36"/>
          <p:cNvSpPr/>
          <p:nvPr/>
        </p:nvSpPr>
        <p:spPr>
          <a:xfrm>
            <a:off x="4441236" y="3917546"/>
            <a:ext cx="24900" cy="24920"/>
          </a:xfrm>
          <a:custGeom>
            <a:avLst/>
            <a:gdLst/>
            <a:ahLst/>
            <a:cxnLst/>
            <a:rect l="l" t="t" r="r" b="b"/>
            <a:pathLst>
              <a:path w="1256" h="1257" extrusionOk="0">
                <a:moveTo>
                  <a:pt x="628" y="1"/>
                </a:moveTo>
                <a:cubicBezTo>
                  <a:pt x="293" y="1"/>
                  <a:pt x="0" y="273"/>
                  <a:pt x="0" y="629"/>
                </a:cubicBezTo>
                <a:cubicBezTo>
                  <a:pt x="0" y="963"/>
                  <a:pt x="293" y="1256"/>
                  <a:pt x="628" y="1256"/>
                </a:cubicBezTo>
                <a:cubicBezTo>
                  <a:pt x="984" y="1256"/>
                  <a:pt x="1256" y="963"/>
                  <a:pt x="1256" y="629"/>
                </a:cubicBezTo>
                <a:cubicBezTo>
                  <a:pt x="1256" y="273"/>
                  <a:pt x="984" y="1"/>
                  <a:pt x="628" y="1"/>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36"/>
          <p:cNvSpPr/>
          <p:nvPr/>
        </p:nvSpPr>
        <p:spPr>
          <a:xfrm>
            <a:off x="4412611" y="3482435"/>
            <a:ext cx="24900" cy="24920"/>
          </a:xfrm>
          <a:custGeom>
            <a:avLst/>
            <a:gdLst/>
            <a:ahLst/>
            <a:cxnLst/>
            <a:rect l="l" t="t" r="r" b="b"/>
            <a:pathLst>
              <a:path w="1256" h="1257" extrusionOk="0">
                <a:moveTo>
                  <a:pt x="628" y="1"/>
                </a:moveTo>
                <a:cubicBezTo>
                  <a:pt x="293" y="1"/>
                  <a:pt x="0" y="294"/>
                  <a:pt x="0" y="628"/>
                </a:cubicBezTo>
                <a:cubicBezTo>
                  <a:pt x="0" y="984"/>
                  <a:pt x="293" y="1256"/>
                  <a:pt x="628" y="1256"/>
                </a:cubicBezTo>
                <a:cubicBezTo>
                  <a:pt x="984" y="1256"/>
                  <a:pt x="1256" y="984"/>
                  <a:pt x="1256" y="628"/>
                </a:cubicBezTo>
                <a:cubicBezTo>
                  <a:pt x="1256" y="294"/>
                  <a:pt x="984" y="1"/>
                  <a:pt x="628" y="1"/>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36"/>
          <p:cNvSpPr/>
          <p:nvPr/>
        </p:nvSpPr>
        <p:spPr>
          <a:xfrm>
            <a:off x="4791332" y="3482435"/>
            <a:ext cx="24900" cy="24920"/>
          </a:xfrm>
          <a:custGeom>
            <a:avLst/>
            <a:gdLst/>
            <a:ahLst/>
            <a:cxnLst/>
            <a:rect l="l" t="t" r="r" b="b"/>
            <a:pathLst>
              <a:path w="1256" h="1257" extrusionOk="0">
                <a:moveTo>
                  <a:pt x="628" y="1"/>
                </a:moveTo>
                <a:cubicBezTo>
                  <a:pt x="272" y="1"/>
                  <a:pt x="0" y="294"/>
                  <a:pt x="0" y="628"/>
                </a:cubicBezTo>
                <a:cubicBezTo>
                  <a:pt x="0" y="984"/>
                  <a:pt x="272" y="1256"/>
                  <a:pt x="628" y="1256"/>
                </a:cubicBezTo>
                <a:cubicBezTo>
                  <a:pt x="984" y="1256"/>
                  <a:pt x="1256" y="984"/>
                  <a:pt x="1256" y="628"/>
                </a:cubicBezTo>
                <a:cubicBezTo>
                  <a:pt x="1256" y="294"/>
                  <a:pt x="984" y="1"/>
                  <a:pt x="628" y="1"/>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36"/>
          <p:cNvSpPr/>
          <p:nvPr/>
        </p:nvSpPr>
        <p:spPr>
          <a:xfrm>
            <a:off x="3813811" y="3207003"/>
            <a:ext cx="24920" cy="24900"/>
          </a:xfrm>
          <a:custGeom>
            <a:avLst/>
            <a:gdLst/>
            <a:ahLst/>
            <a:cxnLst/>
            <a:rect l="l" t="t" r="r" b="b"/>
            <a:pathLst>
              <a:path w="1257" h="1256" extrusionOk="0">
                <a:moveTo>
                  <a:pt x="628" y="0"/>
                </a:moveTo>
                <a:cubicBezTo>
                  <a:pt x="273" y="0"/>
                  <a:pt x="1" y="272"/>
                  <a:pt x="1" y="628"/>
                </a:cubicBezTo>
                <a:cubicBezTo>
                  <a:pt x="1" y="963"/>
                  <a:pt x="273" y="1256"/>
                  <a:pt x="628" y="1256"/>
                </a:cubicBezTo>
                <a:cubicBezTo>
                  <a:pt x="984" y="1256"/>
                  <a:pt x="1256" y="963"/>
                  <a:pt x="1256" y="628"/>
                </a:cubicBezTo>
                <a:cubicBezTo>
                  <a:pt x="1256" y="272"/>
                  <a:pt x="984" y="0"/>
                  <a:pt x="628" y="0"/>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36"/>
          <p:cNvSpPr/>
          <p:nvPr/>
        </p:nvSpPr>
        <p:spPr>
          <a:xfrm>
            <a:off x="3111523" y="2905421"/>
            <a:ext cx="25336" cy="24920"/>
          </a:xfrm>
          <a:custGeom>
            <a:avLst/>
            <a:gdLst/>
            <a:ahLst/>
            <a:cxnLst/>
            <a:rect l="l" t="t" r="r" b="b"/>
            <a:pathLst>
              <a:path w="1278" h="1257" extrusionOk="0">
                <a:moveTo>
                  <a:pt x="650" y="1"/>
                </a:moveTo>
                <a:cubicBezTo>
                  <a:pt x="294" y="1"/>
                  <a:pt x="1" y="294"/>
                  <a:pt x="1" y="629"/>
                </a:cubicBezTo>
                <a:cubicBezTo>
                  <a:pt x="1" y="984"/>
                  <a:pt x="294" y="1256"/>
                  <a:pt x="650" y="1256"/>
                </a:cubicBezTo>
                <a:cubicBezTo>
                  <a:pt x="984" y="1256"/>
                  <a:pt x="1277" y="984"/>
                  <a:pt x="1277" y="629"/>
                </a:cubicBezTo>
                <a:cubicBezTo>
                  <a:pt x="1277" y="294"/>
                  <a:pt x="984" y="1"/>
                  <a:pt x="650" y="1"/>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36"/>
          <p:cNvSpPr/>
          <p:nvPr/>
        </p:nvSpPr>
        <p:spPr>
          <a:xfrm>
            <a:off x="3506441" y="1950519"/>
            <a:ext cx="24900" cy="24920"/>
          </a:xfrm>
          <a:custGeom>
            <a:avLst/>
            <a:gdLst/>
            <a:ahLst/>
            <a:cxnLst/>
            <a:rect l="l" t="t" r="r" b="b"/>
            <a:pathLst>
              <a:path w="1256" h="1257" extrusionOk="0">
                <a:moveTo>
                  <a:pt x="628" y="1"/>
                </a:moveTo>
                <a:cubicBezTo>
                  <a:pt x="272" y="1"/>
                  <a:pt x="0" y="273"/>
                  <a:pt x="0" y="628"/>
                </a:cubicBezTo>
                <a:cubicBezTo>
                  <a:pt x="0" y="963"/>
                  <a:pt x="272" y="1256"/>
                  <a:pt x="628" y="1256"/>
                </a:cubicBezTo>
                <a:cubicBezTo>
                  <a:pt x="963" y="1256"/>
                  <a:pt x="1256" y="963"/>
                  <a:pt x="1256" y="628"/>
                </a:cubicBezTo>
                <a:cubicBezTo>
                  <a:pt x="1256" y="273"/>
                  <a:pt x="963" y="1"/>
                  <a:pt x="628" y="1"/>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36"/>
          <p:cNvSpPr/>
          <p:nvPr/>
        </p:nvSpPr>
        <p:spPr>
          <a:xfrm>
            <a:off x="2676816" y="2310169"/>
            <a:ext cx="24900" cy="24900"/>
          </a:xfrm>
          <a:custGeom>
            <a:avLst/>
            <a:gdLst/>
            <a:ahLst/>
            <a:cxnLst/>
            <a:rect l="l" t="t" r="r" b="b"/>
            <a:pathLst>
              <a:path w="1256" h="1256" extrusionOk="0">
                <a:moveTo>
                  <a:pt x="628" y="1"/>
                </a:moveTo>
                <a:cubicBezTo>
                  <a:pt x="272" y="1"/>
                  <a:pt x="0" y="293"/>
                  <a:pt x="0" y="628"/>
                </a:cubicBezTo>
                <a:cubicBezTo>
                  <a:pt x="0" y="984"/>
                  <a:pt x="272" y="1256"/>
                  <a:pt x="628" y="1256"/>
                </a:cubicBezTo>
                <a:cubicBezTo>
                  <a:pt x="963" y="1256"/>
                  <a:pt x="1255" y="984"/>
                  <a:pt x="1255" y="628"/>
                </a:cubicBezTo>
                <a:cubicBezTo>
                  <a:pt x="1255" y="293"/>
                  <a:pt x="963" y="1"/>
                  <a:pt x="628" y="1"/>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36"/>
          <p:cNvSpPr/>
          <p:nvPr/>
        </p:nvSpPr>
        <p:spPr>
          <a:xfrm>
            <a:off x="4819741" y="2322619"/>
            <a:ext cx="24900" cy="24900"/>
          </a:xfrm>
          <a:custGeom>
            <a:avLst/>
            <a:gdLst/>
            <a:ahLst/>
            <a:cxnLst/>
            <a:rect l="l" t="t" r="r" b="b"/>
            <a:pathLst>
              <a:path w="1256" h="1256" extrusionOk="0">
                <a:moveTo>
                  <a:pt x="628" y="0"/>
                </a:moveTo>
                <a:cubicBezTo>
                  <a:pt x="272" y="0"/>
                  <a:pt x="0" y="293"/>
                  <a:pt x="0" y="628"/>
                </a:cubicBezTo>
                <a:cubicBezTo>
                  <a:pt x="0" y="984"/>
                  <a:pt x="272" y="1256"/>
                  <a:pt x="628" y="1256"/>
                </a:cubicBezTo>
                <a:cubicBezTo>
                  <a:pt x="984" y="1256"/>
                  <a:pt x="1256" y="984"/>
                  <a:pt x="1256" y="628"/>
                </a:cubicBezTo>
                <a:cubicBezTo>
                  <a:pt x="1256" y="293"/>
                  <a:pt x="984" y="0"/>
                  <a:pt x="628" y="0"/>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36"/>
          <p:cNvSpPr/>
          <p:nvPr/>
        </p:nvSpPr>
        <p:spPr>
          <a:xfrm>
            <a:off x="5718021" y="2486475"/>
            <a:ext cx="24920" cy="24900"/>
          </a:xfrm>
          <a:custGeom>
            <a:avLst/>
            <a:gdLst/>
            <a:ahLst/>
            <a:cxnLst/>
            <a:rect l="l" t="t" r="r" b="b"/>
            <a:pathLst>
              <a:path w="1257" h="1256" extrusionOk="0">
                <a:moveTo>
                  <a:pt x="628" y="0"/>
                </a:moveTo>
                <a:cubicBezTo>
                  <a:pt x="273" y="0"/>
                  <a:pt x="1" y="293"/>
                  <a:pt x="1" y="628"/>
                </a:cubicBezTo>
                <a:cubicBezTo>
                  <a:pt x="1" y="983"/>
                  <a:pt x="273" y="1255"/>
                  <a:pt x="628" y="1255"/>
                </a:cubicBezTo>
                <a:cubicBezTo>
                  <a:pt x="963" y="1255"/>
                  <a:pt x="1256" y="983"/>
                  <a:pt x="1256" y="628"/>
                </a:cubicBezTo>
                <a:cubicBezTo>
                  <a:pt x="1256" y="293"/>
                  <a:pt x="963" y="0"/>
                  <a:pt x="628" y="0"/>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36"/>
          <p:cNvSpPr/>
          <p:nvPr/>
        </p:nvSpPr>
        <p:spPr>
          <a:xfrm>
            <a:off x="6074147" y="3592780"/>
            <a:ext cx="24900" cy="24900"/>
          </a:xfrm>
          <a:custGeom>
            <a:avLst/>
            <a:gdLst/>
            <a:ahLst/>
            <a:cxnLst/>
            <a:rect l="l" t="t" r="r" b="b"/>
            <a:pathLst>
              <a:path w="1256" h="1256" extrusionOk="0">
                <a:moveTo>
                  <a:pt x="628" y="0"/>
                </a:moveTo>
                <a:cubicBezTo>
                  <a:pt x="272" y="0"/>
                  <a:pt x="0" y="272"/>
                  <a:pt x="0" y="628"/>
                </a:cubicBezTo>
                <a:cubicBezTo>
                  <a:pt x="0" y="963"/>
                  <a:pt x="272" y="1256"/>
                  <a:pt x="628" y="1256"/>
                </a:cubicBezTo>
                <a:cubicBezTo>
                  <a:pt x="984" y="1256"/>
                  <a:pt x="1256" y="963"/>
                  <a:pt x="1256" y="628"/>
                </a:cubicBezTo>
                <a:cubicBezTo>
                  <a:pt x="1256" y="272"/>
                  <a:pt x="984" y="0"/>
                  <a:pt x="628" y="0"/>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36"/>
          <p:cNvSpPr/>
          <p:nvPr/>
        </p:nvSpPr>
        <p:spPr>
          <a:xfrm>
            <a:off x="5523060" y="3902650"/>
            <a:ext cx="24920" cy="24900"/>
          </a:xfrm>
          <a:custGeom>
            <a:avLst/>
            <a:gdLst/>
            <a:ahLst/>
            <a:cxnLst/>
            <a:rect l="l" t="t" r="r" b="b"/>
            <a:pathLst>
              <a:path w="1257" h="1256" extrusionOk="0">
                <a:moveTo>
                  <a:pt x="628" y="0"/>
                </a:moveTo>
                <a:cubicBezTo>
                  <a:pt x="273" y="0"/>
                  <a:pt x="1" y="272"/>
                  <a:pt x="1" y="628"/>
                </a:cubicBezTo>
                <a:cubicBezTo>
                  <a:pt x="1" y="984"/>
                  <a:pt x="273" y="1256"/>
                  <a:pt x="628" y="1256"/>
                </a:cubicBezTo>
                <a:cubicBezTo>
                  <a:pt x="963" y="1256"/>
                  <a:pt x="1256" y="984"/>
                  <a:pt x="1256" y="628"/>
                </a:cubicBezTo>
                <a:cubicBezTo>
                  <a:pt x="1256" y="272"/>
                  <a:pt x="963" y="0"/>
                  <a:pt x="628" y="0"/>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36"/>
          <p:cNvSpPr/>
          <p:nvPr/>
        </p:nvSpPr>
        <p:spPr>
          <a:xfrm>
            <a:off x="5533230" y="2186975"/>
            <a:ext cx="225252" cy="224835"/>
          </a:xfrm>
          <a:custGeom>
            <a:avLst/>
            <a:gdLst/>
            <a:ahLst/>
            <a:cxnLst/>
            <a:rect l="l" t="t" r="r" b="b"/>
            <a:pathLst>
              <a:path w="11362" h="11341" extrusionOk="0">
                <a:moveTo>
                  <a:pt x="0" y="0"/>
                </a:moveTo>
                <a:cubicBezTo>
                  <a:pt x="0" y="6277"/>
                  <a:pt x="5084" y="11341"/>
                  <a:pt x="11362" y="11341"/>
                </a:cubicBezTo>
                <a:lnTo>
                  <a:pt x="11362" y="8914"/>
                </a:lnTo>
                <a:cubicBezTo>
                  <a:pt x="11349" y="8914"/>
                  <a:pt x="11336" y="8914"/>
                  <a:pt x="11323" y="8914"/>
                </a:cubicBezTo>
                <a:cubicBezTo>
                  <a:pt x="6424" y="8914"/>
                  <a:pt x="2427" y="4925"/>
                  <a:pt x="2427" y="0"/>
                </a:cubicBezTo>
                <a:close/>
              </a:path>
            </a:pathLst>
          </a:custGeom>
          <a:solidFill>
            <a:srgbClr val="48FFD5">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36"/>
          <p:cNvSpPr/>
          <p:nvPr/>
        </p:nvSpPr>
        <p:spPr>
          <a:xfrm>
            <a:off x="5533627" y="1961304"/>
            <a:ext cx="225271" cy="225271"/>
          </a:xfrm>
          <a:custGeom>
            <a:avLst/>
            <a:gdLst/>
            <a:ahLst/>
            <a:cxnLst/>
            <a:rect l="l" t="t" r="r" b="b"/>
            <a:pathLst>
              <a:path w="11363" h="11363" extrusionOk="0">
                <a:moveTo>
                  <a:pt x="11362" y="1"/>
                </a:moveTo>
                <a:cubicBezTo>
                  <a:pt x="5085" y="1"/>
                  <a:pt x="1" y="5085"/>
                  <a:pt x="1" y="11362"/>
                </a:cubicBezTo>
                <a:lnTo>
                  <a:pt x="2449" y="11362"/>
                </a:lnTo>
                <a:cubicBezTo>
                  <a:pt x="2407" y="6445"/>
                  <a:pt x="6425" y="2428"/>
                  <a:pt x="11362" y="2428"/>
                </a:cubicBezTo>
                <a:lnTo>
                  <a:pt x="1136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36"/>
          <p:cNvSpPr/>
          <p:nvPr/>
        </p:nvSpPr>
        <p:spPr>
          <a:xfrm>
            <a:off x="5758880" y="1961721"/>
            <a:ext cx="225668" cy="225688"/>
          </a:xfrm>
          <a:custGeom>
            <a:avLst/>
            <a:gdLst/>
            <a:ahLst/>
            <a:cxnLst/>
            <a:rect l="l" t="t" r="r" b="b"/>
            <a:pathLst>
              <a:path w="11383" h="11384" extrusionOk="0">
                <a:moveTo>
                  <a:pt x="0" y="1"/>
                </a:moveTo>
                <a:lnTo>
                  <a:pt x="0" y="2449"/>
                </a:lnTo>
                <a:cubicBezTo>
                  <a:pt x="4938" y="2449"/>
                  <a:pt x="8935" y="6445"/>
                  <a:pt x="8935" y="11383"/>
                </a:cubicBezTo>
                <a:lnTo>
                  <a:pt x="11383" y="11383"/>
                </a:lnTo>
                <a:cubicBezTo>
                  <a:pt x="11341" y="5085"/>
                  <a:pt x="6278" y="1"/>
                  <a:pt x="0" y="1"/>
                </a:cubicBezTo>
                <a:close/>
              </a:path>
            </a:pathLst>
          </a:custGeom>
          <a:solidFill>
            <a:srgbClr val="48FFD5">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36"/>
          <p:cNvSpPr/>
          <p:nvPr/>
        </p:nvSpPr>
        <p:spPr>
          <a:xfrm>
            <a:off x="5758880" y="2187391"/>
            <a:ext cx="224855" cy="225252"/>
          </a:xfrm>
          <a:custGeom>
            <a:avLst/>
            <a:gdLst/>
            <a:ahLst/>
            <a:cxnLst/>
            <a:rect l="l" t="t" r="r" b="b"/>
            <a:pathLst>
              <a:path w="11342" h="11362" extrusionOk="0">
                <a:moveTo>
                  <a:pt x="8914" y="0"/>
                </a:moveTo>
                <a:cubicBezTo>
                  <a:pt x="8935" y="4917"/>
                  <a:pt x="4938" y="8914"/>
                  <a:pt x="0" y="8914"/>
                </a:cubicBezTo>
                <a:lnTo>
                  <a:pt x="0" y="11362"/>
                </a:lnTo>
                <a:cubicBezTo>
                  <a:pt x="6278" y="11362"/>
                  <a:pt x="11341" y="6277"/>
                  <a:pt x="113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36"/>
          <p:cNvSpPr/>
          <p:nvPr/>
        </p:nvSpPr>
        <p:spPr>
          <a:xfrm>
            <a:off x="3533820" y="1402550"/>
            <a:ext cx="560017" cy="155587"/>
          </a:xfrm>
          <a:custGeom>
            <a:avLst/>
            <a:gdLst/>
            <a:ahLst/>
            <a:cxnLst/>
            <a:rect l="l" t="t" r="r" b="b"/>
            <a:pathLst>
              <a:path w="28248" h="7848" fill="none" extrusionOk="0">
                <a:moveTo>
                  <a:pt x="0" y="7847"/>
                </a:moveTo>
                <a:cubicBezTo>
                  <a:pt x="2930" y="3139"/>
                  <a:pt x="8160" y="1"/>
                  <a:pt x="14124" y="1"/>
                </a:cubicBezTo>
                <a:cubicBezTo>
                  <a:pt x="20087" y="1"/>
                  <a:pt x="25318" y="3139"/>
                  <a:pt x="28247" y="7847"/>
                </a:cubicBezTo>
              </a:path>
            </a:pathLst>
          </a:custGeom>
          <a:noFill/>
          <a:ln w="285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36"/>
          <p:cNvSpPr/>
          <p:nvPr/>
        </p:nvSpPr>
        <p:spPr>
          <a:xfrm>
            <a:off x="4065023" y="1536897"/>
            <a:ext cx="53072" cy="53151"/>
          </a:xfrm>
          <a:custGeom>
            <a:avLst/>
            <a:gdLst/>
            <a:ahLst/>
            <a:cxnLst/>
            <a:rect l="l" t="t" r="r" b="b"/>
            <a:pathLst>
              <a:path w="2677" h="2681" extrusionOk="0">
                <a:moveTo>
                  <a:pt x="2502" y="1"/>
                </a:moveTo>
                <a:cubicBezTo>
                  <a:pt x="2491" y="1"/>
                  <a:pt x="2480" y="2"/>
                  <a:pt x="2469" y="4"/>
                </a:cubicBezTo>
                <a:lnTo>
                  <a:pt x="1298" y="402"/>
                </a:lnTo>
                <a:lnTo>
                  <a:pt x="126" y="799"/>
                </a:lnTo>
                <a:cubicBezTo>
                  <a:pt x="21" y="820"/>
                  <a:pt x="0" y="946"/>
                  <a:pt x="63" y="1029"/>
                </a:cubicBezTo>
                <a:lnTo>
                  <a:pt x="984" y="1845"/>
                </a:lnTo>
                <a:lnTo>
                  <a:pt x="1905" y="2641"/>
                </a:lnTo>
                <a:cubicBezTo>
                  <a:pt x="1932" y="2668"/>
                  <a:pt x="1965" y="2680"/>
                  <a:pt x="1997" y="2680"/>
                </a:cubicBezTo>
                <a:cubicBezTo>
                  <a:pt x="2060" y="2680"/>
                  <a:pt x="2121" y="2634"/>
                  <a:pt x="2135" y="2578"/>
                </a:cubicBezTo>
                <a:lnTo>
                  <a:pt x="2407" y="1364"/>
                </a:lnTo>
                <a:lnTo>
                  <a:pt x="2658" y="172"/>
                </a:lnTo>
                <a:cubicBezTo>
                  <a:pt x="2676" y="78"/>
                  <a:pt x="2595" y="1"/>
                  <a:pt x="2502" y="1"/>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36"/>
          <p:cNvSpPr/>
          <p:nvPr/>
        </p:nvSpPr>
        <p:spPr>
          <a:xfrm>
            <a:off x="5188093" y="1744357"/>
            <a:ext cx="560017" cy="155587"/>
          </a:xfrm>
          <a:custGeom>
            <a:avLst/>
            <a:gdLst/>
            <a:ahLst/>
            <a:cxnLst/>
            <a:rect l="l" t="t" r="r" b="b"/>
            <a:pathLst>
              <a:path w="28248" h="7848" fill="none" extrusionOk="0">
                <a:moveTo>
                  <a:pt x="28247" y="7847"/>
                </a:moveTo>
                <a:cubicBezTo>
                  <a:pt x="25297" y="3139"/>
                  <a:pt x="20066" y="1"/>
                  <a:pt x="14124" y="1"/>
                </a:cubicBezTo>
                <a:cubicBezTo>
                  <a:pt x="8161" y="1"/>
                  <a:pt x="2930" y="3139"/>
                  <a:pt x="1" y="7847"/>
                </a:cubicBezTo>
              </a:path>
            </a:pathLst>
          </a:custGeom>
          <a:solidFill>
            <a:srgbClr val="FFFFFF"/>
          </a:solidFill>
          <a:ln w="285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36"/>
          <p:cNvSpPr/>
          <p:nvPr/>
        </p:nvSpPr>
        <p:spPr>
          <a:xfrm>
            <a:off x="5168701" y="1888170"/>
            <a:ext cx="53428" cy="53250"/>
          </a:xfrm>
          <a:custGeom>
            <a:avLst/>
            <a:gdLst/>
            <a:ahLst/>
            <a:cxnLst/>
            <a:rect l="l" t="t" r="r" b="b"/>
            <a:pathLst>
              <a:path w="2695" h="2686" extrusionOk="0">
                <a:moveTo>
                  <a:pt x="165" y="0"/>
                </a:moveTo>
                <a:cubicBezTo>
                  <a:pt x="75" y="0"/>
                  <a:pt x="0" y="62"/>
                  <a:pt x="37" y="172"/>
                </a:cubicBezTo>
                <a:lnTo>
                  <a:pt x="288" y="1364"/>
                </a:lnTo>
                <a:lnTo>
                  <a:pt x="560" y="2578"/>
                </a:lnTo>
                <a:cubicBezTo>
                  <a:pt x="573" y="2644"/>
                  <a:pt x="628" y="2685"/>
                  <a:pt x="688" y="2685"/>
                </a:cubicBezTo>
                <a:cubicBezTo>
                  <a:pt x="723" y="2685"/>
                  <a:pt x="759" y="2671"/>
                  <a:pt x="790" y="2641"/>
                </a:cubicBezTo>
                <a:lnTo>
                  <a:pt x="1711" y="1845"/>
                </a:lnTo>
                <a:lnTo>
                  <a:pt x="2611" y="1029"/>
                </a:lnTo>
                <a:cubicBezTo>
                  <a:pt x="2694" y="946"/>
                  <a:pt x="2673" y="820"/>
                  <a:pt x="2569" y="799"/>
                </a:cubicBezTo>
                <a:lnTo>
                  <a:pt x="1397" y="402"/>
                </a:lnTo>
                <a:lnTo>
                  <a:pt x="204" y="4"/>
                </a:lnTo>
                <a:cubicBezTo>
                  <a:pt x="191" y="1"/>
                  <a:pt x="178" y="0"/>
                  <a:pt x="165" y="0"/>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36"/>
          <p:cNvSpPr/>
          <p:nvPr/>
        </p:nvSpPr>
        <p:spPr>
          <a:xfrm>
            <a:off x="3388620" y="1625723"/>
            <a:ext cx="260520" cy="260520"/>
          </a:xfrm>
          <a:custGeom>
            <a:avLst/>
            <a:gdLst/>
            <a:ahLst/>
            <a:cxnLst/>
            <a:rect l="l" t="t" r="r" b="b"/>
            <a:pathLst>
              <a:path w="13141" h="13141" extrusionOk="0">
                <a:moveTo>
                  <a:pt x="6571" y="1151"/>
                </a:moveTo>
                <a:cubicBezTo>
                  <a:pt x="9584" y="1151"/>
                  <a:pt x="12011" y="3599"/>
                  <a:pt x="12011" y="6592"/>
                </a:cubicBezTo>
                <a:cubicBezTo>
                  <a:pt x="12011" y="9605"/>
                  <a:pt x="9584" y="12032"/>
                  <a:pt x="6571" y="12032"/>
                </a:cubicBezTo>
                <a:cubicBezTo>
                  <a:pt x="3558" y="12032"/>
                  <a:pt x="1131" y="9605"/>
                  <a:pt x="1131" y="6592"/>
                </a:cubicBezTo>
                <a:cubicBezTo>
                  <a:pt x="1131" y="3599"/>
                  <a:pt x="3558" y="1151"/>
                  <a:pt x="6571" y="1151"/>
                </a:cubicBezTo>
                <a:close/>
                <a:moveTo>
                  <a:pt x="6571" y="1"/>
                </a:moveTo>
                <a:cubicBezTo>
                  <a:pt x="2930" y="1"/>
                  <a:pt x="1" y="2930"/>
                  <a:pt x="1" y="6571"/>
                </a:cubicBezTo>
                <a:cubicBezTo>
                  <a:pt x="1" y="10211"/>
                  <a:pt x="2930" y="13141"/>
                  <a:pt x="6571" y="13141"/>
                </a:cubicBezTo>
                <a:cubicBezTo>
                  <a:pt x="10212" y="13141"/>
                  <a:pt x="13141" y="10211"/>
                  <a:pt x="13141" y="6571"/>
                </a:cubicBezTo>
                <a:cubicBezTo>
                  <a:pt x="13141" y="2930"/>
                  <a:pt x="10212" y="1"/>
                  <a:pt x="6571" y="1"/>
                </a:cubicBezTo>
                <a:close/>
              </a:path>
            </a:pathLst>
          </a:custGeom>
          <a:solidFill>
            <a:schemeClr val="accent1"/>
          </a:solidFill>
          <a:ln w="19050" cap="flat" cmpd="sng">
            <a:solidFill>
              <a:srgbClr val="42FF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36"/>
          <p:cNvSpPr/>
          <p:nvPr/>
        </p:nvSpPr>
        <p:spPr>
          <a:xfrm>
            <a:off x="3397343" y="1648125"/>
            <a:ext cx="243094" cy="215775"/>
          </a:xfrm>
          <a:custGeom>
            <a:avLst/>
            <a:gdLst/>
            <a:ahLst/>
            <a:cxnLst/>
            <a:rect l="l" t="t" r="r" b="b"/>
            <a:pathLst>
              <a:path w="12262" h="10884" extrusionOk="0">
                <a:moveTo>
                  <a:pt x="6129" y="0"/>
                </a:moveTo>
                <a:cubicBezTo>
                  <a:pt x="3886" y="0"/>
                  <a:pt x="1796" y="1395"/>
                  <a:pt x="1005" y="3620"/>
                </a:cubicBezTo>
                <a:cubicBezTo>
                  <a:pt x="0" y="6466"/>
                  <a:pt x="1465" y="9563"/>
                  <a:pt x="4311" y="10567"/>
                </a:cubicBezTo>
                <a:cubicBezTo>
                  <a:pt x="4913" y="10781"/>
                  <a:pt x="5530" y="10883"/>
                  <a:pt x="6136" y="10883"/>
                </a:cubicBezTo>
                <a:cubicBezTo>
                  <a:pt x="8370" y="10883"/>
                  <a:pt x="10467" y="9499"/>
                  <a:pt x="11257" y="7261"/>
                </a:cubicBezTo>
                <a:cubicBezTo>
                  <a:pt x="12262" y="4436"/>
                  <a:pt x="10776" y="1319"/>
                  <a:pt x="7951" y="314"/>
                </a:cubicBezTo>
                <a:cubicBezTo>
                  <a:pt x="7348" y="101"/>
                  <a:pt x="6733" y="0"/>
                  <a:pt x="6129" y="0"/>
                </a:cubicBezTo>
                <a:close/>
              </a:path>
            </a:pathLst>
          </a:custGeom>
          <a:solidFill>
            <a:srgbClr val="052643"/>
          </a:solidFill>
          <a:ln w="19050" cap="flat" cmpd="sng">
            <a:solidFill>
              <a:srgbClr val="42FF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36"/>
          <p:cNvSpPr/>
          <p:nvPr/>
        </p:nvSpPr>
        <p:spPr>
          <a:xfrm>
            <a:off x="3518871" y="1670111"/>
            <a:ext cx="46490" cy="113260"/>
          </a:xfrm>
          <a:custGeom>
            <a:avLst/>
            <a:gdLst/>
            <a:ahLst/>
            <a:cxnLst/>
            <a:rect l="l" t="t" r="r" b="b"/>
            <a:pathLst>
              <a:path w="2345" h="5713" fill="none" extrusionOk="0">
                <a:moveTo>
                  <a:pt x="1" y="0"/>
                </a:moveTo>
                <a:lnTo>
                  <a:pt x="1" y="4332"/>
                </a:lnTo>
                <a:lnTo>
                  <a:pt x="2344" y="5713"/>
                </a:lnTo>
              </a:path>
            </a:pathLst>
          </a:custGeom>
          <a:solidFill>
            <a:schemeClr val="accent1"/>
          </a:solidFill>
          <a:ln w="19050" cap="rnd" cmpd="sng">
            <a:solidFill>
              <a:srgbClr val="42FF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36"/>
          <p:cNvSpPr/>
          <p:nvPr/>
        </p:nvSpPr>
        <p:spPr>
          <a:xfrm>
            <a:off x="4503232" y="1735237"/>
            <a:ext cx="233975" cy="174242"/>
          </a:xfrm>
          <a:custGeom>
            <a:avLst/>
            <a:gdLst/>
            <a:ahLst/>
            <a:cxnLst/>
            <a:rect l="l" t="t" r="r" b="b"/>
            <a:pathLst>
              <a:path w="11802" h="8789" extrusionOk="0">
                <a:moveTo>
                  <a:pt x="10211" y="0"/>
                </a:moveTo>
                <a:cubicBezTo>
                  <a:pt x="10086" y="0"/>
                  <a:pt x="9960" y="126"/>
                  <a:pt x="9960" y="251"/>
                </a:cubicBezTo>
                <a:lnTo>
                  <a:pt x="9960" y="8307"/>
                </a:lnTo>
                <a:lnTo>
                  <a:pt x="8224" y="8307"/>
                </a:lnTo>
                <a:lnTo>
                  <a:pt x="8224" y="879"/>
                </a:lnTo>
                <a:cubicBezTo>
                  <a:pt x="8224" y="733"/>
                  <a:pt x="8098" y="628"/>
                  <a:pt x="7973" y="628"/>
                </a:cubicBezTo>
                <a:cubicBezTo>
                  <a:pt x="7826" y="628"/>
                  <a:pt x="7701" y="754"/>
                  <a:pt x="7701" y="879"/>
                </a:cubicBezTo>
                <a:lnTo>
                  <a:pt x="7701" y="8307"/>
                </a:lnTo>
                <a:lnTo>
                  <a:pt x="5964" y="8307"/>
                </a:lnTo>
                <a:lnTo>
                  <a:pt x="5964" y="1904"/>
                </a:lnTo>
                <a:cubicBezTo>
                  <a:pt x="5964" y="1758"/>
                  <a:pt x="5838" y="1653"/>
                  <a:pt x="5713" y="1653"/>
                </a:cubicBezTo>
                <a:cubicBezTo>
                  <a:pt x="5545" y="1653"/>
                  <a:pt x="5441" y="1779"/>
                  <a:pt x="5441" y="1904"/>
                </a:cubicBezTo>
                <a:lnTo>
                  <a:pt x="5441" y="8307"/>
                </a:lnTo>
                <a:lnTo>
                  <a:pt x="3725" y="8307"/>
                </a:lnTo>
                <a:lnTo>
                  <a:pt x="3725" y="2972"/>
                </a:lnTo>
                <a:cubicBezTo>
                  <a:pt x="3725" y="2825"/>
                  <a:pt x="3600" y="2720"/>
                  <a:pt x="3453" y="2720"/>
                </a:cubicBezTo>
                <a:cubicBezTo>
                  <a:pt x="3328" y="2720"/>
                  <a:pt x="3202" y="2846"/>
                  <a:pt x="3202" y="2972"/>
                </a:cubicBezTo>
                <a:lnTo>
                  <a:pt x="3202" y="8307"/>
                </a:lnTo>
                <a:lnTo>
                  <a:pt x="252" y="8307"/>
                </a:lnTo>
                <a:cubicBezTo>
                  <a:pt x="105" y="8307"/>
                  <a:pt x="1" y="8433"/>
                  <a:pt x="1" y="8558"/>
                </a:cubicBezTo>
                <a:cubicBezTo>
                  <a:pt x="1" y="8684"/>
                  <a:pt x="105" y="8788"/>
                  <a:pt x="252" y="8788"/>
                </a:cubicBezTo>
                <a:lnTo>
                  <a:pt x="11571" y="8788"/>
                </a:lnTo>
                <a:cubicBezTo>
                  <a:pt x="11697" y="8788"/>
                  <a:pt x="11802" y="8684"/>
                  <a:pt x="11802" y="8558"/>
                </a:cubicBezTo>
                <a:cubicBezTo>
                  <a:pt x="11802" y="8433"/>
                  <a:pt x="11697" y="8307"/>
                  <a:pt x="11571" y="8307"/>
                </a:cubicBezTo>
                <a:lnTo>
                  <a:pt x="10483" y="8307"/>
                </a:lnTo>
                <a:lnTo>
                  <a:pt x="10483" y="251"/>
                </a:lnTo>
                <a:cubicBezTo>
                  <a:pt x="10483" y="105"/>
                  <a:pt x="10337" y="0"/>
                  <a:pt x="10211" y="0"/>
                </a:cubicBezTo>
                <a:close/>
              </a:path>
            </a:pathLst>
          </a:custGeom>
          <a:solidFill>
            <a:srgbClr val="48FFD5"/>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36"/>
          <p:cNvSpPr/>
          <p:nvPr/>
        </p:nvSpPr>
        <p:spPr>
          <a:xfrm>
            <a:off x="4090908" y="3286641"/>
            <a:ext cx="233558" cy="174242"/>
          </a:xfrm>
          <a:custGeom>
            <a:avLst/>
            <a:gdLst/>
            <a:ahLst/>
            <a:cxnLst/>
            <a:rect l="l" t="t" r="r" b="b"/>
            <a:pathLst>
              <a:path w="11781" h="8789" extrusionOk="0">
                <a:moveTo>
                  <a:pt x="1591" y="1"/>
                </a:moveTo>
                <a:cubicBezTo>
                  <a:pt x="1423" y="1"/>
                  <a:pt x="1319" y="126"/>
                  <a:pt x="1319" y="273"/>
                </a:cubicBezTo>
                <a:lnTo>
                  <a:pt x="1319" y="8328"/>
                </a:lnTo>
                <a:lnTo>
                  <a:pt x="231" y="8328"/>
                </a:lnTo>
                <a:cubicBezTo>
                  <a:pt x="84" y="8328"/>
                  <a:pt x="1" y="8412"/>
                  <a:pt x="1" y="8558"/>
                </a:cubicBezTo>
                <a:cubicBezTo>
                  <a:pt x="1" y="8684"/>
                  <a:pt x="84" y="8789"/>
                  <a:pt x="231" y="8789"/>
                </a:cubicBezTo>
                <a:lnTo>
                  <a:pt x="11550" y="8789"/>
                </a:lnTo>
                <a:cubicBezTo>
                  <a:pt x="11676" y="8789"/>
                  <a:pt x="11781" y="8684"/>
                  <a:pt x="11781" y="8558"/>
                </a:cubicBezTo>
                <a:cubicBezTo>
                  <a:pt x="11781" y="8433"/>
                  <a:pt x="11676" y="8328"/>
                  <a:pt x="11550" y="8328"/>
                </a:cubicBezTo>
                <a:lnTo>
                  <a:pt x="8600" y="8328"/>
                </a:lnTo>
                <a:lnTo>
                  <a:pt x="8600" y="2993"/>
                </a:lnTo>
                <a:cubicBezTo>
                  <a:pt x="8600" y="2825"/>
                  <a:pt x="8475" y="2721"/>
                  <a:pt x="8328" y="2721"/>
                </a:cubicBezTo>
                <a:cubicBezTo>
                  <a:pt x="8182" y="2721"/>
                  <a:pt x="8077" y="2846"/>
                  <a:pt x="8077" y="2993"/>
                </a:cubicBezTo>
                <a:lnTo>
                  <a:pt x="8077" y="8328"/>
                </a:lnTo>
                <a:lnTo>
                  <a:pt x="6340" y="8328"/>
                </a:lnTo>
                <a:lnTo>
                  <a:pt x="6340" y="1905"/>
                </a:lnTo>
                <a:cubicBezTo>
                  <a:pt x="6340" y="1758"/>
                  <a:pt x="6215" y="1654"/>
                  <a:pt x="6089" y="1654"/>
                </a:cubicBezTo>
                <a:cubicBezTo>
                  <a:pt x="5964" y="1654"/>
                  <a:pt x="5817" y="1779"/>
                  <a:pt x="5817" y="1905"/>
                </a:cubicBezTo>
                <a:lnTo>
                  <a:pt x="5817" y="8328"/>
                </a:lnTo>
                <a:lnTo>
                  <a:pt x="4102" y="8328"/>
                </a:lnTo>
                <a:lnTo>
                  <a:pt x="4102" y="900"/>
                </a:lnTo>
                <a:cubicBezTo>
                  <a:pt x="4102" y="733"/>
                  <a:pt x="3976" y="628"/>
                  <a:pt x="3830" y="628"/>
                </a:cubicBezTo>
                <a:cubicBezTo>
                  <a:pt x="3704" y="628"/>
                  <a:pt x="3579" y="754"/>
                  <a:pt x="3579" y="900"/>
                </a:cubicBezTo>
                <a:lnTo>
                  <a:pt x="3579" y="8328"/>
                </a:lnTo>
                <a:lnTo>
                  <a:pt x="1842" y="8328"/>
                </a:lnTo>
                <a:lnTo>
                  <a:pt x="1842" y="273"/>
                </a:lnTo>
                <a:cubicBezTo>
                  <a:pt x="1842" y="105"/>
                  <a:pt x="1716" y="1"/>
                  <a:pt x="1591"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36"/>
          <p:cNvSpPr/>
          <p:nvPr/>
        </p:nvSpPr>
        <p:spPr>
          <a:xfrm>
            <a:off x="3659095" y="2851081"/>
            <a:ext cx="334349" cy="290397"/>
          </a:xfrm>
          <a:custGeom>
            <a:avLst/>
            <a:gdLst/>
            <a:ahLst/>
            <a:cxnLst/>
            <a:rect l="l" t="t" r="r" b="b"/>
            <a:pathLst>
              <a:path w="16865" h="14648" extrusionOk="0">
                <a:moveTo>
                  <a:pt x="2720" y="1"/>
                </a:moveTo>
                <a:cubicBezTo>
                  <a:pt x="1235" y="1"/>
                  <a:pt x="0" y="1235"/>
                  <a:pt x="0" y="2721"/>
                </a:cubicBezTo>
                <a:lnTo>
                  <a:pt x="0" y="8956"/>
                </a:lnTo>
                <a:cubicBezTo>
                  <a:pt x="0" y="10442"/>
                  <a:pt x="1235" y="11676"/>
                  <a:pt x="2720" y="11676"/>
                </a:cubicBezTo>
                <a:lnTo>
                  <a:pt x="6696" y="11676"/>
                </a:lnTo>
                <a:lnTo>
                  <a:pt x="7574" y="13162"/>
                </a:lnTo>
                <a:lnTo>
                  <a:pt x="8432" y="14647"/>
                </a:lnTo>
                <a:lnTo>
                  <a:pt x="9290" y="13162"/>
                </a:lnTo>
                <a:lnTo>
                  <a:pt x="10169" y="11676"/>
                </a:lnTo>
                <a:lnTo>
                  <a:pt x="14145" y="11676"/>
                </a:lnTo>
                <a:cubicBezTo>
                  <a:pt x="15630" y="11676"/>
                  <a:pt x="16844" y="10442"/>
                  <a:pt x="16844" y="8956"/>
                </a:cubicBezTo>
                <a:lnTo>
                  <a:pt x="16844" y="2721"/>
                </a:lnTo>
                <a:cubicBezTo>
                  <a:pt x="16865" y="1214"/>
                  <a:pt x="15651" y="1"/>
                  <a:pt x="141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36"/>
          <p:cNvSpPr/>
          <p:nvPr/>
        </p:nvSpPr>
        <p:spPr>
          <a:xfrm>
            <a:off x="5968770" y="3373753"/>
            <a:ext cx="229415" cy="151840"/>
          </a:xfrm>
          <a:custGeom>
            <a:avLst/>
            <a:gdLst/>
            <a:ahLst/>
            <a:cxnLst/>
            <a:rect l="l" t="t" r="r" b="b"/>
            <a:pathLst>
              <a:path w="11572" h="7659" extrusionOk="0">
                <a:moveTo>
                  <a:pt x="691" y="1"/>
                </a:moveTo>
                <a:cubicBezTo>
                  <a:pt x="315" y="1"/>
                  <a:pt x="1" y="315"/>
                  <a:pt x="1" y="691"/>
                </a:cubicBezTo>
                <a:lnTo>
                  <a:pt x="1" y="6989"/>
                </a:lnTo>
                <a:cubicBezTo>
                  <a:pt x="1" y="7345"/>
                  <a:pt x="315" y="7659"/>
                  <a:pt x="691" y="7659"/>
                </a:cubicBezTo>
                <a:lnTo>
                  <a:pt x="10881" y="7659"/>
                </a:lnTo>
                <a:cubicBezTo>
                  <a:pt x="11279" y="7659"/>
                  <a:pt x="11572" y="7387"/>
                  <a:pt x="11572" y="6989"/>
                </a:cubicBezTo>
                <a:lnTo>
                  <a:pt x="11572" y="691"/>
                </a:lnTo>
                <a:cubicBezTo>
                  <a:pt x="11572" y="315"/>
                  <a:pt x="11258" y="1"/>
                  <a:pt x="10881" y="1"/>
                </a:cubicBezTo>
                <a:close/>
              </a:path>
            </a:pathLst>
          </a:custGeom>
          <a:solidFill>
            <a:srgbClr val="48FFD5">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36"/>
          <p:cNvSpPr/>
          <p:nvPr/>
        </p:nvSpPr>
        <p:spPr>
          <a:xfrm>
            <a:off x="5968770" y="3373753"/>
            <a:ext cx="229831" cy="122816"/>
          </a:xfrm>
          <a:custGeom>
            <a:avLst/>
            <a:gdLst/>
            <a:ahLst/>
            <a:cxnLst/>
            <a:rect l="l" t="t" r="r" b="b"/>
            <a:pathLst>
              <a:path w="11593" h="6195" extrusionOk="0">
                <a:moveTo>
                  <a:pt x="901" y="1"/>
                </a:moveTo>
                <a:cubicBezTo>
                  <a:pt x="398" y="1"/>
                  <a:pt x="1" y="398"/>
                  <a:pt x="1" y="900"/>
                </a:cubicBezTo>
                <a:lnTo>
                  <a:pt x="5127" y="5943"/>
                </a:lnTo>
                <a:cubicBezTo>
                  <a:pt x="5315" y="6110"/>
                  <a:pt x="5551" y="6194"/>
                  <a:pt x="5789" y="6194"/>
                </a:cubicBezTo>
                <a:cubicBezTo>
                  <a:pt x="6027" y="6194"/>
                  <a:pt x="6267" y="6110"/>
                  <a:pt x="6466" y="5943"/>
                </a:cubicBezTo>
                <a:lnTo>
                  <a:pt x="11593" y="900"/>
                </a:lnTo>
                <a:cubicBezTo>
                  <a:pt x="11593" y="398"/>
                  <a:pt x="11195" y="1"/>
                  <a:pt x="106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36"/>
          <p:cNvSpPr/>
          <p:nvPr/>
        </p:nvSpPr>
        <p:spPr>
          <a:xfrm>
            <a:off x="2564388" y="2131385"/>
            <a:ext cx="274219" cy="111179"/>
          </a:xfrm>
          <a:custGeom>
            <a:avLst/>
            <a:gdLst/>
            <a:ahLst/>
            <a:cxnLst/>
            <a:rect l="l" t="t" r="r" b="b"/>
            <a:pathLst>
              <a:path w="13832" h="5608" extrusionOk="0">
                <a:moveTo>
                  <a:pt x="10588" y="0"/>
                </a:moveTo>
                <a:lnTo>
                  <a:pt x="1" y="5608"/>
                </a:lnTo>
                <a:lnTo>
                  <a:pt x="1296" y="5201"/>
                </a:lnTo>
                <a:lnTo>
                  <a:pt x="1296" y="5201"/>
                </a:lnTo>
                <a:lnTo>
                  <a:pt x="12032" y="2804"/>
                </a:lnTo>
                <a:lnTo>
                  <a:pt x="12764" y="1591"/>
                </a:lnTo>
                <a:lnTo>
                  <a:pt x="13831" y="1256"/>
                </a:lnTo>
                <a:lnTo>
                  <a:pt x="10588" y="0"/>
                </a:lnTo>
                <a:close/>
              </a:path>
            </a:pathLst>
          </a:custGeom>
          <a:solidFill>
            <a:srgbClr val="1EFF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36"/>
          <p:cNvSpPr/>
          <p:nvPr/>
        </p:nvSpPr>
        <p:spPr>
          <a:xfrm>
            <a:off x="2564388" y="2106504"/>
            <a:ext cx="191668" cy="136059"/>
          </a:xfrm>
          <a:custGeom>
            <a:avLst/>
            <a:gdLst/>
            <a:ahLst/>
            <a:cxnLst/>
            <a:rect l="l" t="t" r="r" b="b"/>
            <a:pathLst>
              <a:path w="9668" h="6863" extrusionOk="0">
                <a:moveTo>
                  <a:pt x="6926" y="0"/>
                </a:moveTo>
                <a:lnTo>
                  <a:pt x="1" y="6863"/>
                </a:lnTo>
                <a:lnTo>
                  <a:pt x="1" y="6863"/>
                </a:lnTo>
                <a:lnTo>
                  <a:pt x="9667" y="816"/>
                </a:lnTo>
                <a:lnTo>
                  <a:pt x="692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36"/>
          <p:cNvSpPr/>
          <p:nvPr/>
        </p:nvSpPr>
        <p:spPr>
          <a:xfrm>
            <a:off x="5990143" y="2710870"/>
            <a:ext cx="192897" cy="218313"/>
          </a:xfrm>
          <a:custGeom>
            <a:avLst/>
            <a:gdLst/>
            <a:ahLst/>
            <a:cxnLst/>
            <a:rect l="l" t="t" r="r" b="b"/>
            <a:pathLst>
              <a:path w="9730" h="11012" extrusionOk="0">
                <a:moveTo>
                  <a:pt x="8317" y="0"/>
                </a:moveTo>
                <a:cubicBezTo>
                  <a:pt x="7960" y="0"/>
                  <a:pt x="7606" y="147"/>
                  <a:pt x="7365" y="445"/>
                </a:cubicBezTo>
                <a:lnTo>
                  <a:pt x="670" y="8375"/>
                </a:lnTo>
                <a:lnTo>
                  <a:pt x="293" y="9861"/>
                </a:lnTo>
                <a:lnTo>
                  <a:pt x="189" y="10280"/>
                </a:lnTo>
                <a:lnTo>
                  <a:pt x="0" y="11012"/>
                </a:lnTo>
                <a:lnTo>
                  <a:pt x="2574" y="10008"/>
                </a:lnTo>
                <a:lnTo>
                  <a:pt x="9269" y="2077"/>
                </a:lnTo>
                <a:cubicBezTo>
                  <a:pt x="9730" y="1533"/>
                  <a:pt x="9688" y="738"/>
                  <a:pt x="9144" y="299"/>
                </a:cubicBezTo>
                <a:cubicBezTo>
                  <a:pt x="8907" y="100"/>
                  <a:pt x="8611" y="0"/>
                  <a:pt x="83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36"/>
          <p:cNvSpPr/>
          <p:nvPr/>
        </p:nvSpPr>
        <p:spPr>
          <a:xfrm>
            <a:off x="4602378" y="2749456"/>
            <a:ext cx="101643" cy="101643"/>
          </a:xfrm>
          <a:custGeom>
            <a:avLst/>
            <a:gdLst/>
            <a:ahLst/>
            <a:cxnLst/>
            <a:rect l="l" t="t" r="r" b="b"/>
            <a:pathLst>
              <a:path w="5127" h="5127" extrusionOk="0">
                <a:moveTo>
                  <a:pt x="2574" y="2114"/>
                </a:moveTo>
                <a:cubicBezTo>
                  <a:pt x="2804" y="2114"/>
                  <a:pt x="2993" y="2302"/>
                  <a:pt x="2993" y="2532"/>
                </a:cubicBezTo>
                <a:cubicBezTo>
                  <a:pt x="2993" y="2783"/>
                  <a:pt x="2804" y="2951"/>
                  <a:pt x="2574" y="2951"/>
                </a:cubicBezTo>
                <a:cubicBezTo>
                  <a:pt x="2323" y="2951"/>
                  <a:pt x="2156" y="2783"/>
                  <a:pt x="2156" y="2532"/>
                </a:cubicBezTo>
                <a:cubicBezTo>
                  <a:pt x="2156" y="2302"/>
                  <a:pt x="2344" y="2114"/>
                  <a:pt x="2574" y="2114"/>
                </a:cubicBezTo>
                <a:close/>
                <a:moveTo>
                  <a:pt x="2302" y="1"/>
                </a:moveTo>
                <a:lnTo>
                  <a:pt x="2302" y="419"/>
                </a:lnTo>
                <a:cubicBezTo>
                  <a:pt x="2093" y="440"/>
                  <a:pt x="1904" y="503"/>
                  <a:pt x="1737" y="587"/>
                </a:cubicBezTo>
                <a:lnTo>
                  <a:pt x="1528" y="210"/>
                </a:lnTo>
                <a:lnTo>
                  <a:pt x="1047" y="482"/>
                </a:lnTo>
                <a:lnTo>
                  <a:pt x="1256" y="838"/>
                </a:lnTo>
                <a:cubicBezTo>
                  <a:pt x="1109" y="963"/>
                  <a:pt x="942" y="1110"/>
                  <a:pt x="837" y="1256"/>
                </a:cubicBezTo>
                <a:lnTo>
                  <a:pt x="482" y="1047"/>
                </a:lnTo>
                <a:lnTo>
                  <a:pt x="210" y="1528"/>
                </a:lnTo>
                <a:lnTo>
                  <a:pt x="586" y="1737"/>
                </a:lnTo>
                <a:cubicBezTo>
                  <a:pt x="503" y="1905"/>
                  <a:pt x="440" y="2093"/>
                  <a:pt x="419" y="2302"/>
                </a:cubicBezTo>
                <a:lnTo>
                  <a:pt x="0" y="2302"/>
                </a:lnTo>
                <a:lnTo>
                  <a:pt x="0" y="2825"/>
                </a:lnTo>
                <a:lnTo>
                  <a:pt x="419" y="2825"/>
                </a:lnTo>
                <a:cubicBezTo>
                  <a:pt x="440" y="3035"/>
                  <a:pt x="503" y="3223"/>
                  <a:pt x="586" y="3411"/>
                </a:cubicBezTo>
                <a:lnTo>
                  <a:pt x="210" y="3620"/>
                </a:lnTo>
                <a:lnTo>
                  <a:pt x="482" y="4081"/>
                </a:lnTo>
                <a:lnTo>
                  <a:pt x="837" y="3872"/>
                </a:lnTo>
                <a:cubicBezTo>
                  <a:pt x="963" y="4039"/>
                  <a:pt x="1109" y="4185"/>
                  <a:pt x="1256" y="4290"/>
                </a:cubicBezTo>
                <a:lnTo>
                  <a:pt x="1047" y="4667"/>
                </a:lnTo>
                <a:lnTo>
                  <a:pt x="1528" y="4918"/>
                </a:lnTo>
                <a:lnTo>
                  <a:pt x="1737" y="4562"/>
                </a:lnTo>
                <a:cubicBezTo>
                  <a:pt x="1904" y="4625"/>
                  <a:pt x="2093" y="4688"/>
                  <a:pt x="2302" y="4708"/>
                </a:cubicBezTo>
                <a:lnTo>
                  <a:pt x="2302" y="5127"/>
                </a:lnTo>
                <a:lnTo>
                  <a:pt x="2825" y="5127"/>
                </a:lnTo>
                <a:lnTo>
                  <a:pt x="2825" y="4708"/>
                </a:lnTo>
                <a:cubicBezTo>
                  <a:pt x="3034" y="4688"/>
                  <a:pt x="3223" y="4625"/>
                  <a:pt x="3411" y="4562"/>
                </a:cubicBezTo>
                <a:lnTo>
                  <a:pt x="3620" y="4918"/>
                </a:lnTo>
                <a:lnTo>
                  <a:pt x="4081" y="4667"/>
                </a:lnTo>
                <a:lnTo>
                  <a:pt x="3871" y="4290"/>
                </a:lnTo>
                <a:cubicBezTo>
                  <a:pt x="4039" y="4164"/>
                  <a:pt x="4185" y="4039"/>
                  <a:pt x="4290" y="3872"/>
                </a:cubicBezTo>
                <a:lnTo>
                  <a:pt x="4666" y="4081"/>
                </a:lnTo>
                <a:lnTo>
                  <a:pt x="4917" y="3620"/>
                </a:lnTo>
                <a:lnTo>
                  <a:pt x="4562" y="3411"/>
                </a:lnTo>
                <a:cubicBezTo>
                  <a:pt x="4625" y="3223"/>
                  <a:pt x="4687" y="3035"/>
                  <a:pt x="4708" y="2825"/>
                </a:cubicBezTo>
                <a:lnTo>
                  <a:pt x="5127" y="2825"/>
                </a:lnTo>
                <a:lnTo>
                  <a:pt x="5127" y="2302"/>
                </a:lnTo>
                <a:lnTo>
                  <a:pt x="4708" y="2302"/>
                </a:lnTo>
                <a:cubicBezTo>
                  <a:pt x="4687" y="2093"/>
                  <a:pt x="4625" y="1905"/>
                  <a:pt x="4562" y="1737"/>
                </a:cubicBezTo>
                <a:lnTo>
                  <a:pt x="4917" y="1528"/>
                </a:lnTo>
                <a:lnTo>
                  <a:pt x="4666" y="1047"/>
                </a:lnTo>
                <a:lnTo>
                  <a:pt x="4290" y="1256"/>
                </a:lnTo>
                <a:cubicBezTo>
                  <a:pt x="4164" y="1110"/>
                  <a:pt x="4039" y="942"/>
                  <a:pt x="3871" y="838"/>
                </a:cubicBezTo>
                <a:lnTo>
                  <a:pt x="4081" y="482"/>
                </a:lnTo>
                <a:lnTo>
                  <a:pt x="3620" y="210"/>
                </a:lnTo>
                <a:lnTo>
                  <a:pt x="3411" y="587"/>
                </a:lnTo>
                <a:cubicBezTo>
                  <a:pt x="3223" y="503"/>
                  <a:pt x="3034" y="440"/>
                  <a:pt x="2825" y="419"/>
                </a:cubicBezTo>
                <a:lnTo>
                  <a:pt x="282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36"/>
          <p:cNvSpPr/>
          <p:nvPr/>
        </p:nvSpPr>
        <p:spPr>
          <a:xfrm>
            <a:off x="4581224" y="2861865"/>
            <a:ext cx="143533" cy="143969"/>
          </a:xfrm>
          <a:custGeom>
            <a:avLst/>
            <a:gdLst/>
            <a:ahLst/>
            <a:cxnLst/>
            <a:rect l="l" t="t" r="r" b="b"/>
            <a:pathLst>
              <a:path w="7240" h="7262" extrusionOk="0">
                <a:moveTo>
                  <a:pt x="3641" y="3014"/>
                </a:moveTo>
                <a:cubicBezTo>
                  <a:pt x="3976" y="3014"/>
                  <a:pt x="4248" y="3286"/>
                  <a:pt x="4248" y="3621"/>
                </a:cubicBezTo>
                <a:cubicBezTo>
                  <a:pt x="4248" y="3956"/>
                  <a:pt x="3976" y="4228"/>
                  <a:pt x="3641" y="4228"/>
                </a:cubicBezTo>
                <a:cubicBezTo>
                  <a:pt x="3306" y="4228"/>
                  <a:pt x="3034" y="3956"/>
                  <a:pt x="3034" y="3621"/>
                </a:cubicBezTo>
                <a:cubicBezTo>
                  <a:pt x="3034" y="3307"/>
                  <a:pt x="3306" y="3014"/>
                  <a:pt x="3641" y="3014"/>
                </a:cubicBezTo>
                <a:close/>
                <a:moveTo>
                  <a:pt x="3244" y="1"/>
                </a:moveTo>
                <a:lnTo>
                  <a:pt x="3244" y="608"/>
                </a:lnTo>
                <a:cubicBezTo>
                  <a:pt x="2951" y="629"/>
                  <a:pt x="2699" y="712"/>
                  <a:pt x="2427" y="817"/>
                </a:cubicBezTo>
                <a:lnTo>
                  <a:pt x="2135" y="294"/>
                </a:lnTo>
                <a:lnTo>
                  <a:pt x="1486" y="670"/>
                </a:lnTo>
                <a:lnTo>
                  <a:pt x="1779" y="1194"/>
                </a:lnTo>
                <a:cubicBezTo>
                  <a:pt x="1549" y="1361"/>
                  <a:pt x="1360" y="1549"/>
                  <a:pt x="1172" y="1779"/>
                </a:cubicBezTo>
                <a:lnTo>
                  <a:pt x="649" y="1507"/>
                </a:lnTo>
                <a:lnTo>
                  <a:pt x="293" y="2156"/>
                </a:lnTo>
                <a:lnTo>
                  <a:pt x="816" y="2449"/>
                </a:lnTo>
                <a:cubicBezTo>
                  <a:pt x="712" y="2700"/>
                  <a:pt x="628" y="2972"/>
                  <a:pt x="607" y="3244"/>
                </a:cubicBezTo>
                <a:lnTo>
                  <a:pt x="0" y="3244"/>
                </a:lnTo>
                <a:lnTo>
                  <a:pt x="0" y="4018"/>
                </a:lnTo>
                <a:lnTo>
                  <a:pt x="607" y="4018"/>
                </a:lnTo>
                <a:cubicBezTo>
                  <a:pt x="628" y="4290"/>
                  <a:pt x="712" y="4562"/>
                  <a:pt x="816" y="4813"/>
                </a:cubicBezTo>
                <a:lnTo>
                  <a:pt x="293" y="5106"/>
                </a:lnTo>
                <a:lnTo>
                  <a:pt x="649" y="5755"/>
                </a:lnTo>
                <a:lnTo>
                  <a:pt x="1172" y="5483"/>
                </a:lnTo>
                <a:cubicBezTo>
                  <a:pt x="1360" y="5713"/>
                  <a:pt x="1549" y="5901"/>
                  <a:pt x="1779" y="6069"/>
                </a:cubicBezTo>
                <a:lnTo>
                  <a:pt x="1486" y="6592"/>
                </a:lnTo>
                <a:lnTo>
                  <a:pt x="2135" y="6969"/>
                </a:lnTo>
                <a:lnTo>
                  <a:pt x="2427" y="6445"/>
                </a:lnTo>
                <a:cubicBezTo>
                  <a:pt x="2699" y="6550"/>
                  <a:pt x="2951" y="6634"/>
                  <a:pt x="3244" y="6655"/>
                </a:cubicBezTo>
                <a:lnTo>
                  <a:pt x="3244" y="7261"/>
                </a:lnTo>
                <a:lnTo>
                  <a:pt x="3997" y="7261"/>
                </a:lnTo>
                <a:lnTo>
                  <a:pt x="3997" y="6655"/>
                </a:lnTo>
                <a:cubicBezTo>
                  <a:pt x="4290" y="6634"/>
                  <a:pt x="4562" y="6550"/>
                  <a:pt x="4813" y="6445"/>
                </a:cubicBezTo>
                <a:lnTo>
                  <a:pt x="5106" y="6969"/>
                </a:lnTo>
                <a:lnTo>
                  <a:pt x="5754" y="6592"/>
                </a:lnTo>
                <a:lnTo>
                  <a:pt x="5461" y="6069"/>
                </a:lnTo>
                <a:cubicBezTo>
                  <a:pt x="5692" y="5901"/>
                  <a:pt x="5880" y="5713"/>
                  <a:pt x="6068" y="5483"/>
                </a:cubicBezTo>
                <a:lnTo>
                  <a:pt x="6591" y="5755"/>
                </a:lnTo>
                <a:lnTo>
                  <a:pt x="6968" y="5106"/>
                </a:lnTo>
                <a:lnTo>
                  <a:pt x="6445" y="4813"/>
                </a:lnTo>
                <a:cubicBezTo>
                  <a:pt x="6529" y="4562"/>
                  <a:pt x="6612" y="4290"/>
                  <a:pt x="6654" y="4018"/>
                </a:cubicBezTo>
                <a:lnTo>
                  <a:pt x="7240" y="4018"/>
                </a:lnTo>
                <a:lnTo>
                  <a:pt x="7240" y="3244"/>
                </a:lnTo>
                <a:lnTo>
                  <a:pt x="6654" y="3244"/>
                </a:lnTo>
                <a:cubicBezTo>
                  <a:pt x="6612" y="2972"/>
                  <a:pt x="6549" y="2700"/>
                  <a:pt x="6445" y="2449"/>
                </a:cubicBezTo>
                <a:lnTo>
                  <a:pt x="6968" y="2156"/>
                </a:lnTo>
                <a:lnTo>
                  <a:pt x="6591" y="1507"/>
                </a:lnTo>
                <a:lnTo>
                  <a:pt x="6068" y="1779"/>
                </a:lnTo>
                <a:cubicBezTo>
                  <a:pt x="5880" y="1549"/>
                  <a:pt x="5712" y="1361"/>
                  <a:pt x="5461" y="1194"/>
                </a:cubicBezTo>
                <a:lnTo>
                  <a:pt x="5754" y="670"/>
                </a:lnTo>
                <a:lnTo>
                  <a:pt x="5106" y="294"/>
                </a:lnTo>
                <a:lnTo>
                  <a:pt x="4813" y="817"/>
                </a:lnTo>
                <a:cubicBezTo>
                  <a:pt x="4562" y="712"/>
                  <a:pt x="4290" y="629"/>
                  <a:pt x="3997" y="608"/>
                </a:cubicBezTo>
                <a:lnTo>
                  <a:pt x="39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36"/>
          <p:cNvSpPr/>
          <p:nvPr/>
        </p:nvSpPr>
        <p:spPr>
          <a:xfrm>
            <a:off x="4527716" y="2249186"/>
            <a:ext cx="8307" cy="12470"/>
          </a:xfrm>
          <a:custGeom>
            <a:avLst/>
            <a:gdLst/>
            <a:ahLst/>
            <a:cxnLst/>
            <a:rect l="l" t="t" r="r" b="b"/>
            <a:pathLst>
              <a:path w="419" h="629" extrusionOk="0">
                <a:moveTo>
                  <a:pt x="84" y="1"/>
                </a:moveTo>
                <a:lnTo>
                  <a:pt x="0" y="566"/>
                </a:lnTo>
                <a:lnTo>
                  <a:pt x="356" y="628"/>
                </a:lnTo>
                <a:lnTo>
                  <a:pt x="419" y="22"/>
                </a:lnTo>
                <a:lnTo>
                  <a:pt x="84"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36"/>
          <p:cNvSpPr/>
          <p:nvPr/>
        </p:nvSpPr>
        <p:spPr>
          <a:xfrm>
            <a:off x="4529778" y="2228866"/>
            <a:ext cx="7910" cy="12054"/>
          </a:xfrm>
          <a:custGeom>
            <a:avLst/>
            <a:gdLst/>
            <a:ahLst/>
            <a:cxnLst/>
            <a:rect l="l" t="t" r="r" b="b"/>
            <a:pathLst>
              <a:path w="399" h="608" extrusionOk="0">
                <a:moveTo>
                  <a:pt x="64" y="1"/>
                </a:moveTo>
                <a:lnTo>
                  <a:pt x="1" y="586"/>
                </a:lnTo>
                <a:lnTo>
                  <a:pt x="377" y="607"/>
                </a:lnTo>
                <a:lnTo>
                  <a:pt x="398" y="21"/>
                </a:lnTo>
                <a:lnTo>
                  <a:pt x="64"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36"/>
          <p:cNvSpPr/>
          <p:nvPr/>
        </p:nvSpPr>
        <p:spPr>
          <a:xfrm>
            <a:off x="4531443" y="2208545"/>
            <a:ext cx="7494" cy="11637"/>
          </a:xfrm>
          <a:custGeom>
            <a:avLst/>
            <a:gdLst/>
            <a:ahLst/>
            <a:cxnLst/>
            <a:rect l="l" t="t" r="r" b="b"/>
            <a:pathLst>
              <a:path w="378" h="587" extrusionOk="0">
                <a:moveTo>
                  <a:pt x="1" y="0"/>
                </a:moveTo>
                <a:lnTo>
                  <a:pt x="1" y="586"/>
                </a:lnTo>
                <a:lnTo>
                  <a:pt x="335" y="586"/>
                </a:lnTo>
                <a:lnTo>
                  <a:pt x="377"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36"/>
          <p:cNvSpPr/>
          <p:nvPr/>
        </p:nvSpPr>
        <p:spPr>
          <a:xfrm>
            <a:off x="4515266" y="2310010"/>
            <a:ext cx="9972" cy="12629"/>
          </a:xfrm>
          <a:custGeom>
            <a:avLst/>
            <a:gdLst/>
            <a:ahLst/>
            <a:cxnLst/>
            <a:rect l="l" t="t" r="r" b="b"/>
            <a:pathLst>
              <a:path w="503" h="637" extrusionOk="0">
                <a:moveTo>
                  <a:pt x="168" y="1"/>
                </a:moveTo>
                <a:cubicBezTo>
                  <a:pt x="167" y="1"/>
                  <a:pt x="163" y="24"/>
                  <a:pt x="147" y="71"/>
                </a:cubicBezTo>
                <a:cubicBezTo>
                  <a:pt x="105" y="113"/>
                  <a:pt x="105" y="197"/>
                  <a:pt x="84" y="260"/>
                </a:cubicBezTo>
                <a:cubicBezTo>
                  <a:pt x="42" y="385"/>
                  <a:pt x="0" y="532"/>
                  <a:pt x="0" y="532"/>
                </a:cubicBezTo>
                <a:lnTo>
                  <a:pt x="356" y="636"/>
                </a:lnTo>
                <a:cubicBezTo>
                  <a:pt x="356" y="636"/>
                  <a:pt x="398" y="511"/>
                  <a:pt x="419" y="364"/>
                </a:cubicBezTo>
                <a:cubicBezTo>
                  <a:pt x="461" y="281"/>
                  <a:pt x="482" y="218"/>
                  <a:pt x="482" y="176"/>
                </a:cubicBezTo>
                <a:cubicBezTo>
                  <a:pt x="482" y="113"/>
                  <a:pt x="503" y="92"/>
                  <a:pt x="503" y="92"/>
                </a:cubicBezTo>
                <a:lnTo>
                  <a:pt x="168" y="9"/>
                </a:lnTo>
                <a:cubicBezTo>
                  <a:pt x="168" y="3"/>
                  <a:pt x="168" y="1"/>
                  <a:pt x="168"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36"/>
          <p:cNvSpPr/>
          <p:nvPr/>
        </p:nvSpPr>
        <p:spPr>
          <a:xfrm>
            <a:off x="4520658" y="2289432"/>
            <a:ext cx="9139" cy="13283"/>
          </a:xfrm>
          <a:custGeom>
            <a:avLst/>
            <a:gdLst/>
            <a:ahLst/>
            <a:cxnLst/>
            <a:rect l="l" t="t" r="r" b="b"/>
            <a:pathLst>
              <a:path w="461" h="670" extrusionOk="0">
                <a:moveTo>
                  <a:pt x="126" y="0"/>
                </a:moveTo>
                <a:cubicBezTo>
                  <a:pt x="126" y="0"/>
                  <a:pt x="105" y="147"/>
                  <a:pt x="42" y="293"/>
                </a:cubicBezTo>
                <a:cubicBezTo>
                  <a:pt x="21" y="419"/>
                  <a:pt x="0" y="586"/>
                  <a:pt x="0" y="586"/>
                </a:cubicBezTo>
                <a:lnTo>
                  <a:pt x="335" y="670"/>
                </a:lnTo>
                <a:cubicBezTo>
                  <a:pt x="335" y="670"/>
                  <a:pt x="356" y="523"/>
                  <a:pt x="419" y="377"/>
                </a:cubicBezTo>
                <a:cubicBezTo>
                  <a:pt x="440" y="251"/>
                  <a:pt x="461" y="84"/>
                  <a:pt x="461" y="84"/>
                </a:cubicBezTo>
                <a:lnTo>
                  <a:pt x="126"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36"/>
          <p:cNvSpPr/>
          <p:nvPr/>
        </p:nvSpPr>
        <p:spPr>
          <a:xfrm>
            <a:off x="4524802" y="2269527"/>
            <a:ext cx="8743" cy="12450"/>
          </a:xfrm>
          <a:custGeom>
            <a:avLst/>
            <a:gdLst/>
            <a:ahLst/>
            <a:cxnLst/>
            <a:rect l="l" t="t" r="r" b="b"/>
            <a:pathLst>
              <a:path w="441" h="628" extrusionOk="0">
                <a:moveTo>
                  <a:pt x="105" y="0"/>
                </a:moveTo>
                <a:lnTo>
                  <a:pt x="1" y="565"/>
                </a:lnTo>
                <a:lnTo>
                  <a:pt x="336" y="628"/>
                </a:lnTo>
                <a:lnTo>
                  <a:pt x="440" y="42"/>
                </a:lnTo>
                <a:lnTo>
                  <a:pt x="105"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36"/>
          <p:cNvSpPr/>
          <p:nvPr/>
        </p:nvSpPr>
        <p:spPr>
          <a:xfrm>
            <a:off x="4494529" y="2367821"/>
            <a:ext cx="11221" cy="12886"/>
          </a:xfrm>
          <a:custGeom>
            <a:avLst/>
            <a:gdLst/>
            <a:ahLst/>
            <a:cxnLst/>
            <a:rect l="l" t="t" r="r" b="b"/>
            <a:pathLst>
              <a:path w="566" h="650" extrusionOk="0">
                <a:moveTo>
                  <a:pt x="251" y="1"/>
                </a:moveTo>
                <a:cubicBezTo>
                  <a:pt x="251" y="1"/>
                  <a:pt x="210" y="22"/>
                  <a:pt x="210" y="85"/>
                </a:cubicBezTo>
                <a:cubicBezTo>
                  <a:pt x="189" y="126"/>
                  <a:pt x="168" y="189"/>
                  <a:pt x="147" y="252"/>
                </a:cubicBezTo>
                <a:cubicBezTo>
                  <a:pt x="84" y="398"/>
                  <a:pt x="0" y="524"/>
                  <a:pt x="0" y="524"/>
                </a:cubicBezTo>
                <a:lnTo>
                  <a:pt x="314" y="650"/>
                </a:lnTo>
                <a:cubicBezTo>
                  <a:pt x="314" y="650"/>
                  <a:pt x="377" y="524"/>
                  <a:pt x="461" y="398"/>
                </a:cubicBezTo>
                <a:cubicBezTo>
                  <a:pt x="482" y="315"/>
                  <a:pt x="502" y="252"/>
                  <a:pt x="523" y="210"/>
                </a:cubicBezTo>
                <a:cubicBezTo>
                  <a:pt x="565" y="168"/>
                  <a:pt x="565" y="126"/>
                  <a:pt x="565" y="126"/>
                </a:cubicBezTo>
                <a:lnTo>
                  <a:pt x="251"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36"/>
          <p:cNvSpPr/>
          <p:nvPr/>
        </p:nvSpPr>
        <p:spPr>
          <a:xfrm>
            <a:off x="4502399" y="2348749"/>
            <a:ext cx="10388" cy="12886"/>
          </a:xfrm>
          <a:custGeom>
            <a:avLst/>
            <a:gdLst/>
            <a:ahLst/>
            <a:cxnLst/>
            <a:rect l="l" t="t" r="r" b="b"/>
            <a:pathLst>
              <a:path w="524" h="650" extrusionOk="0">
                <a:moveTo>
                  <a:pt x="189" y="0"/>
                </a:moveTo>
                <a:lnTo>
                  <a:pt x="192" y="1"/>
                </a:lnTo>
                <a:lnTo>
                  <a:pt x="192" y="1"/>
                </a:lnTo>
                <a:cubicBezTo>
                  <a:pt x="191" y="1"/>
                  <a:pt x="190" y="0"/>
                  <a:pt x="189" y="0"/>
                </a:cubicBezTo>
                <a:close/>
                <a:moveTo>
                  <a:pt x="192" y="1"/>
                </a:moveTo>
                <a:cubicBezTo>
                  <a:pt x="206" y="14"/>
                  <a:pt x="165" y="133"/>
                  <a:pt x="105" y="252"/>
                </a:cubicBezTo>
                <a:lnTo>
                  <a:pt x="1" y="524"/>
                </a:lnTo>
                <a:lnTo>
                  <a:pt x="315" y="649"/>
                </a:lnTo>
                <a:lnTo>
                  <a:pt x="419" y="398"/>
                </a:lnTo>
                <a:lnTo>
                  <a:pt x="524" y="126"/>
                </a:lnTo>
                <a:lnTo>
                  <a:pt x="192"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36"/>
          <p:cNvSpPr/>
          <p:nvPr/>
        </p:nvSpPr>
        <p:spPr>
          <a:xfrm>
            <a:off x="4509041" y="2328428"/>
            <a:ext cx="10388" cy="13699"/>
          </a:xfrm>
          <a:custGeom>
            <a:avLst/>
            <a:gdLst/>
            <a:ahLst/>
            <a:cxnLst/>
            <a:rect l="l" t="t" r="r" b="b"/>
            <a:pathLst>
              <a:path w="524" h="691" extrusionOk="0">
                <a:moveTo>
                  <a:pt x="189" y="0"/>
                </a:moveTo>
                <a:cubicBezTo>
                  <a:pt x="189" y="63"/>
                  <a:pt x="168" y="188"/>
                  <a:pt x="105" y="314"/>
                </a:cubicBezTo>
                <a:lnTo>
                  <a:pt x="1" y="586"/>
                </a:lnTo>
                <a:lnTo>
                  <a:pt x="356" y="691"/>
                </a:lnTo>
                <a:cubicBezTo>
                  <a:pt x="356" y="691"/>
                  <a:pt x="398" y="544"/>
                  <a:pt x="461" y="398"/>
                </a:cubicBezTo>
                <a:cubicBezTo>
                  <a:pt x="503" y="272"/>
                  <a:pt x="524" y="105"/>
                  <a:pt x="524" y="105"/>
                </a:cubicBezTo>
                <a:lnTo>
                  <a:pt x="189"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36"/>
          <p:cNvSpPr/>
          <p:nvPr/>
        </p:nvSpPr>
        <p:spPr>
          <a:xfrm>
            <a:off x="4465485" y="2422162"/>
            <a:ext cx="12054" cy="13719"/>
          </a:xfrm>
          <a:custGeom>
            <a:avLst/>
            <a:gdLst/>
            <a:ahLst/>
            <a:cxnLst/>
            <a:rect l="l" t="t" r="r" b="b"/>
            <a:pathLst>
              <a:path w="608" h="692" extrusionOk="0">
                <a:moveTo>
                  <a:pt x="315" y="1"/>
                </a:moveTo>
                <a:lnTo>
                  <a:pt x="168" y="273"/>
                </a:lnTo>
                <a:cubicBezTo>
                  <a:pt x="84" y="398"/>
                  <a:pt x="1" y="503"/>
                  <a:pt x="1" y="503"/>
                </a:cubicBezTo>
                <a:lnTo>
                  <a:pt x="294" y="691"/>
                </a:lnTo>
                <a:cubicBezTo>
                  <a:pt x="294" y="691"/>
                  <a:pt x="377" y="545"/>
                  <a:pt x="461" y="440"/>
                </a:cubicBezTo>
                <a:lnTo>
                  <a:pt x="607" y="189"/>
                </a:lnTo>
                <a:lnTo>
                  <a:pt x="315"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36"/>
          <p:cNvSpPr/>
          <p:nvPr/>
        </p:nvSpPr>
        <p:spPr>
          <a:xfrm>
            <a:off x="4476686" y="2405112"/>
            <a:ext cx="11637" cy="13759"/>
          </a:xfrm>
          <a:custGeom>
            <a:avLst/>
            <a:gdLst/>
            <a:ahLst/>
            <a:cxnLst/>
            <a:rect l="l" t="t" r="r" b="b"/>
            <a:pathLst>
              <a:path w="587" h="694" extrusionOk="0">
                <a:moveTo>
                  <a:pt x="268" y="1"/>
                </a:moveTo>
                <a:cubicBezTo>
                  <a:pt x="245" y="1"/>
                  <a:pt x="204" y="117"/>
                  <a:pt x="126" y="233"/>
                </a:cubicBezTo>
                <a:cubicBezTo>
                  <a:pt x="42" y="380"/>
                  <a:pt x="1" y="505"/>
                  <a:pt x="1" y="505"/>
                </a:cubicBezTo>
                <a:lnTo>
                  <a:pt x="314" y="694"/>
                </a:lnTo>
                <a:lnTo>
                  <a:pt x="461" y="422"/>
                </a:lnTo>
                <a:cubicBezTo>
                  <a:pt x="545" y="296"/>
                  <a:pt x="586" y="170"/>
                  <a:pt x="586" y="170"/>
                </a:cubicBezTo>
                <a:lnTo>
                  <a:pt x="273" y="3"/>
                </a:lnTo>
                <a:cubicBezTo>
                  <a:pt x="271" y="1"/>
                  <a:pt x="269" y="1"/>
                  <a:pt x="268"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36"/>
          <p:cNvSpPr/>
          <p:nvPr/>
        </p:nvSpPr>
        <p:spPr>
          <a:xfrm>
            <a:off x="4485806" y="2386496"/>
            <a:ext cx="11637" cy="13699"/>
          </a:xfrm>
          <a:custGeom>
            <a:avLst/>
            <a:gdLst/>
            <a:ahLst/>
            <a:cxnLst/>
            <a:rect l="l" t="t" r="r" b="b"/>
            <a:pathLst>
              <a:path w="587" h="691" extrusionOk="0">
                <a:moveTo>
                  <a:pt x="273" y="0"/>
                </a:moveTo>
                <a:cubicBezTo>
                  <a:pt x="273" y="0"/>
                  <a:pt x="210" y="126"/>
                  <a:pt x="126" y="272"/>
                </a:cubicBezTo>
                <a:cubicBezTo>
                  <a:pt x="64" y="398"/>
                  <a:pt x="1" y="524"/>
                  <a:pt x="1" y="524"/>
                </a:cubicBezTo>
                <a:lnTo>
                  <a:pt x="315" y="691"/>
                </a:lnTo>
                <a:cubicBezTo>
                  <a:pt x="315" y="691"/>
                  <a:pt x="398" y="544"/>
                  <a:pt x="440" y="419"/>
                </a:cubicBezTo>
                <a:cubicBezTo>
                  <a:pt x="524" y="293"/>
                  <a:pt x="587" y="168"/>
                  <a:pt x="587" y="168"/>
                </a:cubicBezTo>
                <a:lnTo>
                  <a:pt x="273" y="0"/>
                </a:lnTo>
                <a:close/>
              </a:path>
            </a:pathLst>
          </a:custGeom>
          <a:solidFill>
            <a:srgbClr val="1EFFC1"/>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36"/>
          <p:cNvSpPr/>
          <p:nvPr/>
        </p:nvSpPr>
        <p:spPr>
          <a:xfrm>
            <a:off x="4429819" y="2473192"/>
            <a:ext cx="12450" cy="12886"/>
          </a:xfrm>
          <a:custGeom>
            <a:avLst/>
            <a:gdLst/>
            <a:ahLst/>
            <a:cxnLst/>
            <a:rect l="l" t="t" r="r" b="b"/>
            <a:pathLst>
              <a:path w="628" h="650" extrusionOk="0">
                <a:moveTo>
                  <a:pt x="377" y="1"/>
                </a:moveTo>
                <a:cubicBezTo>
                  <a:pt x="377" y="1"/>
                  <a:pt x="272" y="105"/>
                  <a:pt x="189" y="210"/>
                </a:cubicBezTo>
                <a:cubicBezTo>
                  <a:pt x="84" y="314"/>
                  <a:pt x="0" y="419"/>
                  <a:pt x="0" y="419"/>
                </a:cubicBezTo>
                <a:lnTo>
                  <a:pt x="272" y="649"/>
                </a:lnTo>
                <a:cubicBezTo>
                  <a:pt x="272" y="649"/>
                  <a:pt x="377" y="545"/>
                  <a:pt x="440" y="440"/>
                </a:cubicBezTo>
                <a:cubicBezTo>
                  <a:pt x="523" y="335"/>
                  <a:pt x="628" y="210"/>
                  <a:pt x="628" y="210"/>
                </a:cubicBezTo>
                <a:lnTo>
                  <a:pt x="377"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36"/>
          <p:cNvSpPr/>
          <p:nvPr/>
        </p:nvSpPr>
        <p:spPr>
          <a:xfrm>
            <a:off x="4442250" y="2456598"/>
            <a:ext cx="12886" cy="13303"/>
          </a:xfrm>
          <a:custGeom>
            <a:avLst/>
            <a:gdLst/>
            <a:ahLst/>
            <a:cxnLst/>
            <a:rect l="l" t="t" r="r" b="b"/>
            <a:pathLst>
              <a:path w="650" h="671" extrusionOk="0">
                <a:moveTo>
                  <a:pt x="378" y="1"/>
                </a:moveTo>
                <a:cubicBezTo>
                  <a:pt x="378" y="1"/>
                  <a:pt x="273" y="126"/>
                  <a:pt x="189" y="231"/>
                </a:cubicBezTo>
                <a:cubicBezTo>
                  <a:pt x="106" y="335"/>
                  <a:pt x="1" y="461"/>
                  <a:pt x="1" y="461"/>
                </a:cubicBezTo>
                <a:lnTo>
                  <a:pt x="294" y="670"/>
                </a:lnTo>
                <a:cubicBezTo>
                  <a:pt x="294" y="670"/>
                  <a:pt x="378" y="566"/>
                  <a:pt x="482" y="440"/>
                </a:cubicBezTo>
                <a:cubicBezTo>
                  <a:pt x="545" y="314"/>
                  <a:pt x="650" y="210"/>
                  <a:pt x="650" y="210"/>
                </a:cubicBezTo>
                <a:lnTo>
                  <a:pt x="378"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36"/>
          <p:cNvSpPr/>
          <p:nvPr/>
        </p:nvSpPr>
        <p:spPr>
          <a:xfrm>
            <a:off x="4454700" y="2440381"/>
            <a:ext cx="12054" cy="12926"/>
          </a:xfrm>
          <a:custGeom>
            <a:avLst/>
            <a:gdLst/>
            <a:ahLst/>
            <a:cxnLst/>
            <a:rect l="l" t="t" r="r" b="b"/>
            <a:pathLst>
              <a:path w="608" h="652" extrusionOk="0">
                <a:moveTo>
                  <a:pt x="313" y="0"/>
                </a:moveTo>
                <a:cubicBezTo>
                  <a:pt x="302" y="0"/>
                  <a:pt x="226" y="115"/>
                  <a:pt x="168" y="212"/>
                </a:cubicBezTo>
                <a:cubicBezTo>
                  <a:pt x="84" y="316"/>
                  <a:pt x="1" y="442"/>
                  <a:pt x="1" y="442"/>
                </a:cubicBezTo>
                <a:lnTo>
                  <a:pt x="294" y="651"/>
                </a:lnTo>
                <a:cubicBezTo>
                  <a:pt x="294" y="651"/>
                  <a:pt x="377" y="526"/>
                  <a:pt x="440" y="421"/>
                </a:cubicBezTo>
                <a:cubicBezTo>
                  <a:pt x="524" y="295"/>
                  <a:pt x="607" y="191"/>
                  <a:pt x="607" y="191"/>
                </a:cubicBezTo>
                <a:lnTo>
                  <a:pt x="314" y="3"/>
                </a:lnTo>
                <a:cubicBezTo>
                  <a:pt x="314" y="1"/>
                  <a:pt x="314" y="0"/>
                  <a:pt x="313"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36"/>
          <p:cNvSpPr/>
          <p:nvPr/>
        </p:nvSpPr>
        <p:spPr>
          <a:xfrm>
            <a:off x="4386680" y="2517580"/>
            <a:ext cx="13283" cy="13283"/>
          </a:xfrm>
          <a:custGeom>
            <a:avLst/>
            <a:gdLst/>
            <a:ahLst/>
            <a:cxnLst/>
            <a:rect l="l" t="t" r="r" b="b"/>
            <a:pathLst>
              <a:path w="670" h="670" extrusionOk="0">
                <a:moveTo>
                  <a:pt x="419" y="0"/>
                </a:moveTo>
                <a:lnTo>
                  <a:pt x="209" y="210"/>
                </a:lnTo>
                <a:cubicBezTo>
                  <a:pt x="105" y="314"/>
                  <a:pt x="0" y="398"/>
                  <a:pt x="0" y="398"/>
                </a:cubicBezTo>
                <a:lnTo>
                  <a:pt x="251" y="670"/>
                </a:lnTo>
                <a:cubicBezTo>
                  <a:pt x="251" y="670"/>
                  <a:pt x="335" y="565"/>
                  <a:pt x="460" y="482"/>
                </a:cubicBezTo>
                <a:lnTo>
                  <a:pt x="670" y="272"/>
                </a:lnTo>
                <a:lnTo>
                  <a:pt x="419"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36"/>
          <p:cNvSpPr/>
          <p:nvPr/>
        </p:nvSpPr>
        <p:spPr>
          <a:xfrm>
            <a:off x="4402024" y="2504258"/>
            <a:ext cx="12866" cy="12926"/>
          </a:xfrm>
          <a:custGeom>
            <a:avLst/>
            <a:gdLst/>
            <a:ahLst/>
            <a:cxnLst/>
            <a:rect l="l" t="t" r="r" b="b"/>
            <a:pathLst>
              <a:path w="649" h="652" extrusionOk="0">
                <a:moveTo>
                  <a:pt x="375" y="0"/>
                </a:moveTo>
                <a:cubicBezTo>
                  <a:pt x="359" y="0"/>
                  <a:pt x="267" y="94"/>
                  <a:pt x="210" y="170"/>
                </a:cubicBezTo>
                <a:lnTo>
                  <a:pt x="0" y="400"/>
                </a:lnTo>
                <a:lnTo>
                  <a:pt x="231" y="651"/>
                </a:lnTo>
                <a:lnTo>
                  <a:pt x="440" y="442"/>
                </a:lnTo>
                <a:lnTo>
                  <a:pt x="649" y="233"/>
                </a:lnTo>
                <a:lnTo>
                  <a:pt x="377" y="3"/>
                </a:lnTo>
                <a:cubicBezTo>
                  <a:pt x="377" y="1"/>
                  <a:pt x="376" y="0"/>
                  <a:pt x="375"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36"/>
          <p:cNvSpPr/>
          <p:nvPr/>
        </p:nvSpPr>
        <p:spPr>
          <a:xfrm>
            <a:off x="4415704" y="2488537"/>
            <a:ext cx="13303" cy="13303"/>
          </a:xfrm>
          <a:custGeom>
            <a:avLst/>
            <a:gdLst/>
            <a:ahLst/>
            <a:cxnLst/>
            <a:rect l="l" t="t" r="r" b="b"/>
            <a:pathLst>
              <a:path w="671" h="671" extrusionOk="0">
                <a:moveTo>
                  <a:pt x="398" y="1"/>
                </a:moveTo>
                <a:cubicBezTo>
                  <a:pt x="398" y="1"/>
                  <a:pt x="294" y="105"/>
                  <a:pt x="210" y="210"/>
                </a:cubicBezTo>
                <a:lnTo>
                  <a:pt x="1" y="419"/>
                </a:lnTo>
                <a:lnTo>
                  <a:pt x="273" y="670"/>
                </a:lnTo>
                <a:lnTo>
                  <a:pt x="482" y="440"/>
                </a:lnTo>
                <a:cubicBezTo>
                  <a:pt x="587" y="356"/>
                  <a:pt x="670" y="231"/>
                  <a:pt x="670" y="231"/>
                </a:cubicBezTo>
                <a:lnTo>
                  <a:pt x="398"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36"/>
          <p:cNvSpPr/>
          <p:nvPr/>
        </p:nvSpPr>
        <p:spPr>
          <a:xfrm>
            <a:off x="4338148" y="2556577"/>
            <a:ext cx="12866" cy="12034"/>
          </a:xfrm>
          <a:custGeom>
            <a:avLst/>
            <a:gdLst/>
            <a:ahLst/>
            <a:cxnLst/>
            <a:rect l="l" t="t" r="r" b="b"/>
            <a:pathLst>
              <a:path w="649" h="607" extrusionOk="0">
                <a:moveTo>
                  <a:pt x="440" y="0"/>
                </a:moveTo>
                <a:lnTo>
                  <a:pt x="442" y="3"/>
                </a:lnTo>
                <a:lnTo>
                  <a:pt x="442" y="3"/>
                </a:lnTo>
                <a:cubicBezTo>
                  <a:pt x="443" y="1"/>
                  <a:pt x="442" y="0"/>
                  <a:pt x="440" y="0"/>
                </a:cubicBezTo>
                <a:close/>
                <a:moveTo>
                  <a:pt x="442" y="3"/>
                </a:moveTo>
                <a:cubicBezTo>
                  <a:pt x="436" y="20"/>
                  <a:pt x="341" y="91"/>
                  <a:pt x="230" y="147"/>
                </a:cubicBezTo>
                <a:cubicBezTo>
                  <a:pt x="105" y="230"/>
                  <a:pt x="0" y="314"/>
                  <a:pt x="0" y="314"/>
                </a:cubicBezTo>
                <a:lnTo>
                  <a:pt x="188" y="607"/>
                </a:lnTo>
                <a:cubicBezTo>
                  <a:pt x="188" y="607"/>
                  <a:pt x="314" y="523"/>
                  <a:pt x="419" y="440"/>
                </a:cubicBezTo>
                <a:cubicBezTo>
                  <a:pt x="544" y="377"/>
                  <a:pt x="649" y="293"/>
                  <a:pt x="649" y="293"/>
                </a:cubicBezTo>
                <a:lnTo>
                  <a:pt x="442" y="3"/>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36"/>
          <p:cNvSpPr/>
          <p:nvPr/>
        </p:nvSpPr>
        <p:spPr>
          <a:xfrm>
            <a:off x="4354741" y="2543710"/>
            <a:ext cx="13283" cy="12886"/>
          </a:xfrm>
          <a:custGeom>
            <a:avLst/>
            <a:gdLst/>
            <a:ahLst/>
            <a:cxnLst/>
            <a:rect l="l" t="t" r="r" b="b"/>
            <a:pathLst>
              <a:path w="670" h="650" extrusionOk="0">
                <a:moveTo>
                  <a:pt x="460" y="1"/>
                </a:moveTo>
                <a:cubicBezTo>
                  <a:pt x="460" y="21"/>
                  <a:pt x="356" y="126"/>
                  <a:pt x="230" y="210"/>
                </a:cubicBezTo>
                <a:cubicBezTo>
                  <a:pt x="126" y="293"/>
                  <a:pt x="0" y="356"/>
                  <a:pt x="0" y="356"/>
                </a:cubicBezTo>
                <a:lnTo>
                  <a:pt x="209" y="649"/>
                </a:lnTo>
                <a:cubicBezTo>
                  <a:pt x="209" y="649"/>
                  <a:pt x="335" y="565"/>
                  <a:pt x="439" y="461"/>
                </a:cubicBezTo>
                <a:cubicBezTo>
                  <a:pt x="544" y="398"/>
                  <a:pt x="670" y="293"/>
                  <a:pt x="670" y="293"/>
                </a:cubicBezTo>
                <a:lnTo>
                  <a:pt x="460"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36"/>
          <p:cNvSpPr/>
          <p:nvPr/>
        </p:nvSpPr>
        <p:spPr>
          <a:xfrm>
            <a:off x="4370919" y="2531676"/>
            <a:ext cx="12866" cy="12470"/>
          </a:xfrm>
          <a:custGeom>
            <a:avLst/>
            <a:gdLst/>
            <a:ahLst/>
            <a:cxnLst/>
            <a:rect l="l" t="t" r="r" b="b"/>
            <a:pathLst>
              <a:path w="649" h="629" extrusionOk="0">
                <a:moveTo>
                  <a:pt x="419" y="1"/>
                </a:moveTo>
                <a:lnTo>
                  <a:pt x="421" y="4"/>
                </a:lnTo>
                <a:lnTo>
                  <a:pt x="421" y="4"/>
                </a:lnTo>
                <a:cubicBezTo>
                  <a:pt x="422" y="2"/>
                  <a:pt x="421" y="1"/>
                  <a:pt x="419" y="1"/>
                </a:cubicBezTo>
                <a:close/>
                <a:moveTo>
                  <a:pt x="421" y="4"/>
                </a:moveTo>
                <a:lnTo>
                  <a:pt x="421" y="4"/>
                </a:lnTo>
                <a:cubicBezTo>
                  <a:pt x="416" y="19"/>
                  <a:pt x="323" y="96"/>
                  <a:pt x="230" y="189"/>
                </a:cubicBezTo>
                <a:cubicBezTo>
                  <a:pt x="126" y="273"/>
                  <a:pt x="0" y="356"/>
                  <a:pt x="0" y="356"/>
                </a:cubicBezTo>
                <a:lnTo>
                  <a:pt x="209" y="628"/>
                </a:lnTo>
                <a:cubicBezTo>
                  <a:pt x="209" y="628"/>
                  <a:pt x="314" y="545"/>
                  <a:pt x="439" y="440"/>
                </a:cubicBezTo>
                <a:cubicBezTo>
                  <a:pt x="544" y="336"/>
                  <a:pt x="649" y="273"/>
                  <a:pt x="649" y="273"/>
                </a:cubicBezTo>
                <a:lnTo>
                  <a:pt x="421" y="4"/>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36"/>
          <p:cNvSpPr/>
          <p:nvPr/>
        </p:nvSpPr>
        <p:spPr>
          <a:xfrm>
            <a:off x="4284620" y="2587682"/>
            <a:ext cx="13719" cy="11637"/>
          </a:xfrm>
          <a:custGeom>
            <a:avLst/>
            <a:gdLst/>
            <a:ahLst/>
            <a:cxnLst/>
            <a:rect l="l" t="t" r="r" b="b"/>
            <a:pathLst>
              <a:path w="692" h="587" extrusionOk="0">
                <a:moveTo>
                  <a:pt x="524" y="0"/>
                </a:moveTo>
                <a:cubicBezTo>
                  <a:pt x="524" y="0"/>
                  <a:pt x="399" y="84"/>
                  <a:pt x="273" y="126"/>
                </a:cubicBezTo>
                <a:cubicBezTo>
                  <a:pt x="127" y="210"/>
                  <a:pt x="1" y="272"/>
                  <a:pt x="1" y="272"/>
                </a:cubicBezTo>
                <a:lnTo>
                  <a:pt x="168" y="586"/>
                </a:lnTo>
                <a:cubicBezTo>
                  <a:pt x="168" y="586"/>
                  <a:pt x="294" y="524"/>
                  <a:pt x="419" y="440"/>
                </a:cubicBezTo>
                <a:cubicBezTo>
                  <a:pt x="545" y="377"/>
                  <a:pt x="691" y="314"/>
                  <a:pt x="691" y="314"/>
                </a:cubicBezTo>
                <a:lnTo>
                  <a:pt x="524"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36"/>
          <p:cNvSpPr/>
          <p:nvPr/>
        </p:nvSpPr>
        <p:spPr>
          <a:xfrm>
            <a:off x="4302879" y="2577730"/>
            <a:ext cx="13303" cy="12054"/>
          </a:xfrm>
          <a:custGeom>
            <a:avLst/>
            <a:gdLst/>
            <a:ahLst/>
            <a:cxnLst/>
            <a:rect l="l" t="t" r="r" b="b"/>
            <a:pathLst>
              <a:path w="671" h="608" extrusionOk="0">
                <a:moveTo>
                  <a:pt x="503" y="0"/>
                </a:moveTo>
                <a:cubicBezTo>
                  <a:pt x="503" y="42"/>
                  <a:pt x="398" y="84"/>
                  <a:pt x="252" y="168"/>
                </a:cubicBezTo>
                <a:cubicBezTo>
                  <a:pt x="126" y="251"/>
                  <a:pt x="1" y="293"/>
                  <a:pt x="1" y="293"/>
                </a:cubicBezTo>
                <a:lnTo>
                  <a:pt x="147" y="607"/>
                </a:lnTo>
                <a:cubicBezTo>
                  <a:pt x="147" y="607"/>
                  <a:pt x="294" y="565"/>
                  <a:pt x="419" y="482"/>
                </a:cubicBezTo>
                <a:lnTo>
                  <a:pt x="670" y="314"/>
                </a:lnTo>
                <a:lnTo>
                  <a:pt x="503"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36"/>
          <p:cNvSpPr/>
          <p:nvPr/>
        </p:nvSpPr>
        <p:spPr>
          <a:xfrm>
            <a:off x="4321138" y="2567362"/>
            <a:ext cx="13283" cy="12034"/>
          </a:xfrm>
          <a:custGeom>
            <a:avLst/>
            <a:gdLst/>
            <a:ahLst/>
            <a:cxnLst/>
            <a:rect l="l" t="t" r="r" b="b"/>
            <a:pathLst>
              <a:path w="670" h="607" extrusionOk="0">
                <a:moveTo>
                  <a:pt x="481" y="0"/>
                </a:moveTo>
                <a:cubicBezTo>
                  <a:pt x="461" y="0"/>
                  <a:pt x="335" y="84"/>
                  <a:pt x="230" y="168"/>
                </a:cubicBezTo>
                <a:cubicBezTo>
                  <a:pt x="105" y="251"/>
                  <a:pt x="0" y="314"/>
                  <a:pt x="0" y="314"/>
                </a:cubicBezTo>
                <a:lnTo>
                  <a:pt x="168" y="607"/>
                </a:lnTo>
                <a:lnTo>
                  <a:pt x="440" y="460"/>
                </a:lnTo>
                <a:cubicBezTo>
                  <a:pt x="565" y="377"/>
                  <a:pt x="670" y="293"/>
                  <a:pt x="670" y="293"/>
                </a:cubicBezTo>
                <a:lnTo>
                  <a:pt x="481"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36"/>
          <p:cNvSpPr/>
          <p:nvPr/>
        </p:nvSpPr>
        <p:spPr>
          <a:xfrm>
            <a:off x="4227801" y="2610918"/>
            <a:ext cx="13283" cy="10388"/>
          </a:xfrm>
          <a:custGeom>
            <a:avLst/>
            <a:gdLst/>
            <a:ahLst/>
            <a:cxnLst/>
            <a:rect l="l" t="t" r="r" b="b"/>
            <a:pathLst>
              <a:path w="670" h="524" extrusionOk="0">
                <a:moveTo>
                  <a:pt x="565" y="0"/>
                </a:moveTo>
                <a:cubicBezTo>
                  <a:pt x="524" y="21"/>
                  <a:pt x="377" y="63"/>
                  <a:pt x="252" y="105"/>
                </a:cubicBezTo>
                <a:cubicBezTo>
                  <a:pt x="126" y="168"/>
                  <a:pt x="0" y="188"/>
                  <a:pt x="0" y="188"/>
                </a:cubicBezTo>
                <a:lnTo>
                  <a:pt x="105" y="523"/>
                </a:lnTo>
                <a:cubicBezTo>
                  <a:pt x="105" y="523"/>
                  <a:pt x="231" y="502"/>
                  <a:pt x="377" y="460"/>
                </a:cubicBezTo>
                <a:cubicBezTo>
                  <a:pt x="524" y="398"/>
                  <a:pt x="670" y="356"/>
                  <a:pt x="670" y="356"/>
                </a:cubicBezTo>
                <a:lnTo>
                  <a:pt x="565"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36"/>
          <p:cNvSpPr/>
          <p:nvPr/>
        </p:nvSpPr>
        <p:spPr>
          <a:xfrm>
            <a:off x="4246872" y="2604613"/>
            <a:ext cx="12886" cy="10468"/>
          </a:xfrm>
          <a:custGeom>
            <a:avLst/>
            <a:gdLst/>
            <a:ahLst/>
            <a:cxnLst/>
            <a:rect l="l" t="t" r="r" b="b"/>
            <a:pathLst>
              <a:path w="650" h="528" extrusionOk="0">
                <a:moveTo>
                  <a:pt x="524" y="0"/>
                </a:moveTo>
                <a:cubicBezTo>
                  <a:pt x="505" y="0"/>
                  <a:pt x="378" y="52"/>
                  <a:pt x="252" y="88"/>
                </a:cubicBezTo>
                <a:lnTo>
                  <a:pt x="1" y="193"/>
                </a:lnTo>
                <a:lnTo>
                  <a:pt x="126" y="527"/>
                </a:lnTo>
                <a:lnTo>
                  <a:pt x="398" y="423"/>
                </a:lnTo>
                <a:lnTo>
                  <a:pt x="650" y="318"/>
                </a:lnTo>
                <a:lnTo>
                  <a:pt x="524" y="4"/>
                </a:lnTo>
                <a:cubicBezTo>
                  <a:pt x="527" y="1"/>
                  <a:pt x="527" y="0"/>
                  <a:pt x="524"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36"/>
          <p:cNvSpPr/>
          <p:nvPr/>
        </p:nvSpPr>
        <p:spPr>
          <a:xfrm>
            <a:off x="4265964" y="2596386"/>
            <a:ext cx="12886" cy="11221"/>
          </a:xfrm>
          <a:custGeom>
            <a:avLst/>
            <a:gdLst/>
            <a:ahLst/>
            <a:cxnLst/>
            <a:rect l="l" t="t" r="r" b="b"/>
            <a:pathLst>
              <a:path w="650" h="566" extrusionOk="0">
                <a:moveTo>
                  <a:pt x="523" y="1"/>
                </a:moveTo>
                <a:cubicBezTo>
                  <a:pt x="523" y="1"/>
                  <a:pt x="398" y="64"/>
                  <a:pt x="272" y="147"/>
                </a:cubicBezTo>
                <a:cubicBezTo>
                  <a:pt x="210" y="168"/>
                  <a:pt x="126" y="189"/>
                  <a:pt x="84" y="210"/>
                </a:cubicBezTo>
                <a:cubicBezTo>
                  <a:pt x="21" y="252"/>
                  <a:pt x="0" y="252"/>
                  <a:pt x="0" y="252"/>
                </a:cubicBezTo>
                <a:lnTo>
                  <a:pt x="126" y="566"/>
                </a:lnTo>
                <a:cubicBezTo>
                  <a:pt x="126" y="566"/>
                  <a:pt x="168" y="524"/>
                  <a:pt x="210" y="524"/>
                </a:cubicBezTo>
                <a:cubicBezTo>
                  <a:pt x="272" y="503"/>
                  <a:pt x="335" y="482"/>
                  <a:pt x="398" y="461"/>
                </a:cubicBezTo>
                <a:cubicBezTo>
                  <a:pt x="523" y="398"/>
                  <a:pt x="649" y="315"/>
                  <a:pt x="649" y="315"/>
                </a:cubicBezTo>
                <a:lnTo>
                  <a:pt x="523"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36"/>
          <p:cNvSpPr/>
          <p:nvPr/>
        </p:nvSpPr>
        <p:spPr>
          <a:xfrm>
            <a:off x="4167651" y="2626679"/>
            <a:ext cx="12470" cy="8723"/>
          </a:xfrm>
          <a:custGeom>
            <a:avLst/>
            <a:gdLst/>
            <a:ahLst/>
            <a:cxnLst/>
            <a:rect l="l" t="t" r="r" b="b"/>
            <a:pathLst>
              <a:path w="629" h="440" extrusionOk="0">
                <a:moveTo>
                  <a:pt x="565" y="0"/>
                </a:moveTo>
                <a:lnTo>
                  <a:pt x="1" y="105"/>
                </a:lnTo>
                <a:lnTo>
                  <a:pt x="42" y="440"/>
                </a:lnTo>
                <a:lnTo>
                  <a:pt x="628" y="335"/>
                </a:lnTo>
                <a:lnTo>
                  <a:pt x="565"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36"/>
          <p:cNvSpPr/>
          <p:nvPr/>
        </p:nvSpPr>
        <p:spPr>
          <a:xfrm>
            <a:off x="4187555" y="2621703"/>
            <a:ext cx="13303" cy="9556"/>
          </a:xfrm>
          <a:custGeom>
            <a:avLst/>
            <a:gdLst/>
            <a:ahLst/>
            <a:cxnLst/>
            <a:rect l="l" t="t" r="r" b="b"/>
            <a:pathLst>
              <a:path w="671" h="482" extrusionOk="0">
                <a:moveTo>
                  <a:pt x="587" y="0"/>
                </a:moveTo>
                <a:cubicBezTo>
                  <a:pt x="587" y="42"/>
                  <a:pt x="419" y="63"/>
                  <a:pt x="294" y="84"/>
                </a:cubicBezTo>
                <a:cubicBezTo>
                  <a:pt x="168" y="126"/>
                  <a:pt x="1" y="147"/>
                  <a:pt x="1" y="147"/>
                </a:cubicBezTo>
                <a:lnTo>
                  <a:pt x="85" y="481"/>
                </a:lnTo>
                <a:cubicBezTo>
                  <a:pt x="85" y="481"/>
                  <a:pt x="210" y="460"/>
                  <a:pt x="377" y="440"/>
                </a:cubicBezTo>
                <a:cubicBezTo>
                  <a:pt x="503" y="398"/>
                  <a:pt x="670" y="356"/>
                  <a:pt x="670" y="356"/>
                </a:cubicBezTo>
                <a:lnTo>
                  <a:pt x="587"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36"/>
          <p:cNvSpPr/>
          <p:nvPr/>
        </p:nvSpPr>
        <p:spPr>
          <a:xfrm>
            <a:off x="4207896" y="2617143"/>
            <a:ext cx="12450" cy="9972"/>
          </a:xfrm>
          <a:custGeom>
            <a:avLst/>
            <a:gdLst/>
            <a:ahLst/>
            <a:cxnLst/>
            <a:rect l="l" t="t" r="r" b="b"/>
            <a:pathLst>
              <a:path w="628" h="503" extrusionOk="0">
                <a:moveTo>
                  <a:pt x="523" y="0"/>
                </a:moveTo>
                <a:lnTo>
                  <a:pt x="524" y="2"/>
                </a:lnTo>
                <a:lnTo>
                  <a:pt x="524" y="2"/>
                </a:lnTo>
                <a:cubicBezTo>
                  <a:pt x="526" y="1"/>
                  <a:pt x="526" y="0"/>
                  <a:pt x="523" y="0"/>
                </a:cubicBezTo>
                <a:close/>
                <a:moveTo>
                  <a:pt x="524" y="2"/>
                </a:moveTo>
                <a:lnTo>
                  <a:pt x="524" y="2"/>
                </a:lnTo>
                <a:cubicBezTo>
                  <a:pt x="510" y="14"/>
                  <a:pt x="383" y="65"/>
                  <a:pt x="272" y="84"/>
                </a:cubicBezTo>
                <a:cubicBezTo>
                  <a:pt x="188" y="105"/>
                  <a:pt x="126" y="105"/>
                  <a:pt x="84" y="146"/>
                </a:cubicBezTo>
                <a:cubicBezTo>
                  <a:pt x="21" y="146"/>
                  <a:pt x="0" y="167"/>
                  <a:pt x="0" y="167"/>
                </a:cubicBezTo>
                <a:lnTo>
                  <a:pt x="84" y="502"/>
                </a:lnTo>
                <a:cubicBezTo>
                  <a:pt x="84" y="502"/>
                  <a:pt x="105" y="502"/>
                  <a:pt x="167" y="481"/>
                </a:cubicBezTo>
                <a:cubicBezTo>
                  <a:pt x="209" y="460"/>
                  <a:pt x="293" y="460"/>
                  <a:pt x="335" y="418"/>
                </a:cubicBezTo>
                <a:cubicBezTo>
                  <a:pt x="481" y="377"/>
                  <a:pt x="628" y="356"/>
                  <a:pt x="628" y="356"/>
                </a:cubicBezTo>
                <a:lnTo>
                  <a:pt x="524" y="2"/>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36"/>
          <p:cNvSpPr/>
          <p:nvPr/>
        </p:nvSpPr>
        <p:spPr>
          <a:xfrm>
            <a:off x="4106252" y="2633320"/>
            <a:ext cx="12054" cy="6641"/>
          </a:xfrm>
          <a:custGeom>
            <a:avLst/>
            <a:gdLst/>
            <a:ahLst/>
            <a:cxnLst/>
            <a:rect l="l" t="t" r="r" b="b"/>
            <a:pathLst>
              <a:path w="608" h="335" extrusionOk="0">
                <a:moveTo>
                  <a:pt x="1" y="0"/>
                </a:moveTo>
                <a:lnTo>
                  <a:pt x="22" y="335"/>
                </a:lnTo>
                <a:lnTo>
                  <a:pt x="608" y="335"/>
                </a:lnTo>
                <a:lnTo>
                  <a:pt x="587"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36"/>
          <p:cNvSpPr/>
          <p:nvPr/>
        </p:nvSpPr>
        <p:spPr>
          <a:xfrm>
            <a:off x="4126989" y="2631655"/>
            <a:ext cx="12054" cy="7890"/>
          </a:xfrm>
          <a:custGeom>
            <a:avLst/>
            <a:gdLst/>
            <a:ahLst/>
            <a:cxnLst/>
            <a:rect l="l" t="t" r="r" b="b"/>
            <a:pathLst>
              <a:path w="608" h="398" extrusionOk="0">
                <a:moveTo>
                  <a:pt x="587" y="0"/>
                </a:moveTo>
                <a:lnTo>
                  <a:pt x="1" y="63"/>
                </a:lnTo>
                <a:lnTo>
                  <a:pt x="22" y="398"/>
                </a:lnTo>
                <a:lnTo>
                  <a:pt x="608" y="356"/>
                </a:lnTo>
                <a:lnTo>
                  <a:pt x="587"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36"/>
          <p:cNvSpPr/>
          <p:nvPr/>
        </p:nvSpPr>
        <p:spPr>
          <a:xfrm>
            <a:off x="4147330" y="2629573"/>
            <a:ext cx="12450" cy="8326"/>
          </a:xfrm>
          <a:custGeom>
            <a:avLst/>
            <a:gdLst/>
            <a:ahLst/>
            <a:cxnLst/>
            <a:rect l="l" t="t" r="r" b="b"/>
            <a:pathLst>
              <a:path w="628" h="420" extrusionOk="0">
                <a:moveTo>
                  <a:pt x="565" y="1"/>
                </a:moveTo>
                <a:lnTo>
                  <a:pt x="0" y="84"/>
                </a:lnTo>
                <a:lnTo>
                  <a:pt x="21" y="419"/>
                </a:lnTo>
                <a:lnTo>
                  <a:pt x="628" y="356"/>
                </a:lnTo>
                <a:lnTo>
                  <a:pt x="565"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36"/>
          <p:cNvSpPr/>
          <p:nvPr/>
        </p:nvSpPr>
        <p:spPr>
          <a:xfrm>
            <a:off x="4044457" y="2629573"/>
            <a:ext cx="12034" cy="8326"/>
          </a:xfrm>
          <a:custGeom>
            <a:avLst/>
            <a:gdLst/>
            <a:ahLst/>
            <a:cxnLst/>
            <a:rect l="l" t="t" r="r" b="b"/>
            <a:pathLst>
              <a:path w="607" h="420" extrusionOk="0">
                <a:moveTo>
                  <a:pt x="42" y="1"/>
                </a:moveTo>
                <a:lnTo>
                  <a:pt x="0" y="356"/>
                </a:lnTo>
                <a:lnTo>
                  <a:pt x="586" y="419"/>
                </a:lnTo>
                <a:lnTo>
                  <a:pt x="607" y="84"/>
                </a:lnTo>
                <a:lnTo>
                  <a:pt x="42"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36"/>
          <p:cNvSpPr/>
          <p:nvPr/>
        </p:nvSpPr>
        <p:spPr>
          <a:xfrm>
            <a:off x="4064778" y="2631655"/>
            <a:ext cx="12470" cy="7890"/>
          </a:xfrm>
          <a:custGeom>
            <a:avLst/>
            <a:gdLst/>
            <a:ahLst/>
            <a:cxnLst/>
            <a:rect l="l" t="t" r="r" b="b"/>
            <a:pathLst>
              <a:path w="629" h="398" extrusionOk="0">
                <a:moveTo>
                  <a:pt x="63" y="0"/>
                </a:moveTo>
                <a:lnTo>
                  <a:pt x="0" y="356"/>
                </a:lnTo>
                <a:lnTo>
                  <a:pt x="607" y="398"/>
                </a:lnTo>
                <a:lnTo>
                  <a:pt x="628" y="63"/>
                </a:lnTo>
                <a:lnTo>
                  <a:pt x="63"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36"/>
          <p:cNvSpPr/>
          <p:nvPr/>
        </p:nvSpPr>
        <p:spPr>
          <a:xfrm>
            <a:off x="4085515" y="2632904"/>
            <a:ext cx="12054" cy="7058"/>
          </a:xfrm>
          <a:custGeom>
            <a:avLst/>
            <a:gdLst/>
            <a:ahLst/>
            <a:cxnLst/>
            <a:rect l="l" t="t" r="r" b="b"/>
            <a:pathLst>
              <a:path w="608" h="356" extrusionOk="0">
                <a:moveTo>
                  <a:pt x="22" y="0"/>
                </a:moveTo>
                <a:lnTo>
                  <a:pt x="1" y="356"/>
                </a:lnTo>
                <a:lnTo>
                  <a:pt x="607" y="356"/>
                </a:lnTo>
                <a:lnTo>
                  <a:pt x="607" y="21"/>
                </a:lnTo>
                <a:lnTo>
                  <a:pt x="22"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36"/>
          <p:cNvSpPr/>
          <p:nvPr/>
        </p:nvSpPr>
        <p:spPr>
          <a:xfrm>
            <a:off x="3983059" y="2617143"/>
            <a:ext cx="12470" cy="9972"/>
          </a:xfrm>
          <a:custGeom>
            <a:avLst/>
            <a:gdLst/>
            <a:ahLst/>
            <a:cxnLst/>
            <a:rect l="l" t="t" r="r" b="b"/>
            <a:pathLst>
              <a:path w="629" h="503" extrusionOk="0">
                <a:moveTo>
                  <a:pt x="105" y="0"/>
                </a:moveTo>
                <a:lnTo>
                  <a:pt x="0" y="356"/>
                </a:lnTo>
                <a:cubicBezTo>
                  <a:pt x="0" y="356"/>
                  <a:pt x="126" y="398"/>
                  <a:pt x="272" y="418"/>
                </a:cubicBezTo>
                <a:cubicBezTo>
                  <a:pt x="356" y="460"/>
                  <a:pt x="419" y="481"/>
                  <a:pt x="461" y="481"/>
                </a:cubicBezTo>
                <a:cubicBezTo>
                  <a:pt x="524" y="481"/>
                  <a:pt x="545" y="502"/>
                  <a:pt x="545" y="502"/>
                </a:cubicBezTo>
                <a:lnTo>
                  <a:pt x="628" y="167"/>
                </a:lnTo>
                <a:cubicBezTo>
                  <a:pt x="628" y="167"/>
                  <a:pt x="586" y="167"/>
                  <a:pt x="545" y="146"/>
                </a:cubicBezTo>
                <a:lnTo>
                  <a:pt x="377" y="84"/>
                </a:lnTo>
                <a:cubicBezTo>
                  <a:pt x="252" y="63"/>
                  <a:pt x="105" y="0"/>
                  <a:pt x="105"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36"/>
          <p:cNvSpPr/>
          <p:nvPr/>
        </p:nvSpPr>
        <p:spPr>
          <a:xfrm>
            <a:off x="4003379" y="2622535"/>
            <a:ext cx="13303" cy="9139"/>
          </a:xfrm>
          <a:custGeom>
            <a:avLst/>
            <a:gdLst/>
            <a:ahLst/>
            <a:cxnLst/>
            <a:rect l="l" t="t" r="r" b="b"/>
            <a:pathLst>
              <a:path w="671" h="461" extrusionOk="0">
                <a:moveTo>
                  <a:pt x="84" y="0"/>
                </a:moveTo>
                <a:lnTo>
                  <a:pt x="1" y="335"/>
                </a:lnTo>
                <a:cubicBezTo>
                  <a:pt x="1" y="335"/>
                  <a:pt x="147" y="356"/>
                  <a:pt x="294" y="418"/>
                </a:cubicBezTo>
                <a:cubicBezTo>
                  <a:pt x="440" y="439"/>
                  <a:pt x="587" y="460"/>
                  <a:pt x="587" y="460"/>
                </a:cubicBezTo>
                <a:lnTo>
                  <a:pt x="670" y="126"/>
                </a:lnTo>
                <a:cubicBezTo>
                  <a:pt x="670" y="126"/>
                  <a:pt x="545" y="105"/>
                  <a:pt x="377" y="84"/>
                </a:cubicBezTo>
                <a:cubicBezTo>
                  <a:pt x="210" y="21"/>
                  <a:pt x="84" y="0"/>
                  <a:pt x="84"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36"/>
          <p:cNvSpPr/>
          <p:nvPr/>
        </p:nvSpPr>
        <p:spPr>
          <a:xfrm>
            <a:off x="4023720" y="2626679"/>
            <a:ext cx="12450" cy="8723"/>
          </a:xfrm>
          <a:custGeom>
            <a:avLst/>
            <a:gdLst/>
            <a:ahLst/>
            <a:cxnLst/>
            <a:rect l="l" t="t" r="r" b="b"/>
            <a:pathLst>
              <a:path w="628" h="440" extrusionOk="0">
                <a:moveTo>
                  <a:pt x="63" y="0"/>
                </a:moveTo>
                <a:lnTo>
                  <a:pt x="0" y="335"/>
                </a:lnTo>
                <a:lnTo>
                  <a:pt x="586" y="440"/>
                </a:lnTo>
                <a:lnTo>
                  <a:pt x="628" y="105"/>
                </a:lnTo>
                <a:lnTo>
                  <a:pt x="63"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36"/>
          <p:cNvSpPr/>
          <p:nvPr/>
        </p:nvSpPr>
        <p:spPr>
          <a:xfrm>
            <a:off x="3924574" y="2595969"/>
            <a:ext cx="13283" cy="10805"/>
          </a:xfrm>
          <a:custGeom>
            <a:avLst/>
            <a:gdLst/>
            <a:ahLst/>
            <a:cxnLst/>
            <a:rect l="l" t="t" r="r" b="b"/>
            <a:pathLst>
              <a:path w="670" h="545" extrusionOk="0">
                <a:moveTo>
                  <a:pt x="147" y="1"/>
                </a:moveTo>
                <a:lnTo>
                  <a:pt x="0" y="315"/>
                </a:lnTo>
                <a:cubicBezTo>
                  <a:pt x="0" y="315"/>
                  <a:pt x="147" y="357"/>
                  <a:pt x="272" y="440"/>
                </a:cubicBezTo>
                <a:cubicBezTo>
                  <a:pt x="356" y="482"/>
                  <a:pt x="398" y="503"/>
                  <a:pt x="461" y="524"/>
                </a:cubicBezTo>
                <a:cubicBezTo>
                  <a:pt x="502" y="545"/>
                  <a:pt x="523" y="545"/>
                  <a:pt x="523" y="545"/>
                </a:cubicBezTo>
                <a:lnTo>
                  <a:pt x="670" y="231"/>
                </a:lnTo>
                <a:cubicBezTo>
                  <a:pt x="670" y="231"/>
                  <a:pt x="628" y="210"/>
                  <a:pt x="586" y="210"/>
                </a:cubicBezTo>
                <a:cubicBezTo>
                  <a:pt x="523" y="210"/>
                  <a:pt x="482" y="189"/>
                  <a:pt x="398" y="126"/>
                </a:cubicBezTo>
                <a:cubicBezTo>
                  <a:pt x="272" y="85"/>
                  <a:pt x="147" y="1"/>
                  <a:pt x="147"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36"/>
          <p:cNvSpPr/>
          <p:nvPr/>
        </p:nvSpPr>
        <p:spPr>
          <a:xfrm>
            <a:off x="3944062" y="2604276"/>
            <a:ext cx="12886" cy="10388"/>
          </a:xfrm>
          <a:custGeom>
            <a:avLst/>
            <a:gdLst/>
            <a:ahLst/>
            <a:cxnLst/>
            <a:rect l="l" t="t" r="r" b="b"/>
            <a:pathLst>
              <a:path w="650" h="524" extrusionOk="0">
                <a:moveTo>
                  <a:pt x="126" y="0"/>
                </a:moveTo>
                <a:lnTo>
                  <a:pt x="1" y="314"/>
                </a:lnTo>
                <a:lnTo>
                  <a:pt x="252" y="419"/>
                </a:lnTo>
                <a:lnTo>
                  <a:pt x="524" y="523"/>
                </a:lnTo>
                <a:lnTo>
                  <a:pt x="649" y="189"/>
                </a:lnTo>
                <a:lnTo>
                  <a:pt x="398" y="84"/>
                </a:lnTo>
                <a:cubicBezTo>
                  <a:pt x="252" y="63"/>
                  <a:pt x="126" y="0"/>
                  <a:pt x="126"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36"/>
          <p:cNvSpPr/>
          <p:nvPr/>
        </p:nvSpPr>
        <p:spPr>
          <a:xfrm>
            <a:off x="3963570" y="2610918"/>
            <a:ext cx="13699" cy="10388"/>
          </a:xfrm>
          <a:custGeom>
            <a:avLst/>
            <a:gdLst/>
            <a:ahLst/>
            <a:cxnLst/>
            <a:rect l="l" t="t" r="r" b="b"/>
            <a:pathLst>
              <a:path w="691" h="524" extrusionOk="0">
                <a:moveTo>
                  <a:pt x="105" y="0"/>
                </a:moveTo>
                <a:lnTo>
                  <a:pt x="0" y="356"/>
                </a:lnTo>
                <a:cubicBezTo>
                  <a:pt x="0" y="356"/>
                  <a:pt x="147" y="398"/>
                  <a:pt x="293" y="460"/>
                </a:cubicBezTo>
                <a:cubicBezTo>
                  <a:pt x="419" y="502"/>
                  <a:pt x="586" y="523"/>
                  <a:pt x="586" y="523"/>
                </a:cubicBezTo>
                <a:lnTo>
                  <a:pt x="691" y="188"/>
                </a:lnTo>
                <a:cubicBezTo>
                  <a:pt x="691" y="188"/>
                  <a:pt x="565" y="168"/>
                  <a:pt x="419" y="105"/>
                </a:cubicBezTo>
                <a:cubicBezTo>
                  <a:pt x="251" y="63"/>
                  <a:pt x="105" y="0"/>
                  <a:pt x="105"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36"/>
          <p:cNvSpPr/>
          <p:nvPr/>
        </p:nvSpPr>
        <p:spPr>
          <a:xfrm>
            <a:off x="3869817" y="2567362"/>
            <a:ext cx="13283" cy="12034"/>
          </a:xfrm>
          <a:custGeom>
            <a:avLst/>
            <a:gdLst/>
            <a:ahLst/>
            <a:cxnLst/>
            <a:rect l="l" t="t" r="r" b="b"/>
            <a:pathLst>
              <a:path w="670" h="607" extrusionOk="0">
                <a:moveTo>
                  <a:pt x="189" y="0"/>
                </a:moveTo>
                <a:lnTo>
                  <a:pt x="0" y="293"/>
                </a:lnTo>
                <a:cubicBezTo>
                  <a:pt x="0" y="293"/>
                  <a:pt x="126" y="377"/>
                  <a:pt x="231" y="460"/>
                </a:cubicBezTo>
                <a:lnTo>
                  <a:pt x="503" y="607"/>
                </a:lnTo>
                <a:lnTo>
                  <a:pt x="670" y="314"/>
                </a:lnTo>
                <a:cubicBezTo>
                  <a:pt x="670" y="314"/>
                  <a:pt x="544" y="251"/>
                  <a:pt x="440" y="168"/>
                </a:cubicBezTo>
                <a:lnTo>
                  <a:pt x="189"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36"/>
          <p:cNvSpPr/>
          <p:nvPr/>
        </p:nvSpPr>
        <p:spPr>
          <a:xfrm>
            <a:off x="3887660" y="2578563"/>
            <a:ext cx="13283" cy="11617"/>
          </a:xfrm>
          <a:custGeom>
            <a:avLst/>
            <a:gdLst/>
            <a:ahLst/>
            <a:cxnLst/>
            <a:rect l="l" t="t" r="r" b="b"/>
            <a:pathLst>
              <a:path w="670" h="586" extrusionOk="0">
                <a:moveTo>
                  <a:pt x="167" y="0"/>
                </a:moveTo>
                <a:lnTo>
                  <a:pt x="0" y="314"/>
                </a:lnTo>
                <a:lnTo>
                  <a:pt x="251" y="460"/>
                </a:lnTo>
                <a:cubicBezTo>
                  <a:pt x="377" y="544"/>
                  <a:pt x="523" y="586"/>
                  <a:pt x="523" y="586"/>
                </a:cubicBezTo>
                <a:lnTo>
                  <a:pt x="670" y="272"/>
                </a:lnTo>
                <a:cubicBezTo>
                  <a:pt x="670" y="272"/>
                  <a:pt x="544" y="230"/>
                  <a:pt x="419" y="147"/>
                </a:cubicBezTo>
                <a:cubicBezTo>
                  <a:pt x="293" y="42"/>
                  <a:pt x="167" y="0"/>
                  <a:pt x="167"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36"/>
          <p:cNvSpPr/>
          <p:nvPr/>
        </p:nvSpPr>
        <p:spPr>
          <a:xfrm>
            <a:off x="3905899" y="2587682"/>
            <a:ext cx="13719" cy="11637"/>
          </a:xfrm>
          <a:custGeom>
            <a:avLst/>
            <a:gdLst/>
            <a:ahLst/>
            <a:cxnLst/>
            <a:rect l="l" t="t" r="r" b="b"/>
            <a:pathLst>
              <a:path w="692" h="587" extrusionOk="0">
                <a:moveTo>
                  <a:pt x="168" y="0"/>
                </a:moveTo>
                <a:lnTo>
                  <a:pt x="1" y="314"/>
                </a:lnTo>
                <a:cubicBezTo>
                  <a:pt x="1" y="314"/>
                  <a:pt x="147" y="398"/>
                  <a:pt x="273" y="440"/>
                </a:cubicBezTo>
                <a:cubicBezTo>
                  <a:pt x="398" y="524"/>
                  <a:pt x="524" y="586"/>
                  <a:pt x="524" y="586"/>
                </a:cubicBezTo>
                <a:lnTo>
                  <a:pt x="691" y="272"/>
                </a:lnTo>
                <a:cubicBezTo>
                  <a:pt x="691" y="272"/>
                  <a:pt x="566" y="210"/>
                  <a:pt x="419" y="126"/>
                </a:cubicBezTo>
                <a:cubicBezTo>
                  <a:pt x="294" y="63"/>
                  <a:pt x="168" y="0"/>
                  <a:pt x="168"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36"/>
          <p:cNvSpPr/>
          <p:nvPr/>
        </p:nvSpPr>
        <p:spPr>
          <a:xfrm>
            <a:off x="3819620" y="2531260"/>
            <a:ext cx="12886" cy="12470"/>
          </a:xfrm>
          <a:custGeom>
            <a:avLst/>
            <a:gdLst/>
            <a:ahLst/>
            <a:cxnLst/>
            <a:rect l="l" t="t" r="r" b="b"/>
            <a:pathLst>
              <a:path w="650" h="629" extrusionOk="0">
                <a:moveTo>
                  <a:pt x="231" y="1"/>
                </a:moveTo>
                <a:lnTo>
                  <a:pt x="1" y="252"/>
                </a:lnTo>
                <a:cubicBezTo>
                  <a:pt x="1" y="252"/>
                  <a:pt x="105" y="357"/>
                  <a:pt x="210" y="440"/>
                </a:cubicBezTo>
                <a:cubicBezTo>
                  <a:pt x="314" y="524"/>
                  <a:pt x="440" y="629"/>
                  <a:pt x="440" y="629"/>
                </a:cubicBezTo>
                <a:lnTo>
                  <a:pt x="649" y="357"/>
                </a:lnTo>
                <a:cubicBezTo>
                  <a:pt x="649" y="357"/>
                  <a:pt x="545" y="273"/>
                  <a:pt x="419" y="168"/>
                </a:cubicBezTo>
                <a:lnTo>
                  <a:pt x="231"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36"/>
          <p:cNvSpPr/>
          <p:nvPr/>
        </p:nvSpPr>
        <p:spPr>
          <a:xfrm>
            <a:off x="3835797" y="2544126"/>
            <a:ext cx="13303" cy="12886"/>
          </a:xfrm>
          <a:custGeom>
            <a:avLst/>
            <a:gdLst/>
            <a:ahLst/>
            <a:cxnLst/>
            <a:rect l="l" t="t" r="r" b="b"/>
            <a:pathLst>
              <a:path w="671" h="650" extrusionOk="0">
                <a:moveTo>
                  <a:pt x="210" y="0"/>
                </a:moveTo>
                <a:lnTo>
                  <a:pt x="1" y="293"/>
                </a:lnTo>
                <a:cubicBezTo>
                  <a:pt x="1" y="293"/>
                  <a:pt x="84" y="377"/>
                  <a:pt x="231" y="482"/>
                </a:cubicBezTo>
                <a:cubicBezTo>
                  <a:pt x="356" y="544"/>
                  <a:pt x="461" y="649"/>
                  <a:pt x="461" y="649"/>
                </a:cubicBezTo>
                <a:lnTo>
                  <a:pt x="670" y="356"/>
                </a:lnTo>
                <a:cubicBezTo>
                  <a:pt x="670" y="356"/>
                  <a:pt x="566" y="293"/>
                  <a:pt x="440" y="210"/>
                </a:cubicBezTo>
                <a:cubicBezTo>
                  <a:pt x="335" y="105"/>
                  <a:pt x="210" y="0"/>
                  <a:pt x="210"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36"/>
          <p:cNvSpPr/>
          <p:nvPr/>
        </p:nvSpPr>
        <p:spPr>
          <a:xfrm>
            <a:off x="3851974" y="2556160"/>
            <a:ext cx="13303" cy="12054"/>
          </a:xfrm>
          <a:custGeom>
            <a:avLst/>
            <a:gdLst/>
            <a:ahLst/>
            <a:cxnLst/>
            <a:rect l="l" t="t" r="r" b="b"/>
            <a:pathLst>
              <a:path w="671" h="608" extrusionOk="0">
                <a:moveTo>
                  <a:pt x="231" y="0"/>
                </a:moveTo>
                <a:lnTo>
                  <a:pt x="1" y="293"/>
                </a:lnTo>
                <a:cubicBezTo>
                  <a:pt x="1" y="293"/>
                  <a:pt x="147" y="356"/>
                  <a:pt x="252" y="440"/>
                </a:cubicBezTo>
                <a:cubicBezTo>
                  <a:pt x="377" y="523"/>
                  <a:pt x="482" y="607"/>
                  <a:pt x="482" y="607"/>
                </a:cubicBezTo>
                <a:lnTo>
                  <a:pt x="670" y="314"/>
                </a:lnTo>
                <a:cubicBezTo>
                  <a:pt x="670" y="314"/>
                  <a:pt x="524" y="230"/>
                  <a:pt x="419" y="147"/>
                </a:cubicBezTo>
                <a:cubicBezTo>
                  <a:pt x="356" y="105"/>
                  <a:pt x="231" y="0"/>
                  <a:pt x="231"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36"/>
          <p:cNvSpPr/>
          <p:nvPr/>
        </p:nvSpPr>
        <p:spPr>
          <a:xfrm>
            <a:off x="3774815" y="2488537"/>
            <a:ext cx="13303" cy="13303"/>
          </a:xfrm>
          <a:custGeom>
            <a:avLst/>
            <a:gdLst/>
            <a:ahLst/>
            <a:cxnLst/>
            <a:rect l="l" t="t" r="r" b="b"/>
            <a:pathLst>
              <a:path w="671" h="671" extrusionOk="0">
                <a:moveTo>
                  <a:pt x="273" y="1"/>
                </a:moveTo>
                <a:lnTo>
                  <a:pt x="1" y="231"/>
                </a:lnTo>
                <a:cubicBezTo>
                  <a:pt x="1" y="231"/>
                  <a:pt x="105" y="335"/>
                  <a:pt x="189" y="440"/>
                </a:cubicBezTo>
                <a:lnTo>
                  <a:pt x="398" y="670"/>
                </a:lnTo>
                <a:lnTo>
                  <a:pt x="670" y="419"/>
                </a:lnTo>
                <a:lnTo>
                  <a:pt x="461" y="210"/>
                </a:lnTo>
                <a:cubicBezTo>
                  <a:pt x="377" y="105"/>
                  <a:pt x="273" y="1"/>
                  <a:pt x="273"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36"/>
          <p:cNvSpPr/>
          <p:nvPr/>
        </p:nvSpPr>
        <p:spPr>
          <a:xfrm>
            <a:off x="3788930" y="2503881"/>
            <a:ext cx="12866" cy="12886"/>
          </a:xfrm>
          <a:custGeom>
            <a:avLst/>
            <a:gdLst/>
            <a:ahLst/>
            <a:cxnLst/>
            <a:rect l="l" t="t" r="r" b="b"/>
            <a:pathLst>
              <a:path w="649" h="650" extrusionOk="0">
                <a:moveTo>
                  <a:pt x="272" y="1"/>
                </a:moveTo>
                <a:lnTo>
                  <a:pt x="0" y="231"/>
                </a:lnTo>
                <a:lnTo>
                  <a:pt x="209" y="440"/>
                </a:lnTo>
                <a:lnTo>
                  <a:pt x="419" y="649"/>
                </a:lnTo>
                <a:lnTo>
                  <a:pt x="649" y="377"/>
                </a:lnTo>
                <a:lnTo>
                  <a:pt x="440" y="168"/>
                </a:lnTo>
                <a:lnTo>
                  <a:pt x="272"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36"/>
          <p:cNvSpPr/>
          <p:nvPr/>
        </p:nvSpPr>
        <p:spPr>
          <a:xfrm>
            <a:off x="3803859" y="2517580"/>
            <a:ext cx="13303" cy="13283"/>
          </a:xfrm>
          <a:custGeom>
            <a:avLst/>
            <a:gdLst/>
            <a:ahLst/>
            <a:cxnLst/>
            <a:rect l="l" t="t" r="r" b="b"/>
            <a:pathLst>
              <a:path w="671" h="670" extrusionOk="0">
                <a:moveTo>
                  <a:pt x="252" y="0"/>
                </a:moveTo>
                <a:lnTo>
                  <a:pt x="0" y="272"/>
                </a:lnTo>
                <a:lnTo>
                  <a:pt x="210" y="482"/>
                </a:lnTo>
                <a:cubicBezTo>
                  <a:pt x="314" y="586"/>
                  <a:pt x="419" y="670"/>
                  <a:pt x="419" y="670"/>
                </a:cubicBezTo>
                <a:lnTo>
                  <a:pt x="670" y="398"/>
                </a:lnTo>
                <a:cubicBezTo>
                  <a:pt x="670" y="398"/>
                  <a:pt x="565" y="293"/>
                  <a:pt x="461" y="210"/>
                </a:cubicBezTo>
                <a:lnTo>
                  <a:pt x="252"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36"/>
          <p:cNvSpPr/>
          <p:nvPr/>
        </p:nvSpPr>
        <p:spPr>
          <a:xfrm>
            <a:off x="3737068" y="2440004"/>
            <a:ext cx="12173" cy="12886"/>
          </a:xfrm>
          <a:custGeom>
            <a:avLst/>
            <a:gdLst/>
            <a:ahLst/>
            <a:cxnLst/>
            <a:rect l="l" t="t" r="r" b="b"/>
            <a:pathLst>
              <a:path w="614" h="650" extrusionOk="0">
                <a:moveTo>
                  <a:pt x="294" y="1"/>
                </a:moveTo>
                <a:lnTo>
                  <a:pt x="1" y="189"/>
                </a:lnTo>
                <a:cubicBezTo>
                  <a:pt x="1" y="189"/>
                  <a:pt x="84" y="314"/>
                  <a:pt x="147" y="419"/>
                </a:cubicBezTo>
                <a:cubicBezTo>
                  <a:pt x="231" y="545"/>
                  <a:pt x="315" y="649"/>
                  <a:pt x="315" y="649"/>
                </a:cubicBezTo>
                <a:lnTo>
                  <a:pt x="608" y="440"/>
                </a:lnTo>
                <a:cubicBezTo>
                  <a:pt x="609" y="442"/>
                  <a:pt x="610" y="443"/>
                  <a:pt x="611" y="443"/>
                </a:cubicBezTo>
                <a:cubicBezTo>
                  <a:pt x="614" y="443"/>
                  <a:pt x="536" y="345"/>
                  <a:pt x="440" y="231"/>
                </a:cubicBezTo>
                <a:cubicBezTo>
                  <a:pt x="356" y="105"/>
                  <a:pt x="294" y="1"/>
                  <a:pt x="294"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36"/>
          <p:cNvSpPr/>
          <p:nvPr/>
        </p:nvSpPr>
        <p:spPr>
          <a:xfrm>
            <a:off x="3749101" y="2456598"/>
            <a:ext cx="12886" cy="13303"/>
          </a:xfrm>
          <a:custGeom>
            <a:avLst/>
            <a:gdLst/>
            <a:ahLst/>
            <a:cxnLst/>
            <a:rect l="l" t="t" r="r" b="b"/>
            <a:pathLst>
              <a:path w="650" h="671" extrusionOk="0">
                <a:moveTo>
                  <a:pt x="294" y="1"/>
                </a:moveTo>
                <a:lnTo>
                  <a:pt x="1" y="210"/>
                </a:lnTo>
                <a:cubicBezTo>
                  <a:pt x="1" y="210"/>
                  <a:pt x="84" y="335"/>
                  <a:pt x="189" y="440"/>
                </a:cubicBezTo>
                <a:cubicBezTo>
                  <a:pt x="252" y="545"/>
                  <a:pt x="356" y="670"/>
                  <a:pt x="356" y="670"/>
                </a:cubicBezTo>
                <a:lnTo>
                  <a:pt x="649" y="461"/>
                </a:lnTo>
                <a:cubicBezTo>
                  <a:pt x="649" y="461"/>
                  <a:pt x="566" y="356"/>
                  <a:pt x="461" y="231"/>
                </a:cubicBezTo>
                <a:cubicBezTo>
                  <a:pt x="356" y="126"/>
                  <a:pt x="294" y="1"/>
                  <a:pt x="294"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36"/>
          <p:cNvSpPr/>
          <p:nvPr/>
        </p:nvSpPr>
        <p:spPr>
          <a:xfrm>
            <a:off x="3761968" y="2472775"/>
            <a:ext cx="12450" cy="12886"/>
          </a:xfrm>
          <a:custGeom>
            <a:avLst/>
            <a:gdLst/>
            <a:ahLst/>
            <a:cxnLst/>
            <a:rect l="l" t="t" r="r" b="b"/>
            <a:pathLst>
              <a:path w="628" h="650" extrusionOk="0">
                <a:moveTo>
                  <a:pt x="272" y="1"/>
                </a:moveTo>
                <a:lnTo>
                  <a:pt x="0" y="210"/>
                </a:lnTo>
                <a:cubicBezTo>
                  <a:pt x="0" y="210"/>
                  <a:pt x="84" y="314"/>
                  <a:pt x="189" y="440"/>
                </a:cubicBezTo>
                <a:cubicBezTo>
                  <a:pt x="293" y="545"/>
                  <a:pt x="356" y="649"/>
                  <a:pt x="356" y="649"/>
                </a:cubicBezTo>
                <a:lnTo>
                  <a:pt x="628" y="419"/>
                </a:lnTo>
                <a:cubicBezTo>
                  <a:pt x="628" y="419"/>
                  <a:pt x="523" y="314"/>
                  <a:pt x="440" y="210"/>
                </a:cubicBezTo>
                <a:cubicBezTo>
                  <a:pt x="335" y="126"/>
                  <a:pt x="272" y="1"/>
                  <a:pt x="272"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36"/>
          <p:cNvSpPr/>
          <p:nvPr/>
        </p:nvSpPr>
        <p:spPr>
          <a:xfrm>
            <a:off x="3706378" y="2386496"/>
            <a:ext cx="11637" cy="13699"/>
          </a:xfrm>
          <a:custGeom>
            <a:avLst/>
            <a:gdLst/>
            <a:ahLst/>
            <a:cxnLst/>
            <a:rect l="l" t="t" r="r" b="b"/>
            <a:pathLst>
              <a:path w="587" h="691" extrusionOk="0">
                <a:moveTo>
                  <a:pt x="314" y="0"/>
                </a:moveTo>
                <a:lnTo>
                  <a:pt x="0" y="168"/>
                </a:lnTo>
                <a:cubicBezTo>
                  <a:pt x="0" y="168"/>
                  <a:pt x="63" y="293"/>
                  <a:pt x="147" y="419"/>
                </a:cubicBezTo>
                <a:cubicBezTo>
                  <a:pt x="210" y="544"/>
                  <a:pt x="272" y="691"/>
                  <a:pt x="272" y="691"/>
                </a:cubicBezTo>
                <a:lnTo>
                  <a:pt x="586" y="524"/>
                </a:lnTo>
                <a:cubicBezTo>
                  <a:pt x="586" y="524"/>
                  <a:pt x="524" y="398"/>
                  <a:pt x="461" y="272"/>
                </a:cubicBezTo>
                <a:cubicBezTo>
                  <a:pt x="377" y="126"/>
                  <a:pt x="314" y="0"/>
                  <a:pt x="314"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36"/>
          <p:cNvSpPr/>
          <p:nvPr/>
        </p:nvSpPr>
        <p:spPr>
          <a:xfrm>
            <a:off x="3715914" y="2404755"/>
            <a:ext cx="12054" cy="13283"/>
          </a:xfrm>
          <a:custGeom>
            <a:avLst/>
            <a:gdLst/>
            <a:ahLst/>
            <a:cxnLst/>
            <a:rect l="l" t="t" r="r" b="b"/>
            <a:pathLst>
              <a:path w="608" h="670" extrusionOk="0">
                <a:moveTo>
                  <a:pt x="315" y="0"/>
                </a:moveTo>
                <a:lnTo>
                  <a:pt x="1" y="147"/>
                </a:lnTo>
                <a:cubicBezTo>
                  <a:pt x="1" y="147"/>
                  <a:pt x="43" y="293"/>
                  <a:pt x="126" y="419"/>
                </a:cubicBezTo>
                <a:lnTo>
                  <a:pt x="294" y="670"/>
                </a:lnTo>
                <a:lnTo>
                  <a:pt x="607" y="502"/>
                </a:lnTo>
                <a:cubicBezTo>
                  <a:pt x="587" y="481"/>
                  <a:pt x="524" y="398"/>
                  <a:pt x="440" y="251"/>
                </a:cubicBezTo>
                <a:cubicBezTo>
                  <a:pt x="356" y="126"/>
                  <a:pt x="315" y="0"/>
                  <a:pt x="315"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36"/>
          <p:cNvSpPr/>
          <p:nvPr/>
        </p:nvSpPr>
        <p:spPr>
          <a:xfrm>
            <a:off x="3726283" y="2422994"/>
            <a:ext cx="12054" cy="13303"/>
          </a:xfrm>
          <a:custGeom>
            <a:avLst/>
            <a:gdLst/>
            <a:ahLst/>
            <a:cxnLst/>
            <a:rect l="l" t="t" r="r" b="b"/>
            <a:pathLst>
              <a:path w="608" h="671" extrusionOk="0">
                <a:moveTo>
                  <a:pt x="294" y="1"/>
                </a:moveTo>
                <a:lnTo>
                  <a:pt x="1" y="168"/>
                </a:lnTo>
                <a:lnTo>
                  <a:pt x="147" y="440"/>
                </a:lnTo>
                <a:cubicBezTo>
                  <a:pt x="231" y="566"/>
                  <a:pt x="315" y="670"/>
                  <a:pt x="315" y="670"/>
                </a:cubicBezTo>
                <a:lnTo>
                  <a:pt x="608" y="482"/>
                </a:lnTo>
                <a:cubicBezTo>
                  <a:pt x="587" y="461"/>
                  <a:pt x="524" y="336"/>
                  <a:pt x="440" y="231"/>
                </a:cubicBezTo>
                <a:cubicBezTo>
                  <a:pt x="356" y="84"/>
                  <a:pt x="294" y="1"/>
                  <a:pt x="294"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36"/>
          <p:cNvSpPr/>
          <p:nvPr/>
        </p:nvSpPr>
        <p:spPr>
          <a:xfrm>
            <a:off x="3684392" y="2329657"/>
            <a:ext cx="10388" cy="13303"/>
          </a:xfrm>
          <a:custGeom>
            <a:avLst/>
            <a:gdLst/>
            <a:ahLst/>
            <a:cxnLst/>
            <a:rect l="l" t="t" r="r" b="b"/>
            <a:pathLst>
              <a:path w="524" h="671" extrusionOk="0">
                <a:moveTo>
                  <a:pt x="335" y="1"/>
                </a:moveTo>
                <a:lnTo>
                  <a:pt x="0" y="106"/>
                </a:lnTo>
                <a:cubicBezTo>
                  <a:pt x="0" y="106"/>
                  <a:pt x="21" y="231"/>
                  <a:pt x="63" y="378"/>
                </a:cubicBezTo>
                <a:cubicBezTo>
                  <a:pt x="126" y="524"/>
                  <a:pt x="168" y="671"/>
                  <a:pt x="168" y="671"/>
                </a:cubicBezTo>
                <a:lnTo>
                  <a:pt x="524" y="566"/>
                </a:lnTo>
                <a:cubicBezTo>
                  <a:pt x="524" y="524"/>
                  <a:pt x="461" y="378"/>
                  <a:pt x="419" y="252"/>
                </a:cubicBezTo>
                <a:cubicBezTo>
                  <a:pt x="356" y="126"/>
                  <a:pt x="335" y="1"/>
                  <a:pt x="335"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36"/>
          <p:cNvSpPr/>
          <p:nvPr/>
        </p:nvSpPr>
        <p:spPr>
          <a:xfrm>
            <a:off x="3690617" y="2348749"/>
            <a:ext cx="10805" cy="12886"/>
          </a:xfrm>
          <a:custGeom>
            <a:avLst/>
            <a:gdLst/>
            <a:ahLst/>
            <a:cxnLst/>
            <a:rect l="l" t="t" r="r" b="b"/>
            <a:pathLst>
              <a:path w="545" h="650" extrusionOk="0">
                <a:moveTo>
                  <a:pt x="335" y="0"/>
                </a:moveTo>
                <a:lnTo>
                  <a:pt x="0" y="126"/>
                </a:lnTo>
                <a:lnTo>
                  <a:pt x="84" y="398"/>
                </a:lnTo>
                <a:lnTo>
                  <a:pt x="189" y="649"/>
                </a:lnTo>
                <a:lnTo>
                  <a:pt x="503" y="524"/>
                </a:lnTo>
                <a:cubicBezTo>
                  <a:pt x="544" y="524"/>
                  <a:pt x="482" y="398"/>
                  <a:pt x="440" y="252"/>
                </a:cubicBezTo>
                <a:lnTo>
                  <a:pt x="335"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36"/>
          <p:cNvSpPr/>
          <p:nvPr/>
        </p:nvSpPr>
        <p:spPr>
          <a:xfrm>
            <a:off x="3698488" y="2367821"/>
            <a:ext cx="11221" cy="12886"/>
          </a:xfrm>
          <a:custGeom>
            <a:avLst/>
            <a:gdLst/>
            <a:ahLst/>
            <a:cxnLst/>
            <a:rect l="l" t="t" r="r" b="b"/>
            <a:pathLst>
              <a:path w="566" h="650" extrusionOk="0">
                <a:moveTo>
                  <a:pt x="315" y="1"/>
                </a:moveTo>
                <a:lnTo>
                  <a:pt x="1" y="126"/>
                </a:lnTo>
                <a:cubicBezTo>
                  <a:pt x="1" y="126"/>
                  <a:pt x="43" y="168"/>
                  <a:pt x="43" y="210"/>
                </a:cubicBezTo>
                <a:cubicBezTo>
                  <a:pt x="64" y="273"/>
                  <a:pt x="85" y="336"/>
                  <a:pt x="126" y="398"/>
                </a:cubicBezTo>
                <a:cubicBezTo>
                  <a:pt x="168" y="524"/>
                  <a:pt x="252" y="650"/>
                  <a:pt x="252" y="650"/>
                </a:cubicBezTo>
                <a:lnTo>
                  <a:pt x="566" y="524"/>
                </a:lnTo>
                <a:cubicBezTo>
                  <a:pt x="545" y="524"/>
                  <a:pt x="482" y="398"/>
                  <a:pt x="419" y="273"/>
                </a:cubicBezTo>
                <a:cubicBezTo>
                  <a:pt x="398" y="210"/>
                  <a:pt x="378" y="126"/>
                  <a:pt x="357" y="85"/>
                </a:cubicBezTo>
                <a:cubicBezTo>
                  <a:pt x="315" y="22"/>
                  <a:pt x="315" y="1"/>
                  <a:pt x="315"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36"/>
          <p:cNvSpPr/>
          <p:nvPr/>
        </p:nvSpPr>
        <p:spPr>
          <a:xfrm>
            <a:off x="3670296" y="2269527"/>
            <a:ext cx="9139" cy="12450"/>
          </a:xfrm>
          <a:custGeom>
            <a:avLst/>
            <a:gdLst/>
            <a:ahLst/>
            <a:cxnLst/>
            <a:rect l="l" t="t" r="r" b="b"/>
            <a:pathLst>
              <a:path w="461" h="628" extrusionOk="0">
                <a:moveTo>
                  <a:pt x="356" y="0"/>
                </a:moveTo>
                <a:lnTo>
                  <a:pt x="0" y="42"/>
                </a:lnTo>
                <a:lnTo>
                  <a:pt x="105" y="628"/>
                </a:lnTo>
                <a:lnTo>
                  <a:pt x="460" y="565"/>
                </a:lnTo>
                <a:lnTo>
                  <a:pt x="356" y="0"/>
                </a:lnTo>
                <a:close/>
              </a:path>
            </a:pathLst>
          </a:custGeom>
          <a:solidFill>
            <a:srgbClr val="AADDF6"/>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36"/>
          <p:cNvSpPr/>
          <p:nvPr/>
        </p:nvSpPr>
        <p:spPr>
          <a:xfrm>
            <a:off x="3674440" y="2289432"/>
            <a:ext cx="9139" cy="13283"/>
          </a:xfrm>
          <a:custGeom>
            <a:avLst/>
            <a:gdLst/>
            <a:ahLst/>
            <a:cxnLst/>
            <a:rect l="l" t="t" r="r" b="b"/>
            <a:pathLst>
              <a:path w="461" h="670" extrusionOk="0">
                <a:moveTo>
                  <a:pt x="335" y="0"/>
                </a:moveTo>
                <a:lnTo>
                  <a:pt x="0" y="84"/>
                </a:lnTo>
                <a:cubicBezTo>
                  <a:pt x="0" y="84"/>
                  <a:pt x="21" y="210"/>
                  <a:pt x="42" y="377"/>
                </a:cubicBezTo>
                <a:cubicBezTo>
                  <a:pt x="63" y="503"/>
                  <a:pt x="126" y="670"/>
                  <a:pt x="126" y="670"/>
                </a:cubicBezTo>
                <a:lnTo>
                  <a:pt x="461" y="586"/>
                </a:lnTo>
                <a:cubicBezTo>
                  <a:pt x="440" y="565"/>
                  <a:pt x="419" y="419"/>
                  <a:pt x="398" y="293"/>
                </a:cubicBezTo>
                <a:cubicBezTo>
                  <a:pt x="356" y="168"/>
                  <a:pt x="335" y="0"/>
                  <a:pt x="335" y="0"/>
                </a:cubicBezTo>
                <a:close/>
              </a:path>
            </a:pathLst>
          </a:custGeom>
          <a:solidFill>
            <a:srgbClr val="AADDF6"/>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36"/>
          <p:cNvSpPr/>
          <p:nvPr/>
        </p:nvSpPr>
        <p:spPr>
          <a:xfrm>
            <a:off x="3678583" y="2309753"/>
            <a:ext cx="9972" cy="12470"/>
          </a:xfrm>
          <a:custGeom>
            <a:avLst/>
            <a:gdLst/>
            <a:ahLst/>
            <a:cxnLst/>
            <a:rect l="l" t="t" r="r" b="b"/>
            <a:pathLst>
              <a:path w="503" h="629" extrusionOk="0">
                <a:moveTo>
                  <a:pt x="335" y="1"/>
                </a:moveTo>
                <a:lnTo>
                  <a:pt x="1" y="84"/>
                </a:lnTo>
                <a:cubicBezTo>
                  <a:pt x="1" y="84"/>
                  <a:pt x="1" y="105"/>
                  <a:pt x="21" y="168"/>
                </a:cubicBezTo>
                <a:cubicBezTo>
                  <a:pt x="42" y="210"/>
                  <a:pt x="42" y="294"/>
                  <a:pt x="84" y="335"/>
                </a:cubicBezTo>
                <a:cubicBezTo>
                  <a:pt x="126" y="482"/>
                  <a:pt x="147" y="628"/>
                  <a:pt x="147" y="628"/>
                </a:cubicBezTo>
                <a:lnTo>
                  <a:pt x="503" y="524"/>
                </a:lnTo>
                <a:cubicBezTo>
                  <a:pt x="503" y="524"/>
                  <a:pt x="461" y="398"/>
                  <a:pt x="419" y="273"/>
                </a:cubicBezTo>
                <a:cubicBezTo>
                  <a:pt x="398" y="189"/>
                  <a:pt x="398" y="126"/>
                  <a:pt x="356" y="84"/>
                </a:cubicBezTo>
                <a:cubicBezTo>
                  <a:pt x="356" y="22"/>
                  <a:pt x="335" y="1"/>
                  <a:pt x="335"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36"/>
          <p:cNvSpPr/>
          <p:nvPr/>
        </p:nvSpPr>
        <p:spPr>
          <a:xfrm>
            <a:off x="3665717" y="2208128"/>
            <a:ext cx="7078" cy="12054"/>
          </a:xfrm>
          <a:custGeom>
            <a:avLst/>
            <a:gdLst/>
            <a:ahLst/>
            <a:cxnLst/>
            <a:rect l="l" t="t" r="r" b="b"/>
            <a:pathLst>
              <a:path w="357" h="608" extrusionOk="0">
                <a:moveTo>
                  <a:pt x="1" y="0"/>
                </a:moveTo>
                <a:lnTo>
                  <a:pt x="1" y="607"/>
                </a:lnTo>
                <a:lnTo>
                  <a:pt x="357" y="586"/>
                </a:lnTo>
                <a:lnTo>
                  <a:pt x="336" y="0"/>
                </a:lnTo>
                <a:close/>
              </a:path>
            </a:pathLst>
          </a:custGeom>
          <a:solidFill>
            <a:srgbClr val="AADDF6"/>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36"/>
          <p:cNvSpPr/>
          <p:nvPr/>
        </p:nvSpPr>
        <p:spPr>
          <a:xfrm>
            <a:off x="3666133" y="2228866"/>
            <a:ext cx="7910" cy="12054"/>
          </a:xfrm>
          <a:custGeom>
            <a:avLst/>
            <a:gdLst/>
            <a:ahLst/>
            <a:cxnLst/>
            <a:rect l="l" t="t" r="r" b="b"/>
            <a:pathLst>
              <a:path w="399" h="608" extrusionOk="0">
                <a:moveTo>
                  <a:pt x="1" y="1"/>
                </a:moveTo>
                <a:lnTo>
                  <a:pt x="43" y="607"/>
                </a:lnTo>
                <a:lnTo>
                  <a:pt x="398" y="586"/>
                </a:lnTo>
                <a:lnTo>
                  <a:pt x="357" y="1"/>
                </a:lnTo>
                <a:close/>
              </a:path>
            </a:pathLst>
          </a:custGeom>
          <a:solidFill>
            <a:srgbClr val="AADDF6"/>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36"/>
          <p:cNvSpPr/>
          <p:nvPr/>
        </p:nvSpPr>
        <p:spPr>
          <a:xfrm>
            <a:off x="3667798" y="2249186"/>
            <a:ext cx="8326" cy="12054"/>
          </a:xfrm>
          <a:custGeom>
            <a:avLst/>
            <a:gdLst/>
            <a:ahLst/>
            <a:cxnLst/>
            <a:rect l="l" t="t" r="r" b="b"/>
            <a:pathLst>
              <a:path w="420" h="608" extrusionOk="0">
                <a:moveTo>
                  <a:pt x="356" y="1"/>
                </a:moveTo>
                <a:lnTo>
                  <a:pt x="1" y="22"/>
                </a:lnTo>
                <a:lnTo>
                  <a:pt x="63" y="608"/>
                </a:lnTo>
                <a:lnTo>
                  <a:pt x="419" y="566"/>
                </a:lnTo>
                <a:lnTo>
                  <a:pt x="356" y="1"/>
                </a:lnTo>
                <a:close/>
              </a:path>
            </a:pathLst>
          </a:custGeom>
          <a:solidFill>
            <a:srgbClr val="AADDF6"/>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36"/>
          <p:cNvSpPr/>
          <p:nvPr/>
        </p:nvSpPr>
        <p:spPr>
          <a:xfrm>
            <a:off x="3667798" y="1770070"/>
            <a:ext cx="867800" cy="433930"/>
          </a:xfrm>
          <a:custGeom>
            <a:avLst/>
            <a:gdLst/>
            <a:ahLst/>
            <a:cxnLst/>
            <a:rect l="l" t="t" r="r" b="b"/>
            <a:pathLst>
              <a:path w="43773" h="21888" fill="none" extrusionOk="0">
                <a:moveTo>
                  <a:pt x="1" y="21887"/>
                </a:moveTo>
                <a:cubicBezTo>
                  <a:pt x="1" y="9814"/>
                  <a:pt x="9793" y="1"/>
                  <a:pt x="21887" y="1"/>
                </a:cubicBezTo>
                <a:cubicBezTo>
                  <a:pt x="33960" y="1"/>
                  <a:pt x="43773" y="9814"/>
                  <a:pt x="43773" y="21887"/>
                </a:cubicBezTo>
              </a:path>
            </a:pathLst>
          </a:custGeom>
          <a:solidFill>
            <a:srgbClr val="1EFFC1"/>
          </a:solidFill>
          <a:ln w="19050" cap="flat" cmpd="sng">
            <a:solidFill>
              <a:srgbClr val="FFFFFF"/>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36"/>
          <p:cNvSpPr/>
          <p:nvPr/>
        </p:nvSpPr>
        <p:spPr>
          <a:xfrm>
            <a:off x="3647894" y="2192784"/>
            <a:ext cx="42743" cy="42326"/>
          </a:xfrm>
          <a:custGeom>
            <a:avLst/>
            <a:gdLst/>
            <a:ahLst/>
            <a:cxnLst/>
            <a:rect l="l" t="t" r="r" b="b"/>
            <a:pathLst>
              <a:path w="2156" h="2135" extrusionOk="0">
                <a:moveTo>
                  <a:pt x="1067" y="0"/>
                </a:moveTo>
                <a:cubicBezTo>
                  <a:pt x="481" y="0"/>
                  <a:pt x="0" y="460"/>
                  <a:pt x="0" y="1067"/>
                </a:cubicBezTo>
                <a:cubicBezTo>
                  <a:pt x="0" y="1653"/>
                  <a:pt x="481" y="2134"/>
                  <a:pt x="1067" y="2134"/>
                </a:cubicBezTo>
                <a:cubicBezTo>
                  <a:pt x="1674" y="2134"/>
                  <a:pt x="2155" y="1674"/>
                  <a:pt x="2155" y="1067"/>
                </a:cubicBezTo>
                <a:cubicBezTo>
                  <a:pt x="2155" y="481"/>
                  <a:pt x="1653" y="21"/>
                  <a:pt x="1067"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36"/>
          <p:cNvSpPr/>
          <p:nvPr/>
        </p:nvSpPr>
        <p:spPr>
          <a:xfrm>
            <a:off x="4085099" y="2614645"/>
            <a:ext cx="42326" cy="42743"/>
          </a:xfrm>
          <a:custGeom>
            <a:avLst/>
            <a:gdLst/>
            <a:ahLst/>
            <a:cxnLst/>
            <a:rect l="l" t="t" r="r" b="b"/>
            <a:pathLst>
              <a:path w="2135" h="2156" extrusionOk="0">
                <a:moveTo>
                  <a:pt x="1068" y="0"/>
                </a:moveTo>
                <a:cubicBezTo>
                  <a:pt x="461" y="0"/>
                  <a:pt x="1" y="482"/>
                  <a:pt x="1" y="1068"/>
                </a:cubicBezTo>
                <a:cubicBezTo>
                  <a:pt x="1" y="1674"/>
                  <a:pt x="461" y="2156"/>
                  <a:pt x="1068" y="2156"/>
                </a:cubicBezTo>
                <a:cubicBezTo>
                  <a:pt x="1675" y="2156"/>
                  <a:pt x="2135" y="1674"/>
                  <a:pt x="2135" y="1068"/>
                </a:cubicBezTo>
                <a:cubicBezTo>
                  <a:pt x="2135" y="482"/>
                  <a:pt x="1675" y="0"/>
                  <a:pt x="1068"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36"/>
          <p:cNvSpPr/>
          <p:nvPr/>
        </p:nvSpPr>
        <p:spPr>
          <a:xfrm>
            <a:off x="4512371" y="2192784"/>
            <a:ext cx="42326" cy="42326"/>
          </a:xfrm>
          <a:custGeom>
            <a:avLst/>
            <a:gdLst/>
            <a:ahLst/>
            <a:cxnLst/>
            <a:rect l="l" t="t" r="r" b="b"/>
            <a:pathLst>
              <a:path w="2135" h="2135" extrusionOk="0">
                <a:moveTo>
                  <a:pt x="1067" y="0"/>
                </a:moveTo>
                <a:cubicBezTo>
                  <a:pt x="460" y="0"/>
                  <a:pt x="0" y="460"/>
                  <a:pt x="0" y="1067"/>
                </a:cubicBezTo>
                <a:cubicBezTo>
                  <a:pt x="0" y="1653"/>
                  <a:pt x="460" y="2134"/>
                  <a:pt x="1067" y="2134"/>
                </a:cubicBezTo>
                <a:cubicBezTo>
                  <a:pt x="1674" y="2134"/>
                  <a:pt x="2134" y="1674"/>
                  <a:pt x="2134" y="1067"/>
                </a:cubicBezTo>
                <a:cubicBezTo>
                  <a:pt x="2134" y="481"/>
                  <a:pt x="1674" y="21"/>
                  <a:pt x="1067"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36"/>
          <p:cNvSpPr/>
          <p:nvPr/>
        </p:nvSpPr>
        <p:spPr>
          <a:xfrm>
            <a:off x="3741231" y="1848895"/>
            <a:ext cx="730075" cy="730492"/>
          </a:xfrm>
          <a:custGeom>
            <a:avLst/>
            <a:gdLst/>
            <a:ahLst/>
            <a:cxnLst/>
            <a:rect l="l" t="t" r="r" b="b"/>
            <a:pathLst>
              <a:path w="36826" h="36847" fill="none" extrusionOk="0">
                <a:moveTo>
                  <a:pt x="22367" y="2197"/>
                </a:moveTo>
                <a:cubicBezTo>
                  <a:pt x="31323" y="4374"/>
                  <a:pt x="36826" y="13413"/>
                  <a:pt x="34650" y="22368"/>
                </a:cubicBezTo>
                <a:cubicBezTo>
                  <a:pt x="32473" y="31344"/>
                  <a:pt x="23434" y="36847"/>
                  <a:pt x="14458" y="34671"/>
                </a:cubicBezTo>
                <a:cubicBezTo>
                  <a:pt x="5503" y="32495"/>
                  <a:pt x="0" y="23456"/>
                  <a:pt x="2176" y="14480"/>
                </a:cubicBezTo>
                <a:cubicBezTo>
                  <a:pt x="4352" y="5503"/>
                  <a:pt x="13391" y="0"/>
                  <a:pt x="22367" y="2197"/>
                </a:cubicBezTo>
                <a:close/>
              </a:path>
            </a:pathLst>
          </a:custGeom>
          <a:solidFill>
            <a:srgbClr val="1EFFC1"/>
          </a:solidFill>
          <a:ln w="28575" cap="flat" cmpd="sng">
            <a:solidFill>
              <a:srgbClr val="FFFFFF"/>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36"/>
          <p:cNvSpPr/>
          <p:nvPr/>
        </p:nvSpPr>
        <p:spPr>
          <a:xfrm>
            <a:off x="4693638" y="2067648"/>
            <a:ext cx="273367" cy="271047"/>
          </a:xfrm>
          <a:custGeom>
            <a:avLst/>
            <a:gdLst/>
            <a:ahLst/>
            <a:cxnLst/>
            <a:rect l="l" t="t" r="r" b="b"/>
            <a:pathLst>
              <a:path w="13789" h="13672" extrusionOk="0">
                <a:moveTo>
                  <a:pt x="4610" y="613"/>
                </a:moveTo>
                <a:cubicBezTo>
                  <a:pt x="5550" y="613"/>
                  <a:pt x="6492" y="985"/>
                  <a:pt x="7198" y="1734"/>
                </a:cubicBezTo>
                <a:cubicBezTo>
                  <a:pt x="8516" y="3136"/>
                  <a:pt x="8474" y="5396"/>
                  <a:pt x="7030" y="6735"/>
                </a:cubicBezTo>
                <a:cubicBezTo>
                  <a:pt x="6356" y="7369"/>
                  <a:pt x="5483" y="7689"/>
                  <a:pt x="4610" y="7689"/>
                </a:cubicBezTo>
                <a:cubicBezTo>
                  <a:pt x="3667" y="7689"/>
                  <a:pt x="2725" y="7317"/>
                  <a:pt x="2030" y="6568"/>
                </a:cubicBezTo>
                <a:cubicBezTo>
                  <a:pt x="691" y="5166"/>
                  <a:pt x="753" y="2906"/>
                  <a:pt x="2197" y="1567"/>
                </a:cubicBezTo>
                <a:cubicBezTo>
                  <a:pt x="2871" y="933"/>
                  <a:pt x="3739" y="613"/>
                  <a:pt x="4610" y="613"/>
                </a:cubicBezTo>
                <a:close/>
                <a:moveTo>
                  <a:pt x="4605" y="1"/>
                </a:moveTo>
                <a:cubicBezTo>
                  <a:pt x="3589" y="1"/>
                  <a:pt x="2562" y="373"/>
                  <a:pt x="1758" y="1127"/>
                </a:cubicBezTo>
                <a:cubicBezTo>
                  <a:pt x="84" y="2697"/>
                  <a:pt x="0" y="5312"/>
                  <a:pt x="1569" y="6986"/>
                </a:cubicBezTo>
                <a:cubicBezTo>
                  <a:pt x="2389" y="7853"/>
                  <a:pt x="3484" y="8293"/>
                  <a:pt x="4582" y="8293"/>
                </a:cubicBezTo>
                <a:cubicBezTo>
                  <a:pt x="5447" y="8293"/>
                  <a:pt x="6314" y="8020"/>
                  <a:pt x="7051" y="7467"/>
                </a:cubicBezTo>
                <a:lnTo>
                  <a:pt x="8349" y="8827"/>
                </a:lnTo>
                <a:cubicBezTo>
                  <a:pt x="8139" y="9288"/>
                  <a:pt x="8202" y="9832"/>
                  <a:pt x="8579" y="10229"/>
                </a:cubicBezTo>
                <a:lnTo>
                  <a:pt x="11424" y="13263"/>
                </a:lnTo>
                <a:cubicBezTo>
                  <a:pt x="11686" y="13536"/>
                  <a:pt x="12033" y="13672"/>
                  <a:pt x="12373" y="13672"/>
                </a:cubicBezTo>
                <a:cubicBezTo>
                  <a:pt x="12686" y="13672"/>
                  <a:pt x="12993" y="13557"/>
                  <a:pt x="13224" y="13326"/>
                </a:cubicBezTo>
                <a:cubicBezTo>
                  <a:pt x="13747" y="12824"/>
                  <a:pt x="13789" y="12008"/>
                  <a:pt x="13287" y="11506"/>
                </a:cubicBezTo>
                <a:lnTo>
                  <a:pt x="10441" y="8472"/>
                </a:lnTo>
                <a:cubicBezTo>
                  <a:pt x="10180" y="8211"/>
                  <a:pt x="9829" y="8081"/>
                  <a:pt x="9478" y="8081"/>
                </a:cubicBezTo>
                <a:cubicBezTo>
                  <a:pt x="9322" y="8081"/>
                  <a:pt x="9166" y="8106"/>
                  <a:pt x="9018" y="8158"/>
                </a:cubicBezTo>
                <a:lnTo>
                  <a:pt x="7742" y="6798"/>
                </a:lnTo>
                <a:cubicBezTo>
                  <a:pt x="9081" y="5208"/>
                  <a:pt x="9039" y="2822"/>
                  <a:pt x="7574" y="1295"/>
                </a:cubicBezTo>
                <a:cubicBezTo>
                  <a:pt x="6792" y="436"/>
                  <a:pt x="5704" y="1"/>
                  <a:pt x="460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36"/>
          <p:cNvSpPr/>
          <p:nvPr/>
        </p:nvSpPr>
        <p:spPr>
          <a:xfrm>
            <a:off x="4706901" y="2079801"/>
            <a:ext cx="155170" cy="140123"/>
          </a:xfrm>
          <a:custGeom>
            <a:avLst/>
            <a:gdLst/>
            <a:ahLst/>
            <a:cxnLst/>
            <a:rect l="l" t="t" r="r" b="b"/>
            <a:pathLst>
              <a:path w="7827" h="7068" extrusionOk="0">
                <a:moveTo>
                  <a:pt x="3934" y="0"/>
                </a:moveTo>
                <a:cubicBezTo>
                  <a:pt x="3065" y="0"/>
                  <a:pt x="2192" y="320"/>
                  <a:pt x="1507" y="954"/>
                </a:cubicBezTo>
                <a:cubicBezTo>
                  <a:pt x="84" y="2293"/>
                  <a:pt x="1" y="4553"/>
                  <a:pt x="1340" y="5955"/>
                </a:cubicBezTo>
                <a:cubicBezTo>
                  <a:pt x="2037" y="6696"/>
                  <a:pt x="2979" y="7068"/>
                  <a:pt x="3923" y="7068"/>
                </a:cubicBezTo>
                <a:cubicBezTo>
                  <a:pt x="4790" y="7068"/>
                  <a:pt x="5659" y="6753"/>
                  <a:pt x="6340" y="6122"/>
                </a:cubicBezTo>
                <a:cubicBezTo>
                  <a:pt x="7742" y="4783"/>
                  <a:pt x="7826" y="2523"/>
                  <a:pt x="6487" y="1121"/>
                </a:cubicBezTo>
                <a:cubicBezTo>
                  <a:pt x="5803" y="372"/>
                  <a:pt x="4871" y="0"/>
                  <a:pt x="3934" y="0"/>
                </a:cubicBezTo>
                <a:close/>
              </a:path>
            </a:pathLst>
          </a:custGeom>
          <a:solidFill>
            <a:srgbClr val="052643"/>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36"/>
          <p:cNvSpPr/>
          <p:nvPr/>
        </p:nvSpPr>
        <p:spPr>
          <a:xfrm>
            <a:off x="2986268" y="2696781"/>
            <a:ext cx="283735" cy="176720"/>
          </a:xfrm>
          <a:custGeom>
            <a:avLst/>
            <a:gdLst/>
            <a:ahLst/>
            <a:cxnLst/>
            <a:rect l="l" t="t" r="r" b="b"/>
            <a:pathLst>
              <a:path w="14312" h="8914" extrusionOk="0">
                <a:moveTo>
                  <a:pt x="837" y="0"/>
                </a:moveTo>
                <a:cubicBezTo>
                  <a:pt x="377" y="0"/>
                  <a:pt x="0" y="356"/>
                  <a:pt x="0" y="837"/>
                </a:cubicBezTo>
                <a:lnTo>
                  <a:pt x="0" y="8077"/>
                </a:lnTo>
                <a:cubicBezTo>
                  <a:pt x="0" y="8537"/>
                  <a:pt x="377" y="8914"/>
                  <a:pt x="837" y="8914"/>
                </a:cubicBezTo>
                <a:lnTo>
                  <a:pt x="13475" y="8914"/>
                </a:lnTo>
                <a:cubicBezTo>
                  <a:pt x="13935" y="8914"/>
                  <a:pt x="14312" y="8537"/>
                  <a:pt x="14312" y="8077"/>
                </a:cubicBezTo>
                <a:lnTo>
                  <a:pt x="14312" y="837"/>
                </a:lnTo>
                <a:cubicBezTo>
                  <a:pt x="14312" y="356"/>
                  <a:pt x="13935" y="0"/>
                  <a:pt x="13475" y="0"/>
                </a:cubicBezTo>
                <a:close/>
              </a:path>
            </a:pathLst>
          </a:custGeom>
          <a:solidFill>
            <a:srgbClr val="1EFF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36"/>
          <p:cNvSpPr/>
          <p:nvPr/>
        </p:nvSpPr>
        <p:spPr>
          <a:xfrm>
            <a:off x="3010732" y="2720412"/>
            <a:ext cx="85049" cy="32394"/>
          </a:xfrm>
          <a:custGeom>
            <a:avLst/>
            <a:gdLst/>
            <a:ahLst/>
            <a:cxnLst/>
            <a:rect l="l" t="t" r="r" b="b"/>
            <a:pathLst>
              <a:path w="4290" h="1634" extrusionOk="0">
                <a:moveTo>
                  <a:pt x="607" y="1"/>
                </a:moveTo>
                <a:cubicBezTo>
                  <a:pt x="252" y="1"/>
                  <a:pt x="1" y="252"/>
                  <a:pt x="1" y="608"/>
                </a:cubicBezTo>
                <a:lnTo>
                  <a:pt x="1" y="1026"/>
                </a:lnTo>
                <a:cubicBezTo>
                  <a:pt x="1" y="1361"/>
                  <a:pt x="252" y="1633"/>
                  <a:pt x="607" y="1633"/>
                </a:cubicBezTo>
                <a:lnTo>
                  <a:pt x="3683" y="1633"/>
                </a:lnTo>
                <a:cubicBezTo>
                  <a:pt x="3997" y="1633"/>
                  <a:pt x="4290" y="1361"/>
                  <a:pt x="4290" y="1026"/>
                </a:cubicBezTo>
                <a:lnTo>
                  <a:pt x="4290" y="608"/>
                </a:lnTo>
                <a:cubicBezTo>
                  <a:pt x="4290" y="252"/>
                  <a:pt x="4018" y="1"/>
                  <a:pt x="3683"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36"/>
          <p:cNvSpPr/>
          <p:nvPr/>
        </p:nvSpPr>
        <p:spPr>
          <a:xfrm>
            <a:off x="3010732" y="2769361"/>
            <a:ext cx="85049" cy="80093"/>
          </a:xfrm>
          <a:custGeom>
            <a:avLst/>
            <a:gdLst/>
            <a:ahLst/>
            <a:cxnLst/>
            <a:rect l="l" t="t" r="r" b="b"/>
            <a:pathLst>
              <a:path w="4290" h="4040" extrusionOk="0">
                <a:moveTo>
                  <a:pt x="607" y="1"/>
                </a:moveTo>
                <a:cubicBezTo>
                  <a:pt x="252" y="1"/>
                  <a:pt x="1" y="252"/>
                  <a:pt x="1" y="587"/>
                </a:cubicBezTo>
                <a:lnTo>
                  <a:pt x="1" y="3453"/>
                </a:lnTo>
                <a:cubicBezTo>
                  <a:pt x="1" y="3788"/>
                  <a:pt x="252" y="4039"/>
                  <a:pt x="607" y="4039"/>
                </a:cubicBezTo>
                <a:lnTo>
                  <a:pt x="3683" y="4039"/>
                </a:lnTo>
                <a:cubicBezTo>
                  <a:pt x="3997" y="4039"/>
                  <a:pt x="4290" y="3788"/>
                  <a:pt x="4290" y="3453"/>
                </a:cubicBezTo>
                <a:lnTo>
                  <a:pt x="4290" y="587"/>
                </a:lnTo>
                <a:cubicBezTo>
                  <a:pt x="4290" y="252"/>
                  <a:pt x="4018" y="1"/>
                  <a:pt x="3683"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36"/>
          <p:cNvSpPr/>
          <p:nvPr/>
        </p:nvSpPr>
        <p:spPr>
          <a:xfrm>
            <a:off x="3116519" y="2724992"/>
            <a:ext cx="133165" cy="20"/>
          </a:xfrm>
          <a:custGeom>
            <a:avLst/>
            <a:gdLst/>
            <a:ahLst/>
            <a:cxnLst/>
            <a:rect l="l" t="t" r="r" b="b"/>
            <a:pathLst>
              <a:path w="6717" h="1" fill="none" extrusionOk="0">
                <a:moveTo>
                  <a:pt x="0" y="0"/>
                </a:moveTo>
                <a:lnTo>
                  <a:pt x="6717" y="0"/>
                </a:lnTo>
              </a:path>
            </a:pathLst>
          </a:custGeom>
          <a:solidFill>
            <a:srgbClr val="091A51"/>
          </a:solidFill>
          <a:ln w="9525" cap="rnd" cmpd="sng">
            <a:solidFill>
              <a:srgbClr val="091A5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36"/>
          <p:cNvSpPr/>
          <p:nvPr/>
        </p:nvSpPr>
        <p:spPr>
          <a:xfrm>
            <a:off x="3116519" y="2742399"/>
            <a:ext cx="133165" cy="20"/>
          </a:xfrm>
          <a:custGeom>
            <a:avLst/>
            <a:gdLst/>
            <a:ahLst/>
            <a:cxnLst/>
            <a:rect l="l" t="t" r="r" b="b"/>
            <a:pathLst>
              <a:path w="6717" h="1" fill="none" extrusionOk="0">
                <a:moveTo>
                  <a:pt x="0" y="1"/>
                </a:moveTo>
                <a:lnTo>
                  <a:pt x="6717" y="1"/>
                </a:lnTo>
              </a:path>
            </a:pathLst>
          </a:custGeom>
          <a:solidFill>
            <a:srgbClr val="091A51"/>
          </a:solidFill>
          <a:ln w="9525" cap="rnd" cmpd="sng">
            <a:solidFill>
              <a:srgbClr val="091A5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36"/>
          <p:cNvSpPr/>
          <p:nvPr/>
        </p:nvSpPr>
        <p:spPr>
          <a:xfrm>
            <a:off x="3116519" y="2759409"/>
            <a:ext cx="133165" cy="20"/>
          </a:xfrm>
          <a:custGeom>
            <a:avLst/>
            <a:gdLst/>
            <a:ahLst/>
            <a:cxnLst/>
            <a:rect l="l" t="t" r="r" b="b"/>
            <a:pathLst>
              <a:path w="6717" h="1" fill="none" extrusionOk="0">
                <a:moveTo>
                  <a:pt x="0" y="1"/>
                </a:moveTo>
                <a:lnTo>
                  <a:pt x="6717" y="1"/>
                </a:lnTo>
              </a:path>
            </a:pathLst>
          </a:custGeom>
          <a:solidFill>
            <a:srgbClr val="091A51"/>
          </a:solidFill>
          <a:ln w="9525" cap="rnd" cmpd="sng">
            <a:solidFill>
              <a:srgbClr val="091A5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36"/>
          <p:cNvSpPr/>
          <p:nvPr/>
        </p:nvSpPr>
        <p:spPr>
          <a:xfrm>
            <a:off x="3116519" y="2776419"/>
            <a:ext cx="133165" cy="20"/>
          </a:xfrm>
          <a:custGeom>
            <a:avLst/>
            <a:gdLst/>
            <a:ahLst/>
            <a:cxnLst/>
            <a:rect l="l" t="t" r="r" b="b"/>
            <a:pathLst>
              <a:path w="6717" h="1" fill="none" extrusionOk="0">
                <a:moveTo>
                  <a:pt x="0" y="1"/>
                </a:moveTo>
                <a:lnTo>
                  <a:pt x="6717" y="1"/>
                </a:lnTo>
              </a:path>
            </a:pathLst>
          </a:custGeom>
          <a:solidFill>
            <a:srgbClr val="091A51"/>
          </a:solidFill>
          <a:ln w="8900" cap="rnd" cmpd="sng">
            <a:solidFill>
              <a:srgbClr val="091A5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36"/>
          <p:cNvSpPr/>
          <p:nvPr/>
        </p:nvSpPr>
        <p:spPr>
          <a:xfrm>
            <a:off x="3116519" y="2793429"/>
            <a:ext cx="133165" cy="20"/>
          </a:xfrm>
          <a:custGeom>
            <a:avLst/>
            <a:gdLst/>
            <a:ahLst/>
            <a:cxnLst/>
            <a:rect l="l" t="t" r="r" b="b"/>
            <a:pathLst>
              <a:path w="6717" h="1" fill="none" extrusionOk="0">
                <a:moveTo>
                  <a:pt x="0" y="1"/>
                </a:moveTo>
                <a:lnTo>
                  <a:pt x="6717" y="1"/>
                </a:lnTo>
              </a:path>
            </a:pathLst>
          </a:custGeom>
          <a:solidFill>
            <a:srgbClr val="091A51"/>
          </a:solidFill>
          <a:ln w="9525" cap="rnd" cmpd="sng">
            <a:solidFill>
              <a:srgbClr val="091A5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36"/>
          <p:cNvSpPr/>
          <p:nvPr/>
        </p:nvSpPr>
        <p:spPr>
          <a:xfrm>
            <a:off x="3116519" y="2810439"/>
            <a:ext cx="133165" cy="20"/>
          </a:xfrm>
          <a:custGeom>
            <a:avLst/>
            <a:gdLst/>
            <a:ahLst/>
            <a:cxnLst/>
            <a:rect l="l" t="t" r="r" b="b"/>
            <a:pathLst>
              <a:path w="6717" h="1" fill="none" extrusionOk="0">
                <a:moveTo>
                  <a:pt x="0" y="0"/>
                </a:moveTo>
                <a:lnTo>
                  <a:pt x="6717" y="0"/>
                </a:lnTo>
              </a:path>
            </a:pathLst>
          </a:custGeom>
          <a:solidFill>
            <a:srgbClr val="091A51"/>
          </a:solidFill>
          <a:ln w="9525" cap="rnd" cmpd="sng">
            <a:solidFill>
              <a:srgbClr val="091A5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36"/>
          <p:cNvSpPr/>
          <p:nvPr/>
        </p:nvSpPr>
        <p:spPr>
          <a:xfrm>
            <a:off x="3116519" y="2827865"/>
            <a:ext cx="133165" cy="20"/>
          </a:xfrm>
          <a:custGeom>
            <a:avLst/>
            <a:gdLst/>
            <a:ahLst/>
            <a:cxnLst/>
            <a:rect l="l" t="t" r="r" b="b"/>
            <a:pathLst>
              <a:path w="6717" h="1" fill="none" extrusionOk="0">
                <a:moveTo>
                  <a:pt x="0" y="0"/>
                </a:moveTo>
                <a:lnTo>
                  <a:pt x="6717" y="0"/>
                </a:lnTo>
              </a:path>
            </a:pathLst>
          </a:custGeom>
          <a:solidFill>
            <a:srgbClr val="091A51"/>
          </a:solidFill>
          <a:ln w="9525" cap="rnd" cmpd="sng">
            <a:solidFill>
              <a:srgbClr val="091A5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36"/>
          <p:cNvSpPr/>
          <p:nvPr/>
        </p:nvSpPr>
        <p:spPr>
          <a:xfrm>
            <a:off x="3116519" y="2844875"/>
            <a:ext cx="133165" cy="20"/>
          </a:xfrm>
          <a:custGeom>
            <a:avLst/>
            <a:gdLst/>
            <a:ahLst/>
            <a:cxnLst/>
            <a:rect l="l" t="t" r="r" b="b"/>
            <a:pathLst>
              <a:path w="6717" h="1" fill="none" extrusionOk="0">
                <a:moveTo>
                  <a:pt x="0" y="0"/>
                </a:moveTo>
                <a:lnTo>
                  <a:pt x="6717" y="0"/>
                </a:lnTo>
              </a:path>
            </a:pathLst>
          </a:custGeom>
          <a:solidFill>
            <a:srgbClr val="091A51"/>
          </a:solidFill>
          <a:ln w="8900" cap="rnd" cmpd="sng">
            <a:solidFill>
              <a:srgbClr val="091A5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36"/>
          <p:cNvSpPr/>
          <p:nvPr/>
        </p:nvSpPr>
        <p:spPr>
          <a:xfrm>
            <a:off x="3126888" y="2623764"/>
            <a:ext cx="4163" cy="7078"/>
          </a:xfrm>
          <a:custGeom>
            <a:avLst/>
            <a:gdLst/>
            <a:ahLst/>
            <a:cxnLst/>
            <a:rect l="l" t="t" r="r" b="b"/>
            <a:pathLst>
              <a:path w="210" h="357" extrusionOk="0">
                <a:moveTo>
                  <a:pt x="0" y="1"/>
                </a:moveTo>
                <a:lnTo>
                  <a:pt x="209" y="1"/>
                </a:lnTo>
                <a:lnTo>
                  <a:pt x="209" y="356"/>
                </a:lnTo>
                <a:lnTo>
                  <a:pt x="0" y="35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36"/>
          <p:cNvSpPr/>
          <p:nvPr/>
        </p:nvSpPr>
        <p:spPr>
          <a:xfrm>
            <a:off x="3126888" y="2635798"/>
            <a:ext cx="4163" cy="7078"/>
          </a:xfrm>
          <a:custGeom>
            <a:avLst/>
            <a:gdLst/>
            <a:ahLst/>
            <a:cxnLst/>
            <a:rect l="l" t="t" r="r" b="b"/>
            <a:pathLst>
              <a:path w="210" h="357" extrusionOk="0">
                <a:moveTo>
                  <a:pt x="0" y="1"/>
                </a:moveTo>
                <a:lnTo>
                  <a:pt x="209" y="1"/>
                </a:lnTo>
                <a:lnTo>
                  <a:pt x="209" y="356"/>
                </a:lnTo>
                <a:lnTo>
                  <a:pt x="0" y="35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36"/>
          <p:cNvSpPr/>
          <p:nvPr/>
        </p:nvSpPr>
        <p:spPr>
          <a:xfrm>
            <a:off x="3126888" y="2647416"/>
            <a:ext cx="4163" cy="6661"/>
          </a:xfrm>
          <a:custGeom>
            <a:avLst/>
            <a:gdLst/>
            <a:ahLst/>
            <a:cxnLst/>
            <a:rect l="l" t="t" r="r" b="b"/>
            <a:pathLst>
              <a:path w="210" h="336" extrusionOk="0">
                <a:moveTo>
                  <a:pt x="0" y="0"/>
                </a:moveTo>
                <a:lnTo>
                  <a:pt x="209" y="0"/>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36"/>
          <p:cNvSpPr/>
          <p:nvPr/>
        </p:nvSpPr>
        <p:spPr>
          <a:xfrm>
            <a:off x="3126888" y="2589348"/>
            <a:ext cx="4163" cy="6641"/>
          </a:xfrm>
          <a:custGeom>
            <a:avLst/>
            <a:gdLst/>
            <a:ahLst/>
            <a:cxnLst/>
            <a:rect l="l" t="t" r="r" b="b"/>
            <a:pathLst>
              <a:path w="210" h="335" extrusionOk="0">
                <a:moveTo>
                  <a:pt x="0" y="0"/>
                </a:moveTo>
                <a:lnTo>
                  <a:pt x="209" y="0"/>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36"/>
          <p:cNvSpPr/>
          <p:nvPr/>
        </p:nvSpPr>
        <p:spPr>
          <a:xfrm>
            <a:off x="3126888" y="2600549"/>
            <a:ext cx="4163" cy="6641"/>
          </a:xfrm>
          <a:custGeom>
            <a:avLst/>
            <a:gdLst/>
            <a:ahLst/>
            <a:cxnLst/>
            <a:rect l="l" t="t" r="r" b="b"/>
            <a:pathLst>
              <a:path w="210" h="335" extrusionOk="0">
                <a:moveTo>
                  <a:pt x="0" y="0"/>
                </a:moveTo>
                <a:lnTo>
                  <a:pt x="209" y="0"/>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36"/>
          <p:cNvSpPr/>
          <p:nvPr/>
        </p:nvSpPr>
        <p:spPr>
          <a:xfrm>
            <a:off x="3126888" y="2612147"/>
            <a:ext cx="4163" cy="6661"/>
          </a:xfrm>
          <a:custGeom>
            <a:avLst/>
            <a:gdLst/>
            <a:ahLst/>
            <a:cxnLst/>
            <a:rect l="l" t="t" r="r" b="b"/>
            <a:pathLst>
              <a:path w="210" h="336" extrusionOk="0">
                <a:moveTo>
                  <a:pt x="0" y="1"/>
                </a:moveTo>
                <a:lnTo>
                  <a:pt x="209" y="1"/>
                </a:lnTo>
                <a:lnTo>
                  <a:pt x="209" y="336"/>
                </a:lnTo>
                <a:lnTo>
                  <a:pt x="0" y="33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36"/>
          <p:cNvSpPr/>
          <p:nvPr/>
        </p:nvSpPr>
        <p:spPr>
          <a:xfrm>
            <a:off x="3126888" y="2554079"/>
            <a:ext cx="4163" cy="6661"/>
          </a:xfrm>
          <a:custGeom>
            <a:avLst/>
            <a:gdLst/>
            <a:ahLst/>
            <a:cxnLst/>
            <a:rect l="l" t="t" r="r" b="b"/>
            <a:pathLst>
              <a:path w="210" h="336" extrusionOk="0">
                <a:moveTo>
                  <a:pt x="0" y="1"/>
                </a:moveTo>
                <a:lnTo>
                  <a:pt x="209" y="1"/>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36"/>
          <p:cNvSpPr/>
          <p:nvPr/>
        </p:nvSpPr>
        <p:spPr>
          <a:xfrm>
            <a:off x="3126888" y="2565280"/>
            <a:ext cx="4163" cy="6661"/>
          </a:xfrm>
          <a:custGeom>
            <a:avLst/>
            <a:gdLst/>
            <a:ahLst/>
            <a:cxnLst/>
            <a:rect l="l" t="t" r="r" b="b"/>
            <a:pathLst>
              <a:path w="210" h="336" extrusionOk="0">
                <a:moveTo>
                  <a:pt x="0" y="1"/>
                </a:moveTo>
                <a:lnTo>
                  <a:pt x="209" y="1"/>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36"/>
          <p:cNvSpPr/>
          <p:nvPr/>
        </p:nvSpPr>
        <p:spPr>
          <a:xfrm>
            <a:off x="3126888" y="2577314"/>
            <a:ext cx="4163" cy="6661"/>
          </a:xfrm>
          <a:custGeom>
            <a:avLst/>
            <a:gdLst/>
            <a:ahLst/>
            <a:cxnLst/>
            <a:rect l="l" t="t" r="r" b="b"/>
            <a:pathLst>
              <a:path w="210" h="336" extrusionOk="0">
                <a:moveTo>
                  <a:pt x="0" y="0"/>
                </a:moveTo>
                <a:lnTo>
                  <a:pt x="209" y="0"/>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36"/>
          <p:cNvSpPr/>
          <p:nvPr/>
        </p:nvSpPr>
        <p:spPr>
          <a:xfrm>
            <a:off x="3126888" y="2518829"/>
            <a:ext cx="4163" cy="6641"/>
          </a:xfrm>
          <a:custGeom>
            <a:avLst/>
            <a:gdLst/>
            <a:ahLst/>
            <a:cxnLst/>
            <a:rect l="l" t="t" r="r" b="b"/>
            <a:pathLst>
              <a:path w="210" h="335" extrusionOk="0">
                <a:moveTo>
                  <a:pt x="0" y="0"/>
                </a:moveTo>
                <a:lnTo>
                  <a:pt x="209" y="0"/>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36"/>
          <p:cNvSpPr/>
          <p:nvPr/>
        </p:nvSpPr>
        <p:spPr>
          <a:xfrm>
            <a:off x="3126888" y="2530427"/>
            <a:ext cx="4163" cy="7078"/>
          </a:xfrm>
          <a:custGeom>
            <a:avLst/>
            <a:gdLst/>
            <a:ahLst/>
            <a:cxnLst/>
            <a:rect l="l" t="t" r="r" b="b"/>
            <a:pathLst>
              <a:path w="210" h="357" extrusionOk="0">
                <a:moveTo>
                  <a:pt x="0" y="1"/>
                </a:moveTo>
                <a:lnTo>
                  <a:pt x="209" y="1"/>
                </a:lnTo>
                <a:lnTo>
                  <a:pt x="209" y="357"/>
                </a:lnTo>
                <a:lnTo>
                  <a:pt x="0" y="357"/>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36"/>
          <p:cNvSpPr/>
          <p:nvPr/>
        </p:nvSpPr>
        <p:spPr>
          <a:xfrm>
            <a:off x="3126888" y="2542045"/>
            <a:ext cx="4163" cy="6661"/>
          </a:xfrm>
          <a:custGeom>
            <a:avLst/>
            <a:gdLst/>
            <a:ahLst/>
            <a:cxnLst/>
            <a:rect l="l" t="t" r="r" b="b"/>
            <a:pathLst>
              <a:path w="210" h="336" extrusionOk="0">
                <a:moveTo>
                  <a:pt x="0" y="1"/>
                </a:moveTo>
                <a:lnTo>
                  <a:pt x="209" y="1"/>
                </a:lnTo>
                <a:lnTo>
                  <a:pt x="209" y="336"/>
                </a:lnTo>
                <a:lnTo>
                  <a:pt x="0" y="33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36"/>
          <p:cNvSpPr/>
          <p:nvPr/>
        </p:nvSpPr>
        <p:spPr>
          <a:xfrm>
            <a:off x="3126888" y="2483560"/>
            <a:ext cx="4163" cy="6661"/>
          </a:xfrm>
          <a:custGeom>
            <a:avLst/>
            <a:gdLst/>
            <a:ahLst/>
            <a:cxnLst/>
            <a:rect l="l" t="t" r="r" b="b"/>
            <a:pathLst>
              <a:path w="210" h="336" extrusionOk="0">
                <a:moveTo>
                  <a:pt x="0" y="1"/>
                </a:moveTo>
                <a:lnTo>
                  <a:pt x="209" y="1"/>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36"/>
          <p:cNvSpPr/>
          <p:nvPr/>
        </p:nvSpPr>
        <p:spPr>
          <a:xfrm>
            <a:off x="3126888" y="2495594"/>
            <a:ext cx="4163" cy="6661"/>
          </a:xfrm>
          <a:custGeom>
            <a:avLst/>
            <a:gdLst/>
            <a:ahLst/>
            <a:cxnLst/>
            <a:rect l="l" t="t" r="r" b="b"/>
            <a:pathLst>
              <a:path w="210" h="336" extrusionOk="0">
                <a:moveTo>
                  <a:pt x="0" y="0"/>
                </a:moveTo>
                <a:lnTo>
                  <a:pt x="209" y="0"/>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36"/>
          <p:cNvSpPr/>
          <p:nvPr/>
        </p:nvSpPr>
        <p:spPr>
          <a:xfrm>
            <a:off x="3126888" y="2506796"/>
            <a:ext cx="4163" cy="6661"/>
          </a:xfrm>
          <a:custGeom>
            <a:avLst/>
            <a:gdLst/>
            <a:ahLst/>
            <a:cxnLst/>
            <a:rect l="l" t="t" r="r" b="b"/>
            <a:pathLst>
              <a:path w="210" h="336" extrusionOk="0">
                <a:moveTo>
                  <a:pt x="0" y="0"/>
                </a:moveTo>
                <a:lnTo>
                  <a:pt x="209" y="0"/>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36"/>
          <p:cNvSpPr/>
          <p:nvPr/>
        </p:nvSpPr>
        <p:spPr>
          <a:xfrm>
            <a:off x="3126888" y="2448727"/>
            <a:ext cx="4163" cy="6641"/>
          </a:xfrm>
          <a:custGeom>
            <a:avLst/>
            <a:gdLst/>
            <a:ahLst/>
            <a:cxnLst/>
            <a:rect l="l" t="t" r="r" b="b"/>
            <a:pathLst>
              <a:path w="210" h="335" extrusionOk="0">
                <a:moveTo>
                  <a:pt x="0" y="0"/>
                </a:moveTo>
                <a:lnTo>
                  <a:pt x="209" y="0"/>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36"/>
          <p:cNvSpPr/>
          <p:nvPr/>
        </p:nvSpPr>
        <p:spPr>
          <a:xfrm>
            <a:off x="3126888" y="2460325"/>
            <a:ext cx="4163" cy="6661"/>
          </a:xfrm>
          <a:custGeom>
            <a:avLst/>
            <a:gdLst/>
            <a:ahLst/>
            <a:cxnLst/>
            <a:rect l="l" t="t" r="r" b="b"/>
            <a:pathLst>
              <a:path w="210" h="336" extrusionOk="0">
                <a:moveTo>
                  <a:pt x="0" y="1"/>
                </a:moveTo>
                <a:lnTo>
                  <a:pt x="209" y="1"/>
                </a:lnTo>
                <a:lnTo>
                  <a:pt x="209" y="336"/>
                </a:lnTo>
                <a:lnTo>
                  <a:pt x="0" y="33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36"/>
          <p:cNvSpPr/>
          <p:nvPr/>
        </p:nvSpPr>
        <p:spPr>
          <a:xfrm>
            <a:off x="3126888" y="2471943"/>
            <a:ext cx="4163" cy="6661"/>
          </a:xfrm>
          <a:custGeom>
            <a:avLst/>
            <a:gdLst/>
            <a:ahLst/>
            <a:cxnLst/>
            <a:rect l="l" t="t" r="r" b="b"/>
            <a:pathLst>
              <a:path w="210" h="336" extrusionOk="0">
                <a:moveTo>
                  <a:pt x="0" y="1"/>
                </a:moveTo>
                <a:lnTo>
                  <a:pt x="209" y="1"/>
                </a:lnTo>
                <a:lnTo>
                  <a:pt x="209" y="336"/>
                </a:lnTo>
                <a:lnTo>
                  <a:pt x="0" y="33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36"/>
          <p:cNvSpPr/>
          <p:nvPr/>
        </p:nvSpPr>
        <p:spPr>
          <a:xfrm>
            <a:off x="3125639" y="2413458"/>
            <a:ext cx="4580" cy="6661"/>
          </a:xfrm>
          <a:custGeom>
            <a:avLst/>
            <a:gdLst/>
            <a:ahLst/>
            <a:cxnLst/>
            <a:rect l="l" t="t" r="r" b="b"/>
            <a:pathLst>
              <a:path w="231" h="336" extrusionOk="0">
                <a:moveTo>
                  <a:pt x="42" y="335"/>
                </a:moveTo>
                <a:lnTo>
                  <a:pt x="231" y="335"/>
                </a:lnTo>
                <a:lnTo>
                  <a:pt x="210" y="1"/>
                </a:lnTo>
                <a:lnTo>
                  <a:pt x="0" y="1"/>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36"/>
          <p:cNvSpPr/>
          <p:nvPr/>
        </p:nvSpPr>
        <p:spPr>
          <a:xfrm>
            <a:off x="3126888" y="2425492"/>
            <a:ext cx="3331" cy="6245"/>
          </a:xfrm>
          <a:custGeom>
            <a:avLst/>
            <a:gdLst/>
            <a:ahLst/>
            <a:cxnLst/>
            <a:rect l="l" t="t" r="r" b="b"/>
            <a:pathLst>
              <a:path w="168" h="315" extrusionOk="0">
                <a:moveTo>
                  <a:pt x="0" y="314"/>
                </a:moveTo>
                <a:lnTo>
                  <a:pt x="168" y="314"/>
                </a:lnTo>
                <a:lnTo>
                  <a:pt x="168" y="0"/>
                </a:lnTo>
                <a:lnTo>
                  <a:pt x="0" y="0"/>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36"/>
          <p:cNvSpPr/>
          <p:nvPr/>
        </p:nvSpPr>
        <p:spPr>
          <a:xfrm>
            <a:off x="3126888" y="2436694"/>
            <a:ext cx="4163" cy="7058"/>
          </a:xfrm>
          <a:custGeom>
            <a:avLst/>
            <a:gdLst/>
            <a:ahLst/>
            <a:cxnLst/>
            <a:rect l="l" t="t" r="r" b="b"/>
            <a:pathLst>
              <a:path w="210" h="356" extrusionOk="0">
                <a:moveTo>
                  <a:pt x="0" y="0"/>
                </a:moveTo>
                <a:lnTo>
                  <a:pt x="209" y="0"/>
                </a:lnTo>
                <a:lnTo>
                  <a:pt x="209" y="356"/>
                </a:lnTo>
                <a:lnTo>
                  <a:pt x="0" y="35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36"/>
          <p:cNvSpPr/>
          <p:nvPr/>
        </p:nvSpPr>
        <p:spPr>
          <a:xfrm>
            <a:off x="3122724" y="2378209"/>
            <a:ext cx="4599" cy="7474"/>
          </a:xfrm>
          <a:custGeom>
            <a:avLst/>
            <a:gdLst/>
            <a:ahLst/>
            <a:cxnLst/>
            <a:rect l="l" t="t" r="r" b="b"/>
            <a:pathLst>
              <a:path w="232" h="377" extrusionOk="0">
                <a:moveTo>
                  <a:pt x="22" y="377"/>
                </a:moveTo>
                <a:lnTo>
                  <a:pt x="231" y="335"/>
                </a:lnTo>
                <a:lnTo>
                  <a:pt x="189" y="0"/>
                </a:lnTo>
                <a:lnTo>
                  <a:pt x="1" y="21"/>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36"/>
          <p:cNvSpPr/>
          <p:nvPr/>
        </p:nvSpPr>
        <p:spPr>
          <a:xfrm>
            <a:off x="3124390" y="2390223"/>
            <a:ext cx="4580" cy="6661"/>
          </a:xfrm>
          <a:custGeom>
            <a:avLst/>
            <a:gdLst/>
            <a:ahLst/>
            <a:cxnLst/>
            <a:rect l="l" t="t" r="r" b="b"/>
            <a:pathLst>
              <a:path w="231" h="336" extrusionOk="0">
                <a:moveTo>
                  <a:pt x="42" y="336"/>
                </a:moveTo>
                <a:lnTo>
                  <a:pt x="231" y="315"/>
                </a:lnTo>
                <a:lnTo>
                  <a:pt x="168" y="1"/>
                </a:lnTo>
                <a:lnTo>
                  <a:pt x="1" y="22"/>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36"/>
          <p:cNvSpPr/>
          <p:nvPr/>
        </p:nvSpPr>
        <p:spPr>
          <a:xfrm>
            <a:off x="3125222" y="2401424"/>
            <a:ext cx="4163" cy="7078"/>
          </a:xfrm>
          <a:custGeom>
            <a:avLst/>
            <a:gdLst/>
            <a:ahLst/>
            <a:cxnLst/>
            <a:rect l="l" t="t" r="r" b="b"/>
            <a:pathLst>
              <a:path w="210" h="357" extrusionOk="0">
                <a:moveTo>
                  <a:pt x="21" y="356"/>
                </a:moveTo>
                <a:lnTo>
                  <a:pt x="210" y="356"/>
                </a:lnTo>
                <a:lnTo>
                  <a:pt x="210" y="1"/>
                </a:lnTo>
                <a:lnTo>
                  <a:pt x="0" y="43"/>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36"/>
          <p:cNvSpPr/>
          <p:nvPr/>
        </p:nvSpPr>
        <p:spPr>
          <a:xfrm>
            <a:off x="3114437" y="2344189"/>
            <a:ext cx="5412" cy="7058"/>
          </a:xfrm>
          <a:custGeom>
            <a:avLst/>
            <a:gdLst/>
            <a:ahLst/>
            <a:cxnLst/>
            <a:rect l="l" t="t" r="r" b="b"/>
            <a:pathLst>
              <a:path w="273" h="356" extrusionOk="0">
                <a:moveTo>
                  <a:pt x="105" y="356"/>
                </a:moveTo>
                <a:lnTo>
                  <a:pt x="272" y="314"/>
                </a:lnTo>
                <a:lnTo>
                  <a:pt x="210" y="0"/>
                </a:lnTo>
                <a:lnTo>
                  <a:pt x="0" y="42"/>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36"/>
          <p:cNvSpPr/>
          <p:nvPr/>
        </p:nvSpPr>
        <p:spPr>
          <a:xfrm>
            <a:off x="3117332" y="2355390"/>
            <a:ext cx="5412" cy="7474"/>
          </a:xfrm>
          <a:custGeom>
            <a:avLst/>
            <a:gdLst/>
            <a:ahLst/>
            <a:cxnLst/>
            <a:rect l="l" t="t" r="r" b="b"/>
            <a:pathLst>
              <a:path w="273" h="377" extrusionOk="0">
                <a:moveTo>
                  <a:pt x="85" y="377"/>
                </a:moveTo>
                <a:lnTo>
                  <a:pt x="273" y="314"/>
                </a:lnTo>
                <a:lnTo>
                  <a:pt x="189" y="0"/>
                </a:lnTo>
                <a:lnTo>
                  <a:pt x="1" y="63"/>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36"/>
          <p:cNvSpPr/>
          <p:nvPr/>
        </p:nvSpPr>
        <p:spPr>
          <a:xfrm>
            <a:off x="3120663" y="2367008"/>
            <a:ext cx="4580" cy="6641"/>
          </a:xfrm>
          <a:custGeom>
            <a:avLst/>
            <a:gdLst/>
            <a:ahLst/>
            <a:cxnLst/>
            <a:rect l="l" t="t" r="r" b="b"/>
            <a:pathLst>
              <a:path w="231" h="335" extrusionOk="0">
                <a:moveTo>
                  <a:pt x="42" y="335"/>
                </a:moveTo>
                <a:lnTo>
                  <a:pt x="230" y="314"/>
                </a:lnTo>
                <a:cubicBezTo>
                  <a:pt x="210" y="209"/>
                  <a:pt x="210" y="105"/>
                  <a:pt x="189" y="0"/>
                </a:cubicBezTo>
                <a:lnTo>
                  <a:pt x="0" y="42"/>
                </a:lnTo>
                <a:cubicBezTo>
                  <a:pt x="21" y="126"/>
                  <a:pt x="21" y="230"/>
                  <a:pt x="42" y="335"/>
                </a:cubicBez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36"/>
          <p:cNvSpPr/>
          <p:nvPr/>
        </p:nvSpPr>
        <p:spPr>
          <a:xfrm>
            <a:off x="3102404" y="2311002"/>
            <a:ext cx="6245" cy="7078"/>
          </a:xfrm>
          <a:custGeom>
            <a:avLst/>
            <a:gdLst/>
            <a:ahLst/>
            <a:cxnLst/>
            <a:rect l="l" t="t" r="r" b="b"/>
            <a:pathLst>
              <a:path w="315" h="357" extrusionOk="0">
                <a:moveTo>
                  <a:pt x="126" y="356"/>
                </a:moveTo>
                <a:lnTo>
                  <a:pt x="315" y="272"/>
                </a:lnTo>
                <a:lnTo>
                  <a:pt x="168" y="0"/>
                </a:lnTo>
                <a:lnTo>
                  <a:pt x="1" y="63"/>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36"/>
          <p:cNvSpPr/>
          <p:nvPr/>
        </p:nvSpPr>
        <p:spPr>
          <a:xfrm>
            <a:off x="3106547" y="2321786"/>
            <a:ext cx="6245" cy="7078"/>
          </a:xfrm>
          <a:custGeom>
            <a:avLst/>
            <a:gdLst/>
            <a:ahLst/>
            <a:cxnLst/>
            <a:rect l="l" t="t" r="r" b="b"/>
            <a:pathLst>
              <a:path w="315" h="357" extrusionOk="0">
                <a:moveTo>
                  <a:pt x="126" y="356"/>
                </a:moveTo>
                <a:lnTo>
                  <a:pt x="315" y="314"/>
                </a:lnTo>
                <a:lnTo>
                  <a:pt x="189" y="0"/>
                </a:lnTo>
                <a:lnTo>
                  <a:pt x="1" y="84"/>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36"/>
          <p:cNvSpPr/>
          <p:nvPr/>
        </p:nvSpPr>
        <p:spPr>
          <a:xfrm>
            <a:off x="3110710" y="2332571"/>
            <a:ext cx="5829" cy="7494"/>
          </a:xfrm>
          <a:custGeom>
            <a:avLst/>
            <a:gdLst/>
            <a:ahLst/>
            <a:cxnLst/>
            <a:rect l="l" t="t" r="r" b="b"/>
            <a:pathLst>
              <a:path w="294" h="378" extrusionOk="0">
                <a:moveTo>
                  <a:pt x="105" y="377"/>
                </a:moveTo>
                <a:lnTo>
                  <a:pt x="293" y="314"/>
                </a:lnTo>
                <a:lnTo>
                  <a:pt x="188" y="0"/>
                </a:lnTo>
                <a:lnTo>
                  <a:pt x="0" y="84"/>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36"/>
          <p:cNvSpPr/>
          <p:nvPr/>
        </p:nvSpPr>
        <p:spPr>
          <a:xfrm>
            <a:off x="3085810" y="2279896"/>
            <a:ext cx="6661" cy="7058"/>
          </a:xfrm>
          <a:custGeom>
            <a:avLst/>
            <a:gdLst/>
            <a:ahLst/>
            <a:cxnLst/>
            <a:rect l="l" t="t" r="r" b="b"/>
            <a:pathLst>
              <a:path w="336" h="356" extrusionOk="0">
                <a:moveTo>
                  <a:pt x="147" y="356"/>
                </a:moveTo>
                <a:lnTo>
                  <a:pt x="335" y="272"/>
                </a:lnTo>
                <a:lnTo>
                  <a:pt x="147" y="0"/>
                </a:lnTo>
                <a:lnTo>
                  <a:pt x="1" y="10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36"/>
          <p:cNvSpPr/>
          <p:nvPr/>
        </p:nvSpPr>
        <p:spPr>
          <a:xfrm>
            <a:off x="3091619" y="2290264"/>
            <a:ext cx="6661" cy="7058"/>
          </a:xfrm>
          <a:custGeom>
            <a:avLst/>
            <a:gdLst/>
            <a:ahLst/>
            <a:cxnLst/>
            <a:rect l="l" t="t" r="r" b="b"/>
            <a:pathLst>
              <a:path w="336" h="356" extrusionOk="0">
                <a:moveTo>
                  <a:pt x="147" y="356"/>
                </a:moveTo>
                <a:lnTo>
                  <a:pt x="335" y="272"/>
                </a:lnTo>
                <a:cubicBezTo>
                  <a:pt x="294" y="168"/>
                  <a:pt x="231" y="63"/>
                  <a:pt x="189" y="0"/>
                </a:cubicBezTo>
                <a:lnTo>
                  <a:pt x="1" y="105"/>
                </a:lnTo>
                <a:cubicBezTo>
                  <a:pt x="84" y="147"/>
                  <a:pt x="126" y="251"/>
                  <a:pt x="147" y="356"/>
                </a:cubicBez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36"/>
          <p:cNvSpPr/>
          <p:nvPr/>
        </p:nvSpPr>
        <p:spPr>
          <a:xfrm>
            <a:off x="3097427" y="2299800"/>
            <a:ext cx="6245" cy="7890"/>
          </a:xfrm>
          <a:custGeom>
            <a:avLst/>
            <a:gdLst/>
            <a:ahLst/>
            <a:cxnLst/>
            <a:rect l="l" t="t" r="r" b="b"/>
            <a:pathLst>
              <a:path w="315" h="398" extrusionOk="0">
                <a:moveTo>
                  <a:pt x="126" y="398"/>
                </a:moveTo>
                <a:lnTo>
                  <a:pt x="314" y="314"/>
                </a:lnTo>
                <a:lnTo>
                  <a:pt x="147" y="0"/>
                </a:lnTo>
                <a:lnTo>
                  <a:pt x="1" y="10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36"/>
          <p:cNvSpPr/>
          <p:nvPr/>
        </p:nvSpPr>
        <p:spPr>
          <a:xfrm>
            <a:off x="3065489" y="2250852"/>
            <a:ext cx="7494" cy="7078"/>
          </a:xfrm>
          <a:custGeom>
            <a:avLst/>
            <a:gdLst/>
            <a:ahLst/>
            <a:cxnLst/>
            <a:rect l="l" t="t" r="r" b="b"/>
            <a:pathLst>
              <a:path w="378" h="357" extrusionOk="0">
                <a:moveTo>
                  <a:pt x="210" y="356"/>
                </a:moveTo>
                <a:lnTo>
                  <a:pt x="377" y="252"/>
                </a:lnTo>
                <a:lnTo>
                  <a:pt x="168" y="0"/>
                </a:lnTo>
                <a:lnTo>
                  <a:pt x="0" y="10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36"/>
          <p:cNvSpPr/>
          <p:nvPr/>
        </p:nvSpPr>
        <p:spPr>
          <a:xfrm>
            <a:off x="3072963" y="2259971"/>
            <a:ext cx="6641" cy="7494"/>
          </a:xfrm>
          <a:custGeom>
            <a:avLst/>
            <a:gdLst/>
            <a:ahLst/>
            <a:cxnLst/>
            <a:rect l="l" t="t" r="r" b="b"/>
            <a:pathLst>
              <a:path w="335" h="378" extrusionOk="0">
                <a:moveTo>
                  <a:pt x="188" y="377"/>
                </a:moveTo>
                <a:lnTo>
                  <a:pt x="335" y="273"/>
                </a:lnTo>
                <a:lnTo>
                  <a:pt x="147" y="1"/>
                </a:lnTo>
                <a:lnTo>
                  <a:pt x="0" y="10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36"/>
          <p:cNvSpPr/>
          <p:nvPr/>
        </p:nvSpPr>
        <p:spPr>
          <a:xfrm>
            <a:off x="3079585" y="2269527"/>
            <a:ext cx="6661" cy="7474"/>
          </a:xfrm>
          <a:custGeom>
            <a:avLst/>
            <a:gdLst/>
            <a:ahLst/>
            <a:cxnLst/>
            <a:rect l="l" t="t" r="r" b="b"/>
            <a:pathLst>
              <a:path w="336" h="377" extrusionOk="0">
                <a:moveTo>
                  <a:pt x="189" y="377"/>
                </a:moveTo>
                <a:lnTo>
                  <a:pt x="336" y="272"/>
                </a:lnTo>
                <a:lnTo>
                  <a:pt x="168" y="0"/>
                </a:lnTo>
                <a:lnTo>
                  <a:pt x="1" y="10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36"/>
          <p:cNvSpPr/>
          <p:nvPr/>
        </p:nvSpPr>
        <p:spPr>
          <a:xfrm>
            <a:off x="3042254" y="2224306"/>
            <a:ext cx="7494" cy="7078"/>
          </a:xfrm>
          <a:custGeom>
            <a:avLst/>
            <a:gdLst/>
            <a:ahLst/>
            <a:cxnLst/>
            <a:rect l="l" t="t" r="r" b="b"/>
            <a:pathLst>
              <a:path w="378" h="357" extrusionOk="0">
                <a:moveTo>
                  <a:pt x="231" y="356"/>
                </a:moveTo>
                <a:lnTo>
                  <a:pt x="377" y="231"/>
                </a:lnTo>
                <a:lnTo>
                  <a:pt x="126" y="0"/>
                </a:lnTo>
                <a:lnTo>
                  <a:pt x="1" y="126"/>
                </a:lnTo>
                <a:cubicBezTo>
                  <a:pt x="84" y="231"/>
                  <a:pt x="168" y="293"/>
                  <a:pt x="231" y="356"/>
                </a:cubicBez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36"/>
          <p:cNvSpPr/>
          <p:nvPr/>
        </p:nvSpPr>
        <p:spPr>
          <a:xfrm>
            <a:off x="3050561" y="2233009"/>
            <a:ext cx="7058" cy="7494"/>
          </a:xfrm>
          <a:custGeom>
            <a:avLst/>
            <a:gdLst/>
            <a:ahLst/>
            <a:cxnLst/>
            <a:rect l="l" t="t" r="r" b="b"/>
            <a:pathLst>
              <a:path w="356" h="378" extrusionOk="0">
                <a:moveTo>
                  <a:pt x="209" y="377"/>
                </a:moveTo>
                <a:lnTo>
                  <a:pt x="356" y="231"/>
                </a:lnTo>
                <a:lnTo>
                  <a:pt x="126" y="1"/>
                </a:lnTo>
                <a:lnTo>
                  <a:pt x="0" y="12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36"/>
          <p:cNvSpPr/>
          <p:nvPr/>
        </p:nvSpPr>
        <p:spPr>
          <a:xfrm>
            <a:off x="3058431" y="2241316"/>
            <a:ext cx="7078" cy="7890"/>
          </a:xfrm>
          <a:custGeom>
            <a:avLst/>
            <a:gdLst/>
            <a:ahLst/>
            <a:cxnLst/>
            <a:rect l="l" t="t" r="r" b="b"/>
            <a:pathLst>
              <a:path w="357" h="398" extrusionOk="0">
                <a:moveTo>
                  <a:pt x="210" y="398"/>
                </a:moveTo>
                <a:lnTo>
                  <a:pt x="356" y="272"/>
                </a:lnTo>
                <a:lnTo>
                  <a:pt x="126" y="0"/>
                </a:lnTo>
                <a:lnTo>
                  <a:pt x="1" y="12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36"/>
          <p:cNvSpPr/>
          <p:nvPr/>
        </p:nvSpPr>
        <p:spPr>
          <a:xfrm>
            <a:off x="3015708" y="2201487"/>
            <a:ext cx="7494" cy="7078"/>
          </a:xfrm>
          <a:custGeom>
            <a:avLst/>
            <a:gdLst/>
            <a:ahLst/>
            <a:cxnLst/>
            <a:rect l="l" t="t" r="r" b="b"/>
            <a:pathLst>
              <a:path w="378" h="357" extrusionOk="0">
                <a:moveTo>
                  <a:pt x="273" y="356"/>
                </a:moveTo>
                <a:lnTo>
                  <a:pt x="377" y="210"/>
                </a:lnTo>
                <a:lnTo>
                  <a:pt x="105" y="1"/>
                </a:lnTo>
                <a:lnTo>
                  <a:pt x="1" y="147"/>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36"/>
          <p:cNvSpPr/>
          <p:nvPr/>
        </p:nvSpPr>
        <p:spPr>
          <a:xfrm>
            <a:off x="3024828" y="2208545"/>
            <a:ext cx="7494" cy="7474"/>
          </a:xfrm>
          <a:custGeom>
            <a:avLst/>
            <a:gdLst/>
            <a:ahLst/>
            <a:cxnLst/>
            <a:rect l="l" t="t" r="r" b="b"/>
            <a:pathLst>
              <a:path w="378" h="377" extrusionOk="0">
                <a:moveTo>
                  <a:pt x="252" y="377"/>
                </a:moveTo>
                <a:lnTo>
                  <a:pt x="378" y="209"/>
                </a:lnTo>
                <a:cubicBezTo>
                  <a:pt x="315" y="147"/>
                  <a:pt x="231" y="63"/>
                  <a:pt x="126" y="0"/>
                </a:cubicBezTo>
                <a:lnTo>
                  <a:pt x="1" y="168"/>
                </a:lnTo>
                <a:cubicBezTo>
                  <a:pt x="85" y="209"/>
                  <a:pt x="168" y="293"/>
                  <a:pt x="252" y="377"/>
                </a:cubicBez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36"/>
          <p:cNvSpPr/>
          <p:nvPr/>
        </p:nvSpPr>
        <p:spPr>
          <a:xfrm>
            <a:off x="3033551" y="2216415"/>
            <a:ext cx="7890" cy="7494"/>
          </a:xfrm>
          <a:custGeom>
            <a:avLst/>
            <a:gdLst/>
            <a:ahLst/>
            <a:cxnLst/>
            <a:rect l="l" t="t" r="r" b="b"/>
            <a:pathLst>
              <a:path w="398" h="378" extrusionOk="0">
                <a:moveTo>
                  <a:pt x="251" y="377"/>
                </a:moveTo>
                <a:lnTo>
                  <a:pt x="398" y="231"/>
                </a:lnTo>
                <a:lnTo>
                  <a:pt x="126" y="1"/>
                </a:lnTo>
                <a:lnTo>
                  <a:pt x="0" y="168"/>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36"/>
          <p:cNvSpPr/>
          <p:nvPr/>
        </p:nvSpPr>
        <p:spPr>
          <a:xfrm>
            <a:off x="2986664" y="2182415"/>
            <a:ext cx="7494" cy="6641"/>
          </a:xfrm>
          <a:custGeom>
            <a:avLst/>
            <a:gdLst/>
            <a:ahLst/>
            <a:cxnLst/>
            <a:rect l="l" t="t" r="r" b="b"/>
            <a:pathLst>
              <a:path w="378" h="335" extrusionOk="0">
                <a:moveTo>
                  <a:pt x="273" y="335"/>
                </a:moveTo>
                <a:lnTo>
                  <a:pt x="378" y="147"/>
                </a:lnTo>
                <a:lnTo>
                  <a:pt x="85" y="0"/>
                </a:lnTo>
                <a:lnTo>
                  <a:pt x="1" y="147"/>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36"/>
          <p:cNvSpPr/>
          <p:nvPr/>
        </p:nvSpPr>
        <p:spPr>
          <a:xfrm>
            <a:off x="2996636" y="2188620"/>
            <a:ext cx="7890" cy="6245"/>
          </a:xfrm>
          <a:custGeom>
            <a:avLst/>
            <a:gdLst/>
            <a:ahLst/>
            <a:cxnLst/>
            <a:rect l="l" t="t" r="r" b="b"/>
            <a:pathLst>
              <a:path w="398" h="315" extrusionOk="0">
                <a:moveTo>
                  <a:pt x="272" y="315"/>
                </a:moveTo>
                <a:lnTo>
                  <a:pt x="398" y="147"/>
                </a:lnTo>
                <a:lnTo>
                  <a:pt x="105" y="1"/>
                </a:lnTo>
                <a:lnTo>
                  <a:pt x="0" y="147"/>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36"/>
          <p:cNvSpPr/>
          <p:nvPr/>
        </p:nvSpPr>
        <p:spPr>
          <a:xfrm>
            <a:off x="3006588" y="2194846"/>
            <a:ext cx="7058" cy="6661"/>
          </a:xfrm>
          <a:custGeom>
            <a:avLst/>
            <a:gdLst/>
            <a:ahLst/>
            <a:cxnLst/>
            <a:rect l="l" t="t" r="r" b="b"/>
            <a:pathLst>
              <a:path w="356" h="336" extrusionOk="0">
                <a:moveTo>
                  <a:pt x="251" y="336"/>
                </a:moveTo>
                <a:lnTo>
                  <a:pt x="356" y="168"/>
                </a:lnTo>
                <a:lnTo>
                  <a:pt x="105" y="1"/>
                </a:lnTo>
                <a:lnTo>
                  <a:pt x="0" y="147"/>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36"/>
          <p:cNvSpPr/>
          <p:nvPr/>
        </p:nvSpPr>
        <p:spPr>
          <a:xfrm>
            <a:off x="2955142" y="2166634"/>
            <a:ext cx="7910" cy="6245"/>
          </a:xfrm>
          <a:custGeom>
            <a:avLst/>
            <a:gdLst/>
            <a:ahLst/>
            <a:cxnLst/>
            <a:rect l="l" t="t" r="r" b="b"/>
            <a:pathLst>
              <a:path w="399" h="315" extrusionOk="0">
                <a:moveTo>
                  <a:pt x="315" y="315"/>
                </a:moveTo>
                <a:lnTo>
                  <a:pt x="398" y="127"/>
                </a:lnTo>
                <a:cubicBezTo>
                  <a:pt x="294" y="85"/>
                  <a:pt x="189" y="22"/>
                  <a:pt x="84" y="1"/>
                </a:cubicBezTo>
                <a:lnTo>
                  <a:pt x="1" y="189"/>
                </a:lnTo>
                <a:cubicBezTo>
                  <a:pt x="105" y="210"/>
                  <a:pt x="210" y="273"/>
                  <a:pt x="315" y="315"/>
                </a:cubicBez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36"/>
          <p:cNvSpPr/>
          <p:nvPr/>
        </p:nvSpPr>
        <p:spPr>
          <a:xfrm>
            <a:off x="2965927" y="2171214"/>
            <a:ext cx="7494" cy="6225"/>
          </a:xfrm>
          <a:custGeom>
            <a:avLst/>
            <a:gdLst/>
            <a:ahLst/>
            <a:cxnLst/>
            <a:rect l="l" t="t" r="r" b="b"/>
            <a:pathLst>
              <a:path w="378" h="314" extrusionOk="0">
                <a:moveTo>
                  <a:pt x="294" y="314"/>
                </a:moveTo>
                <a:lnTo>
                  <a:pt x="377" y="168"/>
                </a:lnTo>
                <a:lnTo>
                  <a:pt x="84" y="0"/>
                </a:lnTo>
                <a:lnTo>
                  <a:pt x="1" y="188"/>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36"/>
          <p:cNvSpPr/>
          <p:nvPr/>
        </p:nvSpPr>
        <p:spPr>
          <a:xfrm>
            <a:off x="2976296" y="2176606"/>
            <a:ext cx="7910" cy="6225"/>
          </a:xfrm>
          <a:custGeom>
            <a:avLst/>
            <a:gdLst/>
            <a:ahLst/>
            <a:cxnLst/>
            <a:rect l="l" t="t" r="r" b="b"/>
            <a:pathLst>
              <a:path w="399" h="314" extrusionOk="0">
                <a:moveTo>
                  <a:pt x="294" y="314"/>
                </a:moveTo>
                <a:lnTo>
                  <a:pt x="398" y="147"/>
                </a:lnTo>
                <a:lnTo>
                  <a:pt x="85" y="0"/>
                </a:lnTo>
                <a:lnTo>
                  <a:pt x="1" y="188"/>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36"/>
          <p:cNvSpPr/>
          <p:nvPr/>
        </p:nvSpPr>
        <p:spPr>
          <a:xfrm>
            <a:off x="2921955" y="2155453"/>
            <a:ext cx="7494" cy="5412"/>
          </a:xfrm>
          <a:custGeom>
            <a:avLst/>
            <a:gdLst/>
            <a:ahLst/>
            <a:cxnLst/>
            <a:rect l="l" t="t" r="r" b="b"/>
            <a:pathLst>
              <a:path w="378" h="273" extrusionOk="0">
                <a:moveTo>
                  <a:pt x="315" y="272"/>
                </a:moveTo>
                <a:lnTo>
                  <a:pt x="378" y="105"/>
                </a:lnTo>
                <a:lnTo>
                  <a:pt x="64" y="0"/>
                </a:lnTo>
                <a:lnTo>
                  <a:pt x="1" y="209"/>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36"/>
          <p:cNvSpPr/>
          <p:nvPr/>
        </p:nvSpPr>
        <p:spPr>
          <a:xfrm>
            <a:off x="2933572" y="2158347"/>
            <a:ext cx="7078" cy="6245"/>
          </a:xfrm>
          <a:custGeom>
            <a:avLst/>
            <a:gdLst/>
            <a:ahLst/>
            <a:cxnLst/>
            <a:rect l="l" t="t" r="r" b="b"/>
            <a:pathLst>
              <a:path w="357" h="315" extrusionOk="0">
                <a:moveTo>
                  <a:pt x="315" y="314"/>
                </a:moveTo>
                <a:lnTo>
                  <a:pt x="356" y="126"/>
                </a:lnTo>
                <a:lnTo>
                  <a:pt x="43" y="0"/>
                </a:lnTo>
                <a:lnTo>
                  <a:pt x="1" y="189"/>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36"/>
          <p:cNvSpPr/>
          <p:nvPr/>
        </p:nvSpPr>
        <p:spPr>
          <a:xfrm>
            <a:off x="2944357" y="2162491"/>
            <a:ext cx="7078" cy="5829"/>
          </a:xfrm>
          <a:custGeom>
            <a:avLst/>
            <a:gdLst/>
            <a:ahLst/>
            <a:cxnLst/>
            <a:rect l="l" t="t" r="r" b="b"/>
            <a:pathLst>
              <a:path w="357" h="294" extrusionOk="0">
                <a:moveTo>
                  <a:pt x="315" y="294"/>
                </a:moveTo>
                <a:lnTo>
                  <a:pt x="356" y="105"/>
                </a:lnTo>
                <a:lnTo>
                  <a:pt x="43" y="1"/>
                </a:lnTo>
                <a:lnTo>
                  <a:pt x="1" y="189"/>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36"/>
          <p:cNvSpPr/>
          <p:nvPr/>
        </p:nvSpPr>
        <p:spPr>
          <a:xfrm>
            <a:off x="2887954" y="2148395"/>
            <a:ext cx="7058" cy="4996"/>
          </a:xfrm>
          <a:custGeom>
            <a:avLst/>
            <a:gdLst/>
            <a:ahLst/>
            <a:cxnLst/>
            <a:rect l="l" t="t" r="r" b="b"/>
            <a:pathLst>
              <a:path w="356" h="252" extrusionOk="0">
                <a:moveTo>
                  <a:pt x="335" y="251"/>
                </a:moveTo>
                <a:lnTo>
                  <a:pt x="356" y="63"/>
                </a:lnTo>
                <a:lnTo>
                  <a:pt x="21" y="0"/>
                </a:lnTo>
                <a:lnTo>
                  <a:pt x="0" y="189"/>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36"/>
          <p:cNvSpPr/>
          <p:nvPr/>
        </p:nvSpPr>
        <p:spPr>
          <a:xfrm>
            <a:off x="2899572" y="2150060"/>
            <a:ext cx="7058" cy="5412"/>
          </a:xfrm>
          <a:custGeom>
            <a:avLst/>
            <a:gdLst/>
            <a:ahLst/>
            <a:cxnLst/>
            <a:rect l="l" t="t" r="r" b="b"/>
            <a:pathLst>
              <a:path w="356" h="273" extrusionOk="0">
                <a:moveTo>
                  <a:pt x="314" y="272"/>
                </a:moveTo>
                <a:lnTo>
                  <a:pt x="356" y="63"/>
                </a:lnTo>
                <a:lnTo>
                  <a:pt x="42" y="0"/>
                </a:lnTo>
                <a:lnTo>
                  <a:pt x="0" y="209"/>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36"/>
          <p:cNvSpPr/>
          <p:nvPr/>
        </p:nvSpPr>
        <p:spPr>
          <a:xfrm>
            <a:off x="2910753" y="2152538"/>
            <a:ext cx="7078" cy="5412"/>
          </a:xfrm>
          <a:custGeom>
            <a:avLst/>
            <a:gdLst/>
            <a:ahLst/>
            <a:cxnLst/>
            <a:rect l="l" t="t" r="r" b="b"/>
            <a:pathLst>
              <a:path w="357" h="273" extrusionOk="0">
                <a:moveTo>
                  <a:pt x="336" y="273"/>
                </a:moveTo>
                <a:lnTo>
                  <a:pt x="357" y="84"/>
                </a:lnTo>
                <a:lnTo>
                  <a:pt x="43" y="1"/>
                </a:lnTo>
                <a:lnTo>
                  <a:pt x="1" y="189"/>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36"/>
          <p:cNvSpPr/>
          <p:nvPr/>
        </p:nvSpPr>
        <p:spPr>
          <a:xfrm>
            <a:off x="2853102" y="2145897"/>
            <a:ext cx="6661" cy="4183"/>
          </a:xfrm>
          <a:custGeom>
            <a:avLst/>
            <a:gdLst/>
            <a:ahLst/>
            <a:cxnLst/>
            <a:rect l="l" t="t" r="r" b="b"/>
            <a:pathLst>
              <a:path w="336" h="211" extrusionOk="0">
                <a:moveTo>
                  <a:pt x="335" y="210"/>
                </a:moveTo>
                <a:lnTo>
                  <a:pt x="335" y="1"/>
                </a:lnTo>
                <a:lnTo>
                  <a:pt x="1" y="1"/>
                </a:lnTo>
                <a:lnTo>
                  <a:pt x="1" y="189"/>
                </a:ln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36"/>
          <p:cNvSpPr/>
          <p:nvPr/>
        </p:nvSpPr>
        <p:spPr>
          <a:xfrm>
            <a:off x="2865136" y="2146313"/>
            <a:ext cx="6661" cy="4163"/>
          </a:xfrm>
          <a:custGeom>
            <a:avLst/>
            <a:gdLst/>
            <a:ahLst/>
            <a:cxnLst/>
            <a:rect l="l" t="t" r="r" b="b"/>
            <a:pathLst>
              <a:path w="336" h="210" extrusionOk="0">
                <a:moveTo>
                  <a:pt x="314" y="210"/>
                </a:moveTo>
                <a:lnTo>
                  <a:pt x="335" y="1"/>
                </a:lnTo>
                <a:lnTo>
                  <a:pt x="0" y="1"/>
                </a:lnTo>
                <a:lnTo>
                  <a:pt x="0" y="189"/>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36"/>
          <p:cNvSpPr/>
          <p:nvPr/>
        </p:nvSpPr>
        <p:spPr>
          <a:xfrm>
            <a:off x="2875921" y="2147562"/>
            <a:ext cx="7078" cy="4163"/>
          </a:xfrm>
          <a:custGeom>
            <a:avLst/>
            <a:gdLst/>
            <a:ahLst/>
            <a:cxnLst/>
            <a:rect l="l" t="t" r="r" b="b"/>
            <a:pathLst>
              <a:path w="357" h="210" extrusionOk="0">
                <a:moveTo>
                  <a:pt x="335" y="210"/>
                </a:moveTo>
                <a:lnTo>
                  <a:pt x="356" y="21"/>
                </a:lnTo>
                <a:cubicBezTo>
                  <a:pt x="251" y="0"/>
                  <a:pt x="147" y="0"/>
                  <a:pt x="21" y="0"/>
                </a:cubicBezTo>
                <a:lnTo>
                  <a:pt x="0" y="189"/>
                </a:lnTo>
                <a:cubicBezTo>
                  <a:pt x="126" y="147"/>
                  <a:pt x="231" y="189"/>
                  <a:pt x="335" y="210"/>
                </a:cubicBez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36"/>
          <p:cNvSpPr/>
          <p:nvPr/>
        </p:nvSpPr>
        <p:spPr>
          <a:xfrm>
            <a:off x="5746723" y="2232937"/>
            <a:ext cx="36184" cy="36238"/>
          </a:xfrm>
          <a:custGeom>
            <a:avLst/>
            <a:gdLst/>
            <a:ahLst/>
            <a:cxnLst/>
            <a:rect l="l" t="t" r="r" b="b"/>
            <a:pathLst>
              <a:path w="628" h="629" extrusionOk="0">
                <a:moveTo>
                  <a:pt x="314" y="1"/>
                </a:moveTo>
                <a:cubicBezTo>
                  <a:pt x="126" y="1"/>
                  <a:pt x="0" y="126"/>
                  <a:pt x="0" y="315"/>
                </a:cubicBezTo>
                <a:cubicBezTo>
                  <a:pt x="0" y="503"/>
                  <a:pt x="126" y="629"/>
                  <a:pt x="314" y="629"/>
                </a:cubicBezTo>
                <a:cubicBezTo>
                  <a:pt x="502" y="629"/>
                  <a:pt x="628" y="503"/>
                  <a:pt x="628" y="315"/>
                </a:cubicBezTo>
                <a:cubicBezTo>
                  <a:pt x="628" y="168"/>
                  <a:pt x="460" y="22"/>
                  <a:pt x="314"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36"/>
          <p:cNvSpPr/>
          <p:nvPr/>
        </p:nvSpPr>
        <p:spPr>
          <a:xfrm>
            <a:off x="5698497" y="2158214"/>
            <a:ext cx="132635" cy="26559"/>
          </a:xfrm>
          <a:custGeom>
            <a:avLst/>
            <a:gdLst/>
            <a:ahLst/>
            <a:cxnLst/>
            <a:rect l="l" t="t" r="r" b="b"/>
            <a:pathLst>
              <a:path w="2302" h="461" fill="none" extrusionOk="0">
                <a:moveTo>
                  <a:pt x="2302" y="461"/>
                </a:moveTo>
                <a:cubicBezTo>
                  <a:pt x="2009" y="168"/>
                  <a:pt x="1590" y="1"/>
                  <a:pt x="1151" y="1"/>
                </a:cubicBezTo>
                <a:cubicBezTo>
                  <a:pt x="712" y="1"/>
                  <a:pt x="293" y="168"/>
                  <a:pt x="0" y="461"/>
                </a:cubicBezTo>
              </a:path>
            </a:pathLst>
          </a:custGeom>
          <a:solidFill>
            <a:srgbClr val="1EFFC1"/>
          </a:solid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36"/>
          <p:cNvSpPr/>
          <p:nvPr/>
        </p:nvSpPr>
        <p:spPr>
          <a:xfrm>
            <a:off x="5727421" y="2198024"/>
            <a:ext cx="74787" cy="15728"/>
          </a:xfrm>
          <a:custGeom>
            <a:avLst/>
            <a:gdLst/>
            <a:ahLst/>
            <a:cxnLst/>
            <a:rect l="l" t="t" r="r" b="b"/>
            <a:pathLst>
              <a:path w="1298" h="273" fill="none" extrusionOk="0">
                <a:moveTo>
                  <a:pt x="0" y="272"/>
                </a:moveTo>
                <a:cubicBezTo>
                  <a:pt x="147" y="105"/>
                  <a:pt x="377" y="0"/>
                  <a:pt x="649" y="0"/>
                </a:cubicBezTo>
                <a:cubicBezTo>
                  <a:pt x="900" y="0"/>
                  <a:pt x="1151" y="105"/>
                  <a:pt x="1298" y="272"/>
                </a:cubicBezTo>
              </a:path>
            </a:pathLst>
          </a:custGeom>
          <a:solidFill>
            <a:srgbClr val="1EFFC1"/>
          </a:solid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36"/>
          <p:cNvSpPr/>
          <p:nvPr/>
        </p:nvSpPr>
        <p:spPr>
          <a:xfrm>
            <a:off x="5727421" y="2198024"/>
            <a:ext cx="74787" cy="15728"/>
          </a:xfrm>
          <a:custGeom>
            <a:avLst/>
            <a:gdLst/>
            <a:ahLst/>
            <a:cxnLst/>
            <a:rect l="l" t="t" r="r" b="b"/>
            <a:pathLst>
              <a:path w="1298" h="273" fill="none" extrusionOk="0">
                <a:moveTo>
                  <a:pt x="1298" y="272"/>
                </a:moveTo>
                <a:cubicBezTo>
                  <a:pt x="1151" y="105"/>
                  <a:pt x="900" y="0"/>
                  <a:pt x="649" y="0"/>
                </a:cubicBezTo>
                <a:cubicBezTo>
                  <a:pt x="377" y="0"/>
                  <a:pt x="147" y="105"/>
                  <a:pt x="0" y="272"/>
                </a:cubicBezTo>
              </a:path>
            </a:pathLst>
          </a:custGeom>
          <a:solidFill>
            <a:srgbClr val="1EFFC1"/>
          </a:solid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36"/>
          <p:cNvSpPr/>
          <p:nvPr/>
        </p:nvSpPr>
        <p:spPr>
          <a:xfrm>
            <a:off x="5667153" y="2117252"/>
            <a:ext cx="192903" cy="38600"/>
          </a:xfrm>
          <a:custGeom>
            <a:avLst/>
            <a:gdLst/>
            <a:ahLst/>
            <a:cxnLst/>
            <a:rect l="l" t="t" r="r" b="b"/>
            <a:pathLst>
              <a:path w="3348" h="670" fill="none" extrusionOk="0">
                <a:moveTo>
                  <a:pt x="3348" y="670"/>
                </a:moveTo>
                <a:cubicBezTo>
                  <a:pt x="2929" y="251"/>
                  <a:pt x="2323" y="0"/>
                  <a:pt x="1674" y="0"/>
                </a:cubicBezTo>
                <a:cubicBezTo>
                  <a:pt x="1004" y="0"/>
                  <a:pt x="440" y="251"/>
                  <a:pt x="0" y="670"/>
                </a:cubicBezTo>
              </a:path>
            </a:pathLst>
          </a:custGeom>
          <a:solidFill>
            <a:srgbClr val="1EFFC1"/>
          </a:solid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36"/>
          <p:cNvSpPr/>
          <p:nvPr/>
        </p:nvSpPr>
        <p:spPr>
          <a:xfrm>
            <a:off x="5698497" y="2158214"/>
            <a:ext cx="132635" cy="26559"/>
          </a:xfrm>
          <a:custGeom>
            <a:avLst/>
            <a:gdLst/>
            <a:ahLst/>
            <a:cxnLst/>
            <a:rect l="l" t="t" r="r" b="b"/>
            <a:pathLst>
              <a:path w="2302" h="461" fill="none" extrusionOk="0">
                <a:moveTo>
                  <a:pt x="0" y="461"/>
                </a:moveTo>
                <a:cubicBezTo>
                  <a:pt x="293" y="168"/>
                  <a:pt x="712" y="1"/>
                  <a:pt x="1151" y="1"/>
                </a:cubicBezTo>
                <a:cubicBezTo>
                  <a:pt x="1590" y="1"/>
                  <a:pt x="2009" y="168"/>
                  <a:pt x="2302" y="461"/>
                </a:cubicBezTo>
              </a:path>
            </a:pathLst>
          </a:custGeom>
          <a:solidFill>
            <a:srgbClr val="1EFFC1"/>
          </a:solid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36"/>
          <p:cNvSpPr/>
          <p:nvPr/>
        </p:nvSpPr>
        <p:spPr>
          <a:xfrm>
            <a:off x="6084509" y="3000008"/>
            <a:ext cx="4163" cy="6661"/>
          </a:xfrm>
          <a:custGeom>
            <a:avLst/>
            <a:gdLst/>
            <a:ahLst/>
            <a:cxnLst/>
            <a:rect l="l" t="t" r="r" b="b"/>
            <a:pathLst>
              <a:path w="210" h="336" extrusionOk="0">
                <a:moveTo>
                  <a:pt x="1" y="1"/>
                </a:moveTo>
                <a:lnTo>
                  <a:pt x="210" y="1"/>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36"/>
          <p:cNvSpPr/>
          <p:nvPr/>
        </p:nvSpPr>
        <p:spPr>
          <a:xfrm>
            <a:off x="6084509" y="2987557"/>
            <a:ext cx="4163" cy="6661"/>
          </a:xfrm>
          <a:custGeom>
            <a:avLst/>
            <a:gdLst/>
            <a:ahLst/>
            <a:cxnLst/>
            <a:rect l="l" t="t" r="r" b="b"/>
            <a:pathLst>
              <a:path w="210" h="336" extrusionOk="0">
                <a:moveTo>
                  <a:pt x="1" y="1"/>
                </a:moveTo>
                <a:lnTo>
                  <a:pt x="210" y="1"/>
                </a:lnTo>
                <a:lnTo>
                  <a:pt x="210" y="336"/>
                </a:lnTo>
                <a:lnTo>
                  <a:pt x="1" y="336"/>
                </a:ln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36"/>
          <p:cNvSpPr/>
          <p:nvPr/>
        </p:nvSpPr>
        <p:spPr>
          <a:xfrm>
            <a:off x="6084509" y="2975127"/>
            <a:ext cx="4163" cy="6641"/>
          </a:xfrm>
          <a:custGeom>
            <a:avLst/>
            <a:gdLst/>
            <a:ahLst/>
            <a:cxnLst/>
            <a:rect l="l" t="t" r="r" b="b"/>
            <a:pathLst>
              <a:path w="210" h="335" extrusionOk="0">
                <a:moveTo>
                  <a:pt x="1" y="0"/>
                </a:moveTo>
                <a:lnTo>
                  <a:pt x="210" y="0"/>
                </a:lnTo>
                <a:lnTo>
                  <a:pt x="210" y="335"/>
                </a:lnTo>
                <a:lnTo>
                  <a:pt x="1" y="335"/>
                </a:ln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36"/>
          <p:cNvSpPr/>
          <p:nvPr/>
        </p:nvSpPr>
        <p:spPr>
          <a:xfrm>
            <a:off x="6084509" y="3037339"/>
            <a:ext cx="4163" cy="6661"/>
          </a:xfrm>
          <a:custGeom>
            <a:avLst/>
            <a:gdLst/>
            <a:ahLst/>
            <a:cxnLst/>
            <a:rect l="l" t="t" r="r" b="b"/>
            <a:pathLst>
              <a:path w="210" h="336" extrusionOk="0">
                <a:moveTo>
                  <a:pt x="1" y="1"/>
                </a:moveTo>
                <a:lnTo>
                  <a:pt x="210" y="1"/>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36"/>
          <p:cNvSpPr/>
          <p:nvPr/>
        </p:nvSpPr>
        <p:spPr>
          <a:xfrm>
            <a:off x="6084509" y="3024888"/>
            <a:ext cx="4163" cy="6661"/>
          </a:xfrm>
          <a:custGeom>
            <a:avLst/>
            <a:gdLst/>
            <a:ahLst/>
            <a:cxnLst/>
            <a:rect l="l" t="t" r="r" b="b"/>
            <a:pathLst>
              <a:path w="210" h="336" extrusionOk="0">
                <a:moveTo>
                  <a:pt x="1" y="1"/>
                </a:moveTo>
                <a:lnTo>
                  <a:pt x="210" y="1"/>
                </a:lnTo>
                <a:lnTo>
                  <a:pt x="210" y="336"/>
                </a:lnTo>
                <a:lnTo>
                  <a:pt x="1" y="33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36"/>
          <p:cNvSpPr/>
          <p:nvPr/>
        </p:nvSpPr>
        <p:spPr>
          <a:xfrm>
            <a:off x="6084509" y="3012458"/>
            <a:ext cx="4163" cy="6641"/>
          </a:xfrm>
          <a:custGeom>
            <a:avLst/>
            <a:gdLst/>
            <a:ahLst/>
            <a:cxnLst/>
            <a:rect l="l" t="t" r="r" b="b"/>
            <a:pathLst>
              <a:path w="210" h="335" extrusionOk="0">
                <a:moveTo>
                  <a:pt x="1" y="0"/>
                </a:moveTo>
                <a:lnTo>
                  <a:pt x="210" y="0"/>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36"/>
          <p:cNvSpPr/>
          <p:nvPr/>
        </p:nvSpPr>
        <p:spPr>
          <a:xfrm>
            <a:off x="6084509" y="3075086"/>
            <a:ext cx="4163" cy="6661"/>
          </a:xfrm>
          <a:custGeom>
            <a:avLst/>
            <a:gdLst/>
            <a:ahLst/>
            <a:cxnLst/>
            <a:rect l="l" t="t" r="r" b="b"/>
            <a:pathLst>
              <a:path w="210" h="336" extrusionOk="0">
                <a:moveTo>
                  <a:pt x="1" y="1"/>
                </a:moveTo>
                <a:lnTo>
                  <a:pt x="210" y="1"/>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36"/>
          <p:cNvSpPr/>
          <p:nvPr/>
        </p:nvSpPr>
        <p:spPr>
          <a:xfrm>
            <a:off x="6084509" y="3062636"/>
            <a:ext cx="4163" cy="6661"/>
          </a:xfrm>
          <a:custGeom>
            <a:avLst/>
            <a:gdLst/>
            <a:ahLst/>
            <a:cxnLst/>
            <a:rect l="l" t="t" r="r" b="b"/>
            <a:pathLst>
              <a:path w="210" h="336" extrusionOk="0">
                <a:moveTo>
                  <a:pt x="1" y="1"/>
                </a:moveTo>
                <a:lnTo>
                  <a:pt x="210" y="1"/>
                </a:lnTo>
                <a:lnTo>
                  <a:pt x="210" y="336"/>
                </a:lnTo>
                <a:lnTo>
                  <a:pt x="1" y="33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36"/>
          <p:cNvSpPr/>
          <p:nvPr/>
        </p:nvSpPr>
        <p:spPr>
          <a:xfrm>
            <a:off x="6084509" y="3050205"/>
            <a:ext cx="4163" cy="6661"/>
          </a:xfrm>
          <a:custGeom>
            <a:avLst/>
            <a:gdLst/>
            <a:ahLst/>
            <a:cxnLst/>
            <a:rect l="l" t="t" r="r" b="b"/>
            <a:pathLst>
              <a:path w="210" h="336" extrusionOk="0">
                <a:moveTo>
                  <a:pt x="1" y="0"/>
                </a:moveTo>
                <a:lnTo>
                  <a:pt x="210" y="0"/>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36"/>
          <p:cNvSpPr/>
          <p:nvPr/>
        </p:nvSpPr>
        <p:spPr>
          <a:xfrm>
            <a:off x="6084509" y="3112417"/>
            <a:ext cx="4163" cy="6661"/>
          </a:xfrm>
          <a:custGeom>
            <a:avLst/>
            <a:gdLst/>
            <a:ahLst/>
            <a:cxnLst/>
            <a:rect l="l" t="t" r="r" b="b"/>
            <a:pathLst>
              <a:path w="210" h="336" extrusionOk="0">
                <a:moveTo>
                  <a:pt x="1" y="1"/>
                </a:moveTo>
                <a:lnTo>
                  <a:pt x="210" y="1"/>
                </a:lnTo>
                <a:lnTo>
                  <a:pt x="210" y="336"/>
                </a:lnTo>
                <a:lnTo>
                  <a:pt x="1" y="33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36"/>
          <p:cNvSpPr/>
          <p:nvPr/>
        </p:nvSpPr>
        <p:spPr>
          <a:xfrm>
            <a:off x="6084509" y="3099986"/>
            <a:ext cx="4163" cy="6641"/>
          </a:xfrm>
          <a:custGeom>
            <a:avLst/>
            <a:gdLst/>
            <a:ahLst/>
            <a:cxnLst/>
            <a:rect l="l" t="t" r="r" b="b"/>
            <a:pathLst>
              <a:path w="210" h="335" extrusionOk="0">
                <a:moveTo>
                  <a:pt x="1" y="0"/>
                </a:moveTo>
                <a:lnTo>
                  <a:pt x="210" y="0"/>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36"/>
          <p:cNvSpPr/>
          <p:nvPr/>
        </p:nvSpPr>
        <p:spPr>
          <a:xfrm>
            <a:off x="6084509" y="3087536"/>
            <a:ext cx="4163" cy="6661"/>
          </a:xfrm>
          <a:custGeom>
            <a:avLst/>
            <a:gdLst/>
            <a:ahLst/>
            <a:cxnLst/>
            <a:rect l="l" t="t" r="r" b="b"/>
            <a:pathLst>
              <a:path w="210" h="336" extrusionOk="0">
                <a:moveTo>
                  <a:pt x="1" y="0"/>
                </a:moveTo>
                <a:lnTo>
                  <a:pt x="210" y="0"/>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36"/>
          <p:cNvSpPr/>
          <p:nvPr/>
        </p:nvSpPr>
        <p:spPr>
          <a:xfrm>
            <a:off x="6084509" y="3149748"/>
            <a:ext cx="4163" cy="6661"/>
          </a:xfrm>
          <a:custGeom>
            <a:avLst/>
            <a:gdLst/>
            <a:ahLst/>
            <a:cxnLst/>
            <a:rect l="l" t="t" r="r" b="b"/>
            <a:pathLst>
              <a:path w="210" h="336" extrusionOk="0">
                <a:moveTo>
                  <a:pt x="1" y="1"/>
                </a:moveTo>
                <a:lnTo>
                  <a:pt x="210" y="1"/>
                </a:lnTo>
                <a:lnTo>
                  <a:pt x="210" y="336"/>
                </a:lnTo>
                <a:lnTo>
                  <a:pt x="1" y="33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36"/>
          <p:cNvSpPr/>
          <p:nvPr/>
        </p:nvSpPr>
        <p:spPr>
          <a:xfrm>
            <a:off x="6084509" y="3137317"/>
            <a:ext cx="4163" cy="6641"/>
          </a:xfrm>
          <a:custGeom>
            <a:avLst/>
            <a:gdLst/>
            <a:ahLst/>
            <a:cxnLst/>
            <a:rect l="l" t="t" r="r" b="b"/>
            <a:pathLst>
              <a:path w="210" h="335" extrusionOk="0">
                <a:moveTo>
                  <a:pt x="1" y="0"/>
                </a:moveTo>
                <a:lnTo>
                  <a:pt x="210" y="0"/>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36"/>
          <p:cNvSpPr/>
          <p:nvPr/>
        </p:nvSpPr>
        <p:spPr>
          <a:xfrm>
            <a:off x="6084509" y="3124867"/>
            <a:ext cx="4163" cy="6661"/>
          </a:xfrm>
          <a:custGeom>
            <a:avLst/>
            <a:gdLst/>
            <a:ahLst/>
            <a:cxnLst/>
            <a:rect l="l" t="t" r="r" b="b"/>
            <a:pathLst>
              <a:path w="210" h="336" extrusionOk="0">
                <a:moveTo>
                  <a:pt x="1" y="1"/>
                </a:moveTo>
                <a:lnTo>
                  <a:pt x="210" y="1"/>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36"/>
          <p:cNvSpPr/>
          <p:nvPr/>
        </p:nvSpPr>
        <p:spPr>
          <a:xfrm>
            <a:off x="6084509" y="3187098"/>
            <a:ext cx="4163" cy="6641"/>
          </a:xfrm>
          <a:custGeom>
            <a:avLst/>
            <a:gdLst/>
            <a:ahLst/>
            <a:cxnLst/>
            <a:rect l="l" t="t" r="r" b="b"/>
            <a:pathLst>
              <a:path w="210" h="335" extrusionOk="0">
                <a:moveTo>
                  <a:pt x="1" y="0"/>
                </a:moveTo>
                <a:lnTo>
                  <a:pt x="210" y="0"/>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36"/>
          <p:cNvSpPr/>
          <p:nvPr/>
        </p:nvSpPr>
        <p:spPr>
          <a:xfrm>
            <a:off x="6084509" y="3174648"/>
            <a:ext cx="4163" cy="6661"/>
          </a:xfrm>
          <a:custGeom>
            <a:avLst/>
            <a:gdLst/>
            <a:ahLst/>
            <a:cxnLst/>
            <a:rect l="l" t="t" r="r" b="b"/>
            <a:pathLst>
              <a:path w="210" h="336" extrusionOk="0">
                <a:moveTo>
                  <a:pt x="1" y="0"/>
                </a:moveTo>
                <a:lnTo>
                  <a:pt x="210" y="0"/>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36"/>
          <p:cNvSpPr/>
          <p:nvPr/>
        </p:nvSpPr>
        <p:spPr>
          <a:xfrm>
            <a:off x="6084509" y="3162198"/>
            <a:ext cx="4163" cy="6661"/>
          </a:xfrm>
          <a:custGeom>
            <a:avLst/>
            <a:gdLst/>
            <a:ahLst/>
            <a:cxnLst/>
            <a:rect l="l" t="t" r="r" b="b"/>
            <a:pathLst>
              <a:path w="210" h="336" extrusionOk="0">
                <a:moveTo>
                  <a:pt x="1" y="1"/>
                </a:moveTo>
                <a:lnTo>
                  <a:pt x="210" y="1"/>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36"/>
          <p:cNvSpPr/>
          <p:nvPr/>
        </p:nvSpPr>
        <p:spPr>
          <a:xfrm>
            <a:off x="6084509" y="3224846"/>
            <a:ext cx="4163" cy="7058"/>
          </a:xfrm>
          <a:custGeom>
            <a:avLst/>
            <a:gdLst/>
            <a:ahLst/>
            <a:cxnLst/>
            <a:rect l="l" t="t" r="r" b="b"/>
            <a:pathLst>
              <a:path w="210" h="356" extrusionOk="0">
                <a:moveTo>
                  <a:pt x="1" y="0"/>
                </a:moveTo>
                <a:lnTo>
                  <a:pt x="210" y="0"/>
                </a:lnTo>
                <a:lnTo>
                  <a:pt x="210" y="356"/>
                </a:lnTo>
                <a:lnTo>
                  <a:pt x="1" y="35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36"/>
          <p:cNvSpPr/>
          <p:nvPr/>
        </p:nvSpPr>
        <p:spPr>
          <a:xfrm>
            <a:off x="6084509" y="3212395"/>
            <a:ext cx="4163" cy="6661"/>
          </a:xfrm>
          <a:custGeom>
            <a:avLst/>
            <a:gdLst/>
            <a:ahLst/>
            <a:cxnLst/>
            <a:rect l="l" t="t" r="r" b="b"/>
            <a:pathLst>
              <a:path w="210" h="336" extrusionOk="0">
                <a:moveTo>
                  <a:pt x="1" y="0"/>
                </a:moveTo>
                <a:lnTo>
                  <a:pt x="210" y="0"/>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36"/>
          <p:cNvSpPr/>
          <p:nvPr/>
        </p:nvSpPr>
        <p:spPr>
          <a:xfrm>
            <a:off x="6084509" y="3199945"/>
            <a:ext cx="4163" cy="6661"/>
          </a:xfrm>
          <a:custGeom>
            <a:avLst/>
            <a:gdLst/>
            <a:ahLst/>
            <a:cxnLst/>
            <a:rect l="l" t="t" r="r" b="b"/>
            <a:pathLst>
              <a:path w="210" h="336" extrusionOk="0">
                <a:moveTo>
                  <a:pt x="1" y="1"/>
                </a:moveTo>
                <a:lnTo>
                  <a:pt x="210" y="1"/>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36"/>
          <p:cNvSpPr/>
          <p:nvPr/>
        </p:nvSpPr>
        <p:spPr>
          <a:xfrm>
            <a:off x="6084509" y="3262177"/>
            <a:ext cx="4163" cy="6661"/>
          </a:xfrm>
          <a:custGeom>
            <a:avLst/>
            <a:gdLst/>
            <a:ahLst/>
            <a:cxnLst/>
            <a:rect l="l" t="t" r="r" b="b"/>
            <a:pathLst>
              <a:path w="210" h="336" extrusionOk="0">
                <a:moveTo>
                  <a:pt x="1" y="0"/>
                </a:moveTo>
                <a:lnTo>
                  <a:pt x="210" y="0"/>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36"/>
          <p:cNvSpPr/>
          <p:nvPr/>
        </p:nvSpPr>
        <p:spPr>
          <a:xfrm>
            <a:off x="6084509" y="3249726"/>
            <a:ext cx="4163" cy="6661"/>
          </a:xfrm>
          <a:custGeom>
            <a:avLst/>
            <a:gdLst/>
            <a:ahLst/>
            <a:cxnLst/>
            <a:rect l="l" t="t" r="r" b="b"/>
            <a:pathLst>
              <a:path w="210" h="336" extrusionOk="0">
                <a:moveTo>
                  <a:pt x="1" y="1"/>
                </a:moveTo>
                <a:lnTo>
                  <a:pt x="210" y="1"/>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36"/>
          <p:cNvSpPr/>
          <p:nvPr/>
        </p:nvSpPr>
        <p:spPr>
          <a:xfrm>
            <a:off x="6084509" y="3237276"/>
            <a:ext cx="4163" cy="7078"/>
          </a:xfrm>
          <a:custGeom>
            <a:avLst/>
            <a:gdLst/>
            <a:ahLst/>
            <a:cxnLst/>
            <a:rect l="l" t="t" r="r" b="b"/>
            <a:pathLst>
              <a:path w="210" h="357" extrusionOk="0">
                <a:moveTo>
                  <a:pt x="1" y="1"/>
                </a:moveTo>
                <a:lnTo>
                  <a:pt x="210" y="1"/>
                </a:lnTo>
                <a:lnTo>
                  <a:pt x="210" y="357"/>
                </a:lnTo>
                <a:lnTo>
                  <a:pt x="1" y="357"/>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36"/>
          <p:cNvSpPr/>
          <p:nvPr/>
        </p:nvSpPr>
        <p:spPr>
          <a:xfrm>
            <a:off x="6084509" y="3299507"/>
            <a:ext cx="4163" cy="7078"/>
          </a:xfrm>
          <a:custGeom>
            <a:avLst/>
            <a:gdLst/>
            <a:ahLst/>
            <a:cxnLst/>
            <a:rect l="l" t="t" r="r" b="b"/>
            <a:pathLst>
              <a:path w="210" h="357" extrusionOk="0">
                <a:moveTo>
                  <a:pt x="1" y="0"/>
                </a:moveTo>
                <a:lnTo>
                  <a:pt x="210" y="0"/>
                </a:lnTo>
                <a:lnTo>
                  <a:pt x="210" y="356"/>
                </a:lnTo>
                <a:lnTo>
                  <a:pt x="1" y="35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36"/>
          <p:cNvSpPr/>
          <p:nvPr/>
        </p:nvSpPr>
        <p:spPr>
          <a:xfrm>
            <a:off x="6084509" y="3287057"/>
            <a:ext cx="4163" cy="7078"/>
          </a:xfrm>
          <a:custGeom>
            <a:avLst/>
            <a:gdLst/>
            <a:ahLst/>
            <a:cxnLst/>
            <a:rect l="l" t="t" r="r" b="b"/>
            <a:pathLst>
              <a:path w="210" h="357" extrusionOk="0">
                <a:moveTo>
                  <a:pt x="1" y="1"/>
                </a:moveTo>
                <a:lnTo>
                  <a:pt x="210" y="1"/>
                </a:lnTo>
                <a:lnTo>
                  <a:pt x="210" y="356"/>
                </a:lnTo>
                <a:lnTo>
                  <a:pt x="1" y="35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36"/>
          <p:cNvSpPr/>
          <p:nvPr/>
        </p:nvSpPr>
        <p:spPr>
          <a:xfrm>
            <a:off x="6084509" y="3274607"/>
            <a:ext cx="4163" cy="6661"/>
          </a:xfrm>
          <a:custGeom>
            <a:avLst/>
            <a:gdLst/>
            <a:ahLst/>
            <a:cxnLst/>
            <a:rect l="l" t="t" r="r" b="b"/>
            <a:pathLst>
              <a:path w="210" h="336" extrusionOk="0">
                <a:moveTo>
                  <a:pt x="1" y="1"/>
                </a:moveTo>
                <a:lnTo>
                  <a:pt x="210" y="1"/>
                </a:lnTo>
                <a:lnTo>
                  <a:pt x="210" y="336"/>
                </a:lnTo>
                <a:lnTo>
                  <a:pt x="1" y="33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36"/>
          <p:cNvSpPr/>
          <p:nvPr/>
        </p:nvSpPr>
        <p:spPr>
          <a:xfrm>
            <a:off x="5104312" y="3467506"/>
            <a:ext cx="117820" cy="452585"/>
          </a:xfrm>
          <a:custGeom>
            <a:avLst/>
            <a:gdLst/>
            <a:ahLst/>
            <a:cxnLst/>
            <a:rect l="l" t="t" r="r" b="b"/>
            <a:pathLst>
              <a:path w="5943" h="22829" extrusionOk="0">
                <a:moveTo>
                  <a:pt x="5419" y="2469"/>
                </a:moveTo>
                <a:lnTo>
                  <a:pt x="5419" y="3662"/>
                </a:lnTo>
                <a:lnTo>
                  <a:pt x="523" y="3662"/>
                </a:lnTo>
                <a:lnTo>
                  <a:pt x="523" y="2469"/>
                </a:lnTo>
                <a:close/>
                <a:moveTo>
                  <a:pt x="5419" y="4227"/>
                </a:moveTo>
                <a:lnTo>
                  <a:pt x="5419" y="5420"/>
                </a:lnTo>
                <a:lnTo>
                  <a:pt x="523" y="5420"/>
                </a:lnTo>
                <a:lnTo>
                  <a:pt x="523" y="4227"/>
                </a:lnTo>
                <a:close/>
                <a:moveTo>
                  <a:pt x="5419" y="5964"/>
                </a:moveTo>
                <a:lnTo>
                  <a:pt x="5419" y="7177"/>
                </a:lnTo>
                <a:lnTo>
                  <a:pt x="523" y="7177"/>
                </a:lnTo>
                <a:lnTo>
                  <a:pt x="523" y="5964"/>
                </a:lnTo>
                <a:close/>
                <a:moveTo>
                  <a:pt x="5419" y="7721"/>
                </a:moveTo>
                <a:lnTo>
                  <a:pt x="5419" y="8935"/>
                </a:lnTo>
                <a:lnTo>
                  <a:pt x="523" y="8935"/>
                </a:lnTo>
                <a:lnTo>
                  <a:pt x="523" y="7721"/>
                </a:lnTo>
                <a:close/>
                <a:moveTo>
                  <a:pt x="5419" y="9479"/>
                </a:moveTo>
                <a:lnTo>
                  <a:pt x="5419" y="10671"/>
                </a:lnTo>
                <a:lnTo>
                  <a:pt x="523" y="10671"/>
                </a:lnTo>
                <a:lnTo>
                  <a:pt x="523" y="9479"/>
                </a:lnTo>
                <a:close/>
                <a:moveTo>
                  <a:pt x="5419" y="11236"/>
                </a:moveTo>
                <a:lnTo>
                  <a:pt x="5419" y="12429"/>
                </a:lnTo>
                <a:lnTo>
                  <a:pt x="523" y="12429"/>
                </a:lnTo>
                <a:lnTo>
                  <a:pt x="523" y="11236"/>
                </a:lnTo>
                <a:close/>
                <a:moveTo>
                  <a:pt x="5419" y="12952"/>
                </a:moveTo>
                <a:lnTo>
                  <a:pt x="5419" y="14166"/>
                </a:lnTo>
                <a:lnTo>
                  <a:pt x="523" y="14166"/>
                </a:lnTo>
                <a:lnTo>
                  <a:pt x="523" y="12952"/>
                </a:lnTo>
                <a:close/>
                <a:moveTo>
                  <a:pt x="5419" y="14710"/>
                </a:moveTo>
                <a:lnTo>
                  <a:pt x="5419" y="15902"/>
                </a:lnTo>
                <a:lnTo>
                  <a:pt x="523" y="15902"/>
                </a:lnTo>
                <a:lnTo>
                  <a:pt x="523" y="14710"/>
                </a:lnTo>
                <a:close/>
                <a:moveTo>
                  <a:pt x="5419" y="16467"/>
                </a:moveTo>
                <a:lnTo>
                  <a:pt x="5419" y="17660"/>
                </a:lnTo>
                <a:lnTo>
                  <a:pt x="523" y="17660"/>
                </a:lnTo>
                <a:lnTo>
                  <a:pt x="523" y="16467"/>
                </a:lnTo>
                <a:close/>
                <a:moveTo>
                  <a:pt x="5419" y="18183"/>
                </a:moveTo>
                <a:lnTo>
                  <a:pt x="5419" y="19397"/>
                </a:lnTo>
                <a:lnTo>
                  <a:pt x="523" y="19397"/>
                </a:lnTo>
                <a:lnTo>
                  <a:pt x="523" y="18183"/>
                </a:lnTo>
                <a:close/>
                <a:moveTo>
                  <a:pt x="272" y="0"/>
                </a:moveTo>
                <a:cubicBezTo>
                  <a:pt x="146" y="0"/>
                  <a:pt x="0" y="147"/>
                  <a:pt x="0" y="272"/>
                </a:cubicBezTo>
                <a:lnTo>
                  <a:pt x="0" y="22577"/>
                </a:lnTo>
                <a:cubicBezTo>
                  <a:pt x="0" y="22744"/>
                  <a:pt x="146" y="22828"/>
                  <a:pt x="272" y="22828"/>
                </a:cubicBezTo>
                <a:cubicBezTo>
                  <a:pt x="398" y="22828"/>
                  <a:pt x="523" y="22703"/>
                  <a:pt x="523" y="22577"/>
                </a:cubicBezTo>
                <a:lnTo>
                  <a:pt x="523" y="19941"/>
                </a:lnTo>
                <a:lnTo>
                  <a:pt x="5419" y="19941"/>
                </a:lnTo>
                <a:lnTo>
                  <a:pt x="5419" y="22577"/>
                </a:lnTo>
                <a:cubicBezTo>
                  <a:pt x="5419" y="22744"/>
                  <a:pt x="5545" y="22828"/>
                  <a:pt x="5691" y="22828"/>
                </a:cubicBezTo>
                <a:cubicBezTo>
                  <a:pt x="5817" y="22828"/>
                  <a:pt x="5942" y="22703"/>
                  <a:pt x="5942" y="22577"/>
                </a:cubicBezTo>
                <a:lnTo>
                  <a:pt x="5942" y="272"/>
                </a:lnTo>
                <a:cubicBezTo>
                  <a:pt x="5942" y="147"/>
                  <a:pt x="5838" y="0"/>
                  <a:pt x="5691" y="0"/>
                </a:cubicBezTo>
                <a:cubicBezTo>
                  <a:pt x="5524" y="0"/>
                  <a:pt x="5419" y="147"/>
                  <a:pt x="5419" y="272"/>
                </a:cubicBezTo>
                <a:lnTo>
                  <a:pt x="5419" y="1946"/>
                </a:lnTo>
                <a:lnTo>
                  <a:pt x="523" y="1946"/>
                </a:lnTo>
                <a:lnTo>
                  <a:pt x="523" y="272"/>
                </a:lnTo>
                <a:cubicBezTo>
                  <a:pt x="523" y="105"/>
                  <a:pt x="398" y="0"/>
                  <a:pt x="272"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36"/>
          <p:cNvSpPr/>
          <p:nvPr/>
        </p:nvSpPr>
        <p:spPr>
          <a:xfrm>
            <a:off x="4929672" y="2717518"/>
            <a:ext cx="466681" cy="686540"/>
          </a:xfrm>
          <a:custGeom>
            <a:avLst/>
            <a:gdLst/>
            <a:ahLst/>
            <a:cxnLst/>
            <a:rect l="l" t="t" r="r" b="b"/>
            <a:pathLst>
              <a:path w="23540" h="34630" extrusionOk="0">
                <a:moveTo>
                  <a:pt x="2323" y="1"/>
                </a:moveTo>
                <a:cubicBezTo>
                  <a:pt x="1046" y="1"/>
                  <a:pt x="0" y="1047"/>
                  <a:pt x="0" y="2323"/>
                </a:cubicBezTo>
                <a:lnTo>
                  <a:pt x="0" y="32286"/>
                </a:lnTo>
                <a:cubicBezTo>
                  <a:pt x="0" y="33583"/>
                  <a:pt x="1046" y="34629"/>
                  <a:pt x="2323" y="34629"/>
                </a:cubicBezTo>
                <a:lnTo>
                  <a:pt x="21217" y="34629"/>
                </a:lnTo>
                <a:cubicBezTo>
                  <a:pt x="22493" y="34629"/>
                  <a:pt x="23539" y="33604"/>
                  <a:pt x="23539" y="32286"/>
                </a:cubicBezTo>
                <a:lnTo>
                  <a:pt x="23539" y="2323"/>
                </a:lnTo>
                <a:cubicBezTo>
                  <a:pt x="23539" y="1047"/>
                  <a:pt x="22493" y="1"/>
                  <a:pt x="21217" y="1"/>
                </a:cubicBezTo>
                <a:close/>
              </a:path>
            </a:pathLst>
          </a:custGeom>
          <a:solidFill>
            <a:srgbClr val="1EFFC1"/>
          </a:solidFill>
          <a:ln w="19050" cap="flat" cmpd="sng">
            <a:solidFill>
              <a:srgbClr val="42FF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36"/>
          <p:cNvSpPr/>
          <p:nvPr/>
        </p:nvSpPr>
        <p:spPr>
          <a:xfrm>
            <a:off x="4960778" y="2748624"/>
            <a:ext cx="404450" cy="624309"/>
          </a:xfrm>
          <a:custGeom>
            <a:avLst/>
            <a:gdLst/>
            <a:ahLst/>
            <a:cxnLst/>
            <a:rect l="l" t="t" r="r" b="b"/>
            <a:pathLst>
              <a:path w="20401" h="31491" extrusionOk="0">
                <a:moveTo>
                  <a:pt x="754" y="1"/>
                </a:moveTo>
                <a:cubicBezTo>
                  <a:pt x="335" y="1"/>
                  <a:pt x="0" y="336"/>
                  <a:pt x="0" y="754"/>
                </a:cubicBezTo>
                <a:lnTo>
                  <a:pt x="0" y="30717"/>
                </a:lnTo>
                <a:cubicBezTo>
                  <a:pt x="0" y="31135"/>
                  <a:pt x="335" y="31491"/>
                  <a:pt x="754" y="31491"/>
                </a:cubicBezTo>
                <a:lnTo>
                  <a:pt x="754" y="31470"/>
                </a:lnTo>
                <a:lnTo>
                  <a:pt x="19648" y="31470"/>
                </a:lnTo>
                <a:cubicBezTo>
                  <a:pt x="20066" y="31470"/>
                  <a:pt x="20401" y="31135"/>
                  <a:pt x="20401" y="30717"/>
                </a:cubicBezTo>
                <a:lnTo>
                  <a:pt x="20401" y="754"/>
                </a:lnTo>
                <a:cubicBezTo>
                  <a:pt x="20401" y="336"/>
                  <a:pt x="20066" y="1"/>
                  <a:pt x="19648"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36"/>
          <p:cNvSpPr/>
          <p:nvPr/>
        </p:nvSpPr>
        <p:spPr>
          <a:xfrm>
            <a:off x="5018429" y="2924386"/>
            <a:ext cx="278779" cy="4996"/>
          </a:xfrm>
          <a:custGeom>
            <a:avLst/>
            <a:gdLst/>
            <a:ahLst/>
            <a:cxnLst/>
            <a:rect l="l" t="t" r="r" b="b"/>
            <a:pathLst>
              <a:path w="14062" h="252" extrusionOk="0">
                <a:moveTo>
                  <a:pt x="189" y="0"/>
                </a:moveTo>
                <a:cubicBezTo>
                  <a:pt x="1" y="0"/>
                  <a:pt x="1" y="252"/>
                  <a:pt x="189" y="252"/>
                </a:cubicBezTo>
                <a:lnTo>
                  <a:pt x="13915" y="252"/>
                </a:lnTo>
                <a:cubicBezTo>
                  <a:pt x="14062" y="252"/>
                  <a:pt x="14062" y="0"/>
                  <a:pt x="13915" y="0"/>
                </a:cubicBezTo>
                <a:close/>
              </a:path>
            </a:pathLst>
          </a:cu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36"/>
          <p:cNvSpPr/>
          <p:nvPr/>
        </p:nvSpPr>
        <p:spPr>
          <a:xfrm>
            <a:off x="5018429" y="2873067"/>
            <a:ext cx="278779" cy="4996"/>
          </a:xfrm>
          <a:custGeom>
            <a:avLst/>
            <a:gdLst/>
            <a:ahLst/>
            <a:cxnLst/>
            <a:rect l="l" t="t" r="r" b="b"/>
            <a:pathLst>
              <a:path w="14062" h="252" extrusionOk="0">
                <a:moveTo>
                  <a:pt x="189" y="1"/>
                </a:moveTo>
                <a:cubicBezTo>
                  <a:pt x="1" y="1"/>
                  <a:pt x="1" y="252"/>
                  <a:pt x="189" y="252"/>
                </a:cubicBezTo>
                <a:lnTo>
                  <a:pt x="13915" y="252"/>
                </a:lnTo>
                <a:cubicBezTo>
                  <a:pt x="14062" y="252"/>
                  <a:pt x="14062" y="1"/>
                  <a:pt x="13915" y="1"/>
                </a:cubicBezTo>
                <a:close/>
              </a:path>
            </a:pathLst>
          </a:custGeom>
          <a:solidFill>
            <a:schemeClr val="dk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36"/>
          <p:cNvSpPr/>
          <p:nvPr/>
        </p:nvSpPr>
        <p:spPr>
          <a:xfrm>
            <a:off x="5018429" y="2973335"/>
            <a:ext cx="278779" cy="5412"/>
          </a:xfrm>
          <a:custGeom>
            <a:avLst/>
            <a:gdLst/>
            <a:ahLst/>
            <a:cxnLst/>
            <a:rect l="l" t="t" r="r" b="b"/>
            <a:pathLst>
              <a:path w="14062" h="273" extrusionOk="0">
                <a:moveTo>
                  <a:pt x="189" y="0"/>
                </a:moveTo>
                <a:cubicBezTo>
                  <a:pt x="1" y="0"/>
                  <a:pt x="1" y="272"/>
                  <a:pt x="189" y="272"/>
                </a:cubicBezTo>
                <a:lnTo>
                  <a:pt x="13915" y="272"/>
                </a:lnTo>
                <a:cubicBezTo>
                  <a:pt x="14062" y="272"/>
                  <a:pt x="14062" y="0"/>
                  <a:pt x="13915" y="0"/>
                </a:cubicBezTo>
                <a:close/>
              </a:path>
            </a:pathLst>
          </a:custGeom>
          <a:solidFill>
            <a:schemeClr val="dk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36"/>
          <p:cNvSpPr/>
          <p:nvPr/>
        </p:nvSpPr>
        <p:spPr>
          <a:xfrm>
            <a:off x="5018429" y="3074415"/>
            <a:ext cx="278779" cy="5412"/>
          </a:xfrm>
          <a:custGeom>
            <a:avLst/>
            <a:gdLst/>
            <a:ahLst/>
            <a:cxnLst/>
            <a:rect l="l" t="t" r="r" b="b"/>
            <a:pathLst>
              <a:path w="14062" h="273" extrusionOk="0">
                <a:moveTo>
                  <a:pt x="189" y="1"/>
                </a:moveTo>
                <a:cubicBezTo>
                  <a:pt x="1" y="1"/>
                  <a:pt x="1" y="273"/>
                  <a:pt x="189" y="273"/>
                </a:cubicBezTo>
                <a:lnTo>
                  <a:pt x="13915" y="273"/>
                </a:lnTo>
                <a:cubicBezTo>
                  <a:pt x="14062" y="273"/>
                  <a:pt x="14062" y="1"/>
                  <a:pt x="13915" y="1"/>
                </a:cubicBezTo>
                <a:close/>
              </a:path>
            </a:pathLst>
          </a:custGeom>
          <a:solidFill>
            <a:schemeClr val="dk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36"/>
          <p:cNvSpPr/>
          <p:nvPr/>
        </p:nvSpPr>
        <p:spPr>
          <a:xfrm>
            <a:off x="5018429" y="3126948"/>
            <a:ext cx="278779" cy="5412"/>
          </a:xfrm>
          <a:custGeom>
            <a:avLst/>
            <a:gdLst/>
            <a:ahLst/>
            <a:cxnLst/>
            <a:rect l="l" t="t" r="r" b="b"/>
            <a:pathLst>
              <a:path w="14062" h="273" extrusionOk="0">
                <a:moveTo>
                  <a:pt x="189" y="0"/>
                </a:moveTo>
                <a:cubicBezTo>
                  <a:pt x="1" y="0"/>
                  <a:pt x="1" y="272"/>
                  <a:pt x="189" y="272"/>
                </a:cubicBezTo>
                <a:lnTo>
                  <a:pt x="13915" y="272"/>
                </a:lnTo>
                <a:cubicBezTo>
                  <a:pt x="14062" y="272"/>
                  <a:pt x="14062" y="0"/>
                  <a:pt x="13915" y="0"/>
                </a:cubicBezTo>
                <a:close/>
              </a:path>
            </a:pathLst>
          </a:cu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36"/>
          <p:cNvSpPr/>
          <p:nvPr/>
        </p:nvSpPr>
        <p:spPr>
          <a:xfrm>
            <a:off x="5018429" y="3176372"/>
            <a:ext cx="278779" cy="5412"/>
          </a:xfrm>
          <a:custGeom>
            <a:avLst/>
            <a:gdLst/>
            <a:ahLst/>
            <a:cxnLst/>
            <a:rect l="l" t="t" r="r" b="b"/>
            <a:pathLst>
              <a:path w="14062" h="273" extrusionOk="0">
                <a:moveTo>
                  <a:pt x="189" y="1"/>
                </a:moveTo>
                <a:cubicBezTo>
                  <a:pt x="1" y="1"/>
                  <a:pt x="1" y="273"/>
                  <a:pt x="189" y="273"/>
                </a:cubicBezTo>
                <a:lnTo>
                  <a:pt x="13915" y="273"/>
                </a:lnTo>
                <a:cubicBezTo>
                  <a:pt x="14062" y="273"/>
                  <a:pt x="14062" y="1"/>
                  <a:pt x="13915" y="1"/>
                </a:cubicBezTo>
                <a:close/>
              </a:path>
            </a:pathLst>
          </a:custGeom>
          <a:solidFill>
            <a:schemeClr val="dk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36"/>
          <p:cNvSpPr/>
          <p:nvPr/>
        </p:nvSpPr>
        <p:spPr>
          <a:xfrm>
            <a:off x="5519115" y="3734651"/>
            <a:ext cx="90442" cy="135662"/>
          </a:xfrm>
          <a:custGeom>
            <a:avLst/>
            <a:gdLst/>
            <a:ahLst/>
            <a:cxnLst/>
            <a:rect l="l" t="t" r="r" b="b"/>
            <a:pathLst>
              <a:path w="4562" h="6843" extrusionOk="0">
                <a:moveTo>
                  <a:pt x="2281" y="0"/>
                </a:moveTo>
                <a:cubicBezTo>
                  <a:pt x="1026" y="0"/>
                  <a:pt x="1" y="1025"/>
                  <a:pt x="1" y="2281"/>
                </a:cubicBezTo>
                <a:cubicBezTo>
                  <a:pt x="1" y="3013"/>
                  <a:pt x="335" y="3662"/>
                  <a:pt x="900" y="4080"/>
                </a:cubicBezTo>
                <a:cubicBezTo>
                  <a:pt x="859" y="4206"/>
                  <a:pt x="900" y="5629"/>
                  <a:pt x="900" y="5629"/>
                </a:cubicBezTo>
                <a:cubicBezTo>
                  <a:pt x="900" y="5984"/>
                  <a:pt x="1110" y="6131"/>
                  <a:pt x="1423" y="6256"/>
                </a:cubicBezTo>
                <a:cubicBezTo>
                  <a:pt x="1549" y="6612"/>
                  <a:pt x="1863" y="6842"/>
                  <a:pt x="2281" y="6842"/>
                </a:cubicBezTo>
                <a:cubicBezTo>
                  <a:pt x="2637" y="6842"/>
                  <a:pt x="2993" y="6612"/>
                  <a:pt x="3118" y="6298"/>
                </a:cubicBezTo>
                <a:cubicBezTo>
                  <a:pt x="3432" y="6277"/>
                  <a:pt x="3683" y="6005"/>
                  <a:pt x="3683" y="5671"/>
                </a:cubicBezTo>
                <a:cubicBezTo>
                  <a:pt x="3683" y="5671"/>
                  <a:pt x="3683" y="4206"/>
                  <a:pt x="3662" y="4080"/>
                </a:cubicBezTo>
                <a:cubicBezTo>
                  <a:pt x="4185" y="3662"/>
                  <a:pt x="4562" y="3013"/>
                  <a:pt x="4562" y="2281"/>
                </a:cubicBezTo>
                <a:cubicBezTo>
                  <a:pt x="4562" y="1025"/>
                  <a:pt x="3537" y="0"/>
                  <a:pt x="2281" y="0"/>
                </a:cubicBezTo>
                <a:close/>
              </a:path>
            </a:pathLst>
          </a:custGeom>
          <a:solidFill>
            <a:srgbClr val="FFFFFF"/>
          </a:solidFill>
          <a:ln w="19050" cap="flat" cmpd="sng">
            <a:solidFill>
              <a:srgbClr val="42FF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36"/>
          <p:cNvSpPr/>
          <p:nvPr/>
        </p:nvSpPr>
        <p:spPr>
          <a:xfrm>
            <a:off x="5535708" y="3815538"/>
            <a:ext cx="56025" cy="54776"/>
          </a:xfrm>
          <a:custGeom>
            <a:avLst/>
            <a:gdLst/>
            <a:ahLst/>
            <a:cxnLst/>
            <a:rect l="l" t="t" r="r" b="b"/>
            <a:pathLst>
              <a:path w="2826" h="2763" extrusionOk="0">
                <a:moveTo>
                  <a:pt x="2804" y="0"/>
                </a:moveTo>
                <a:lnTo>
                  <a:pt x="2804" y="0"/>
                </a:lnTo>
                <a:cubicBezTo>
                  <a:pt x="2805" y="2"/>
                  <a:pt x="2805" y="4"/>
                  <a:pt x="2805" y="5"/>
                </a:cubicBezTo>
                <a:lnTo>
                  <a:pt x="2805" y="5"/>
                </a:lnTo>
                <a:cubicBezTo>
                  <a:pt x="2806" y="4"/>
                  <a:pt x="2805" y="2"/>
                  <a:pt x="2804" y="0"/>
                </a:cubicBezTo>
                <a:close/>
                <a:moveTo>
                  <a:pt x="42" y="0"/>
                </a:moveTo>
                <a:cubicBezTo>
                  <a:pt x="1" y="126"/>
                  <a:pt x="42" y="1549"/>
                  <a:pt x="42" y="1549"/>
                </a:cubicBezTo>
                <a:cubicBezTo>
                  <a:pt x="42" y="1904"/>
                  <a:pt x="252" y="2051"/>
                  <a:pt x="566" y="2176"/>
                </a:cubicBezTo>
                <a:cubicBezTo>
                  <a:pt x="691" y="2532"/>
                  <a:pt x="1005" y="2762"/>
                  <a:pt x="1423" y="2762"/>
                </a:cubicBezTo>
                <a:cubicBezTo>
                  <a:pt x="1779" y="2762"/>
                  <a:pt x="2135" y="2532"/>
                  <a:pt x="2260" y="2218"/>
                </a:cubicBezTo>
                <a:cubicBezTo>
                  <a:pt x="2574" y="2197"/>
                  <a:pt x="2825" y="1925"/>
                  <a:pt x="2825" y="1591"/>
                </a:cubicBezTo>
                <a:cubicBezTo>
                  <a:pt x="2825" y="1591"/>
                  <a:pt x="2825" y="161"/>
                  <a:pt x="2805" y="5"/>
                </a:cubicBezTo>
                <a:lnTo>
                  <a:pt x="2805" y="5"/>
                </a:lnTo>
                <a:cubicBezTo>
                  <a:pt x="2795" y="36"/>
                  <a:pt x="2505" y="47"/>
                  <a:pt x="2116" y="47"/>
                </a:cubicBezTo>
                <a:cubicBezTo>
                  <a:pt x="1298" y="47"/>
                  <a:pt x="42" y="0"/>
                  <a:pt x="42" y="0"/>
                </a:cubicBezTo>
                <a:close/>
              </a:path>
            </a:pathLst>
          </a:custGeom>
          <a:solidFill>
            <a:srgbClr val="1EFFC1"/>
          </a:solidFill>
          <a:ln w="19050" cap="flat" cmpd="sng">
            <a:solidFill>
              <a:srgbClr val="42FF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36"/>
          <p:cNvSpPr/>
          <p:nvPr/>
        </p:nvSpPr>
        <p:spPr>
          <a:xfrm>
            <a:off x="5499210" y="3718890"/>
            <a:ext cx="24484" cy="24068"/>
          </a:xfrm>
          <a:custGeom>
            <a:avLst/>
            <a:gdLst/>
            <a:ahLst/>
            <a:cxnLst/>
            <a:rect l="l" t="t" r="r" b="b"/>
            <a:pathLst>
              <a:path w="1235" h="1214" extrusionOk="0">
                <a:moveTo>
                  <a:pt x="210" y="0"/>
                </a:moveTo>
                <a:cubicBezTo>
                  <a:pt x="157" y="0"/>
                  <a:pt x="105" y="21"/>
                  <a:pt x="63" y="63"/>
                </a:cubicBezTo>
                <a:cubicBezTo>
                  <a:pt x="0" y="147"/>
                  <a:pt x="0" y="272"/>
                  <a:pt x="63" y="356"/>
                </a:cubicBezTo>
                <a:lnTo>
                  <a:pt x="879" y="1172"/>
                </a:lnTo>
                <a:cubicBezTo>
                  <a:pt x="942" y="1193"/>
                  <a:pt x="984" y="1214"/>
                  <a:pt x="1046" y="1214"/>
                </a:cubicBezTo>
                <a:cubicBezTo>
                  <a:pt x="1088" y="1214"/>
                  <a:pt x="1151" y="1193"/>
                  <a:pt x="1172" y="1172"/>
                </a:cubicBezTo>
                <a:cubicBezTo>
                  <a:pt x="1235" y="1088"/>
                  <a:pt x="1235" y="942"/>
                  <a:pt x="1172" y="879"/>
                </a:cubicBezTo>
                <a:lnTo>
                  <a:pt x="356" y="63"/>
                </a:lnTo>
                <a:cubicBezTo>
                  <a:pt x="314" y="21"/>
                  <a:pt x="262" y="0"/>
                  <a:pt x="210" y="0"/>
                </a:cubicBezTo>
                <a:close/>
              </a:path>
            </a:pathLst>
          </a:custGeom>
          <a:solidFill>
            <a:srgbClr val="1EFFC1"/>
          </a:solidFill>
          <a:ln w="9525" cap="flat" cmpd="sng">
            <a:solidFill>
              <a:srgbClr val="42FF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36"/>
          <p:cNvSpPr/>
          <p:nvPr/>
        </p:nvSpPr>
        <p:spPr>
          <a:xfrm>
            <a:off x="5559776" y="3694406"/>
            <a:ext cx="8307" cy="31125"/>
          </a:xfrm>
          <a:custGeom>
            <a:avLst/>
            <a:gdLst/>
            <a:ahLst/>
            <a:cxnLst/>
            <a:rect l="l" t="t" r="r" b="b"/>
            <a:pathLst>
              <a:path w="419" h="1570" extrusionOk="0">
                <a:moveTo>
                  <a:pt x="209" y="1"/>
                </a:moveTo>
                <a:cubicBezTo>
                  <a:pt x="105" y="1"/>
                  <a:pt x="0" y="105"/>
                  <a:pt x="0" y="210"/>
                </a:cubicBezTo>
                <a:lnTo>
                  <a:pt x="0" y="1361"/>
                </a:lnTo>
                <a:cubicBezTo>
                  <a:pt x="0" y="1465"/>
                  <a:pt x="105" y="1570"/>
                  <a:pt x="209" y="1570"/>
                </a:cubicBezTo>
                <a:cubicBezTo>
                  <a:pt x="335" y="1570"/>
                  <a:pt x="419" y="1465"/>
                  <a:pt x="419" y="1361"/>
                </a:cubicBezTo>
                <a:lnTo>
                  <a:pt x="419" y="210"/>
                </a:lnTo>
                <a:cubicBezTo>
                  <a:pt x="419" y="105"/>
                  <a:pt x="314" y="1"/>
                  <a:pt x="209" y="1"/>
                </a:cubicBezTo>
                <a:close/>
              </a:path>
            </a:pathLst>
          </a:custGeom>
          <a:solidFill>
            <a:srgbClr val="1EFFC1"/>
          </a:solidFill>
          <a:ln w="9525" cap="flat" cmpd="sng">
            <a:solidFill>
              <a:srgbClr val="42FF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36"/>
          <p:cNvSpPr/>
          <p:nvPr/>
        </p:nvSpPr>
        <p:spPr>
          <a:xfrm>
            <a:off x="5603748" y="3718890"/>
            <a:ext cx="24900" cy="24068"/>
          </a:xfrm>
          <a:custGeom>
            <a:avLst/>
            <a:gdLst/>
            <a:ahLst/>
            <a:cxnLst/>
            <a:rect l="l" t="t" r="r" b="b"/>
            <a:pathLst>
              <a:path w="1256" h="1214" extrusionOk="0">
                <a:moveTo>
                  <a:pt x="1036" y="0"/>
                </a:moveTo>
                <a:cubicBezTo>
                  <a:pt x="983" y="0"/>
                  <a:pt x="931" y="21"/>
                  <a:pt x="900" y="63"/>
                </a:cubicBezTo>
                <a:lnTo>
                  <a:pt x="84" y="879"/>
                </a:lnTo>
                <a:cubicBezTo>
                  <a:pt x="0" y="963"/>
                  <a:pt x="0" y="1088"/>
                  <a:pt x="84" y="1172"/>
                </a:cubicBezTo>
                <a:cubicBezTo>
                  <a:pt x="126" y="1193"/>
                  <a:pt x="188" y="1214"/>
                  <a:pt x="230" y="1214"/>
                </a:cubicBezTo>
                <a:cubicBezTo>
                  <a:pt x="293" y="1214"/>
                  <a:pt x="335" y="1193"/>
                  <a:pt x="377" y="1172"/>
                </a:cubicBezTo>
                <a:lnTo>
                  <a:pt x="1172" y="356"/>
                </a:lnTo>
                <a:cubicBezTo>
                  <a:pt x="1255" y="272"/>
                  <a:pt x="1255" y="147"/>
                  <a:pt x="1172" y="63"/>
                </a:cubicBezTo>
                <a:cubicBezTo>
                  <a:pt x="1140" y="21"/>
                  <a:pt x="1088" y="0"/>
                  <a:pt x="1036" y="0"/>
                </a:cubicBezTo>
                <a:close/>
              </a:path>
            </a:pathLst>
          </a:custGeom>
          <a:solidFill>
            <a:srgbClr val="1EFFC1"/>
          </a:solidFill>
          <a:ln w="19050" cap="flat" cmpd="sng">
            <a:solidFill>
              <a:srgbClr val="42FF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36"/>
          <p:cNvSpPr/>
          <p:nvPr/>
        </p:nvSpPr>
        <p:spPr>
          <a:xfrm>
            <a:off x="4298319" y="4289322"/>
            <a:ext cx="406531" cy="701131"/>
          </a:xfrm>
          <a:custGeom>
            <a:avLst/>
            <a:gdLst/>
            <a:ahLst/>
            <a:cxnLst/>
            <a:rect l="l" t="t" r="r" b="b"/>
            <a:pathLst>
              <a:path w="20506" h="35366" extrusionOk="0">
                <a:moveTo>
                  <a:pt x="7531" y="1"/>
                </a:moveTo>
                <a:cubicBezTo>
                  <a:pt x="7092" y="1"/>
                  <a:pt x="6629" y="79"/>
                  <a:pt x="6424" y="248"/>
                </a:cubicBezTo>
                <a:cubicBezTo>
                  <a:pt x="5943" y="604"/>
                  <a:pt x="5943" y="1964"/>
                  <a:pt x="5943" y="2048"/>
                </a:cubicBezTo>
                <a:lnTo>
                  <a:pt x="5943" y="15920"/>
                </a:lnTo>
                <a:cubicBezTo>
                  <a:pt x="5399" y="15648"/>
                  <a:pt x="4415" y="14246"/>
                  <a:pt x="4269" y="14204"/>
                </a:cubicBezTo>
                <a:cubicBezTo>
                  <a:pt x="5231" y="9162"/>
                  <a:pt x="3181" y="8241"/>
                  <a:pt x="3097" y="8241"/>
                </a:cubicBezTo>
                <a:cubicBezTo>
                  <a:pt x="3029" y="8210"/>
                  <a:pt x="2954" y="8194"/>
                  <a:pt x="2877" y="8194"/>
                </a:cubicBezTo>
                <a:cubicBezTo>
                  <a:pt x="2696" y="8194"/>
                  <a:pt x="2510" y="8286"/>
                  <a:pt x="2407" y="8492"/>
                </a:cubicBezTo>
                <a:cubicBezTo>
                  <a:pt x="1653" y="9852"/>
                  <a:pt x="524" y="11338"/>
                  <a:pt x="210" y="12886"/>
                </a:cubicBezTo>
                <a:cubicBezTo>
                  <a:pt x="0" y="13869"/>
                  <a:pt x="2428" y="21883"/>
                  <a:pt x="4813" y="24101"/>
                </a:cubicBezTo>
                <a:cubicBezTo>
                  <a:pt x="6131" y="25357"/>
                  <a:pt x="6863" y="26926"/>
                  <a:pt x="8056" y="28286"/>
                </a:cubicBezTo>
                <a:cubicBezTo>
                  <a:pt x="9479" y="29939"/>
                  <a:pt x="9835" y="32596"/>
                  <a:pt x="10420" y="34647"/>
                </a:cubicBezTo>
                <a:cubicBezTo>
                  <a:pt x="10462" y="34751"/>
                  <a:pt x="10504" y="34814"/>
                  <a:pt x="10567" y="34877"/>
                </a:cubicBezTo>
                <a:cubicBezTo>
                  <a:pt x="10615" y="35133"/>
                  <a:pt x="10860" y="35366"/>
                  <a:pt x="11160" y="35366"/>
                </a:cubicBezTo>
                <a:cubicBezTo>
                  <a:pt x="11252" y="35366"/>
                  <a:pt x="11348" y="35344"/>
                  <a:pt x="11446" y="35295"/>
                </a:cubicBezTo>
                <a:cubicBezTo>
                  <a:pt x="14291" y="33852"/>
                  <a:pt x="20254" y="31194"/>
                  <a:pt x="20296" y="31090"/>
                </a:cubicBezTo>
                <a:cubicBezTo>
                  <a:pt x="20422" y="30943"/>
                  <a:pt x="20506" y="30776"/>
                  <a:pt x="20401" y="30525"/>
                </a:cubicBezTo>
                <a:cubicBezTo>
                  <a:pt x="20024" y="29520"/>
                  <a:pt x="19187" y="28390"/>
                  <a:pt x="18685" y="27365"/>
                </a:cubicBezTo>
                <a:cubicBezTo>
                  <a:pt x="18392" y="26737"/>
                  <a:pt x="18476" y="26005"/>
                  <a:pt x="18894" y="25461"/>
                </a:cubicBezTo>
                <a:cubicBezTo>
                  <a:pt x="19083" y="25231"/>
                  <a:pt x="19250" y="24959"/>
                  <a:pt x="19418" y="24729"/>
                </a:cubicBezTo>
                <a:cubicBezTo>
                  <a:pt x="19669" y="24352"/>
                  <a:pt x="19899" y="23996"/>
                  <a:pt x="20087" y="23599"/>
                </a:cubicBezTo>
                <a:cubicBezTo>
                  <a:pt x="20234" y="23264"/>
                  <a:pt x="20359" y="22427"/>
                  <a:pt x="20359" y="22302"/>
                </a:cubicBezTo>
                <a:cubicBezTo>
                  <a:pt x="20359" y="22302"/>
                  <a:pt x="20464" y="12928"/>
                  <a:pt x="20464" y="12781"/>
                </a:cubicBezTo>
                <a:cubicBezTo>
                  <a:pt x="20422" y="11944"/>
                  <a:pt x="19920" y="11212"/>
                  <a:pt x="19146" y="10898"/>
                </a:cubicBezTo>
                <a:cubicBezTo>
                  <a:pt x="18908" y="10798"/>
                  <a:pt x="18656" y="10751"/>
                  <a:pt x="18398" y="10751"/>
                </a:cubicBezTo>
                <a:cubicBezTo>
                  <a:pt x="18223" y="10751"/>
                  <a:pt x="18046" y="10772"/>
                  <a:pt x="17869" y="10815"/>
                </a:cubicBezTo>
                <a:cubicBezTo>
                  <a:pt x="17514" y="10898"/>
                  <a:pt x="17262" y="11066"/>
                  <a:pt x="16928" y="11254"/>
                </a:cubicBezTo>
                <a:cubicBezTo>
                  <a:pt x="16489" y="10716"/>
                  <a:pt x="15814" y="10484"/>
                  <a:pt x="15099" y="10484"/>
                </a:cubicBezTo>
                <a:cubicBezTo>
                  <a:pt x="14451" y="10484"/>
                  <a:pt x="13770" y="10675"/>
                  <a:pt x="13203" y="11003"/>
                </a:cubicBezTo>
                <a:cubicBezTo>
                  <a:pt x="12771" y="10589"/>
                  <a:pt x="12202" y="10412"/>
                  <a:pt x="11602" y="10412"/>
                </a:cubicBezTo>
                <a:cubicBezTo>
                  <a:pt x="10777" y="10412"/>
                  <a:pt x="9894" y="10745"/>
                  <a:pt x="9228" y="11254"/>
                </a:cubicBezTo>
                <a:lnTo>
                  <a:pt x="9144" y="11338"/>
                </a:lnTo>
                <a:lnTo>
                  <a:pt x="9144" y="2152"/>
                </a:lnTo>
                <a:cubicBezTo>
                  <a:pt x="9144" y="1964"/>
                  <a:pt x="9060" y="374"/>
                  <a:pt x="8349" y="123"/>
                </a:cubicBezTo>
                <a:cubicBezTo>
                  <a:pt x="8163" y="43"/>
                  <a:pt x="7853" y="1"/>
                  <a:pt x="753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36"/>
          <p:cNvSpPr/>
          <p:nvPr/>
        </p:nvSpPr>
        <p:spPr>
          <a:xfrm>
            <a:off x="4482078" y="4900692"/>
            <a:ext cx="263851" cy="116175"/>
          </a:xfrm>
          <a:custGeom>
            <a:avLst/>
            <a:gdLst/>
            <a:ahLst/>
            <a:cxnLst/>
            <a:rect l="l" t="t" r="r" b="b"/>
            <a:pathLst>
              <a:path w="13309" h="5860" extrusionOk="0">
                <a:moveTo>
                  <a:pt x="1" y="5859"/>
                </a:moveTo>
                <a:lnTo>
                  <a:pt x="13308" y="1"/>
                </a:lnTo>
              </a:path>
            </a:pathLst>
          </a:custGeom>
          <a:solidFill>
            <a:srgbClr val="AADD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36"/>
          <p:cNvSpPr/>
          <p:nvPr/>
        </p:nvSpPr>
        <p:spPr>
          <a:xfrm>
            <a:off x="4461341" y="4823949"/>
            <a:ext cx="397828" cy="385378"/>
          </a:xfrm>
          <a:custGeom>
            <a:avLst/>
            <a:gdLst/>
            <a:ahLst/>
            <a:cxnLst/>
            <a:rect l="l" t="t" r="r" b="b"/>
            <a:pathLst>
              <a:path w="20067" h="19439" extrusionOk="0">
                <a:moveTo>
                  <a:pt x="12241" y="1"/>
                </a:moveTo>
                <a:lnTo>
                  <a:pt x="0" y="5336"/>
                </a:lnTo>
                <a:lnTo>
                  <a:pt x="5169" y="19439"/>
                </a:lnTo>
                <a:lnTo>
                  <a:pt x="20066" y="19439"/>
                </a:lnTo>
                <a:lnTo>
                  <a:pt x="12241"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36"/>
          <p:cNvSpPr/>
          <p:nvPr/>
        </p:nvSpPr>
        <p:spPr>
          <a:xfrm>
            <a:off x="4482078" y="4900692"/>
            <a:ext cx="392020" cy="319004"/>
          </a:xfrm>
          <a:custGeom>
            <a:avLst/>
            <a:gdLst/>
            <a:ahLst/>
            <a:cxnLst/>
            <a:rect l="l" t="t" r="r" b="b"/>
            <a:pathLst>
              <a:path w="19774" h="16091" extrusionOk="0">
                <a:moveTo>
                  <a:pt x="13329" y="1"/>
                </a:moveTo>
                <a:lnTo>
                  <a:pt x="1" y="5859"/>
                </a:lnTo>
                <a:lnTo>
                  <a:pt x="3746" y="16091"/>
                </a:lnTo>
                <a:lnTo>
                  <a:pt x="19773" y="16091"/>
                </a:lnTo>
                <a:lnTo>
                  <a:pt x="1332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36"/>
          <p:cNvSpPr/>
          <p:nvPr/>
        </p:nvSpPr>
        <p:spPr>
          <a:xfrm>
            <a:off x="4491198" y="4953784"/>
            <a:ext cx="23671" cy="23671"/>
          </a:xfrm>
          <a:custGeom>
            <a:avLst/>
            <a:gdLst/>
            <a:ahLst/>
            <a:cxnLst/>
            <a:rect l="l" t="t" r="r" b="b"/>
            <a:pathLst>
              <a:path w="1194" h="1194" extrusionOk="0">
                <a:moveTo>
                  <a:pt x="587" y="1"/>
                </a:moveTo>
                <a:cubicBezTo>
                  <a:pt x="252" y="1"/>
                  <a:pt x="1" y="252"/>
                  <a:pt x="1" y="608"/>
                </a:cubicBezTo>
                <a:cubicBezTo>
                  <a:pt x="1" y="942"/>
                  <a:pt x="252" y="1193"/>
                  <a:pt x="587" y="1193"/>
                </a:cubicBezTo>
                <a:cubicBezTo>
                  <a:pt x="942" y="1193"/>
                  <a:pt x="1194" y="942"/>
                  <a:pt x="1194" y="608"/>
                </a:cubicBezTo>
                <a:cubicBezTo>
                  <a:pt x="1194" y="294"/>
                  <a:pt x="942" y="1"/>
                  <a:pt x="5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36"/>
          <p:cNvSpPr/>
          <p:nvPr/>
        </p:nvSpPr>
        <p:spPr>
          <a:xfrm>
            <a:off x="4023900" y="2166598"/>
            <a:ext cx="155209" cy="142792"/>
          </a:xfrm>
          <a:custGeom>
            <a:avLst/>
            <a:gdLst/>
            <a:ahLst/>
            <a:cxnLst/>
            <a:rect l="l" t="t" r="r" b="b"/>
            <a:pathLst>
              <a:path w="92112" h="84743" extrusionOk="0">
                <a:moveTo>
                  <a:pt x="25329" y="1"/>
                </a:moveTo>
                <a:cubicBezTo>
                  <a:pt x="11054" y="1"/>
                  <a:pt x="1" y="11069"/>
                  <a:pt x="1" y="25330"/>
                </a:cubicBezTo>
                <a:cubicBezTo>
                  <a:pt x="1" y="42827"/>
                  <a:pt x="15649" y="57117"/>
                  <a:pt x="39605" y="78299"/>
                </a:cubicBezTo>
                <a:lnTo>
                  <a:pt x="46049" y="84743"/>
                </a:lnTo>
                <a:lnTo>
                  <a:pt x="52493" y="78299"/>
                </a:lnTo>
                <a:cubicBezTo>
                  <a:pt x="76449" y="57131"/>
                  <a:pt x="92111" y="42841"/>
                  <a:pt x="92111" y="25344"/>
                </a:cubicBezTo>
                <a:cubicBezTo>
                  <a:pt x="92111" y="11069"/>
                  <a:pt x="81043" y="15"/>
                  <a:pt x="66768" y="15"/>
                </a:cubicBezTo>
                <a:cubicBezTo>
                  <a:pt x="58951" y="15"/>
                  <a:pt x="51106" y="3700"/>
                  <a:pt x="46049" y="9682"/>
                </a:cubicBezTo>
                <a:cubicBezTo>
                  <a:pt x="40992" y="3685"/>
                  <a:pt x="33160" y="1"/>
                  <a:pt x="253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52643"/>
              </a:solidFill>
            </a:endParaRPr>
          </a:p>
        </p:txBody>
      </p:sp>
      <p:sp>
        <p:nvSpPr>
          <p:cNvPr id="990" name="Google Shape;990;p36"/>
          <p:cNvSpPr txBox="1">
            <a:spLocks noGrp="1"/>
          </p:cNvSpPr>
          <p:nvPr>
            <p:ph type="ctrTitle" idx="4294967295"/>
          </p:nvPr>
        </p:nvSpPr>
        <p:spPr>
          <a:xfrm>
            <a:off x="6642047" y="1494051"/>
            <a:ext cx="1254600" cy="22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900" dirty="0" smtClean="0">
                <a:solidFill>
                  <a:srgbClr val="FFFFFF"/>
                </a:solidFill>
              </a:rPr>
              <a:t> </a:t>
            </a:r>
            <a:r>
              <a:rPr lang="en-US" sz="900" dirty="0" err="1" smtClean="0">
                <a:solidFill>
                  <a:srgbClr val="FFFFFF"/>
                </a:solidFill>
              </a:rPr>
              <a:t>Điều</a:t>
            </a:r>
            <a:r>
              <a:rPr lang="en-US" sz="900" dirty="0" smtClean="0">
                <a:solidFill>
                  <a:srgbClr val="FFFFFF"/>
                </a:solidFill>
              </a:rPr>
              <a:t> </a:t>
            </a:r>
            <a:r>
              <a:rPr lang="en-US" sz="900" dirty="0" err="1" smtClean="0">
                <a:solidFill>
                  <a:srgbClr val="FFFFFF"/>
                </a:solidFill>
              </a:rPr>
              <a:t>chỉnh</a:t>
            </a:r>
            <a:r>
              <a:rPr lang="en-US" sz="900" dirty="0" smtClean="0">
                <a:solidFill>
                  <a:srgbClr val="FFFFFF"/>
                </a:solidFill>
              </a:rPr>
              <a:t> </a:t>
            </a:r>
            <a:r>
              <a:rPr lang="en-US" sz="900" dirty="0" err="1" smtClean="0">
                <a:solidFill>
                  <a:srgbClr val="FFFFFF"/>
                </a:solidFill>
              </a:rPr>
              <a:t>cài</a:t>
            </a:r>
            <a:r>
              <a:rPr lang="en-US" sz="900" dirty="0" smtClean="0">
                <a:solidFill>
                  <a:srgbClr val="FFFFFF"/>
                </a:solidFill>
              </a:rPr>
              <a:t> </a:t>
            </a:r>
            <a:r>
              <a:rPr lang="en-US" sz="900" dirty="0" err="1" smtClean="0">
                <a:solidFill>
                  <a:srgbClr val="FFFFFF"/>
                </a:solidFill>
              </a:rPr>
              <a:t>đặt</a:t>
            </a:r>
            <a:r>
              <a:rPr lang="en-US" sz="900" dirty="0" smtClean="0">
                <a:solidFill>
                  <a:srgbClr val="FFFFFF"/>
                </a:solidFill>
              </a:rPr>
              <a:t>     &amp; </a:t>
            </a:r>
            <a:r>
              <a:rPr lang="en-US" sz="900" dirty="0" err="1" smtClean="0">
                <a:solidFill>
                  <a:srgbClr val="FFFFFF"/>
                </a:solidFill>
              </a:rPr>
              <a:t>cấu</a:t>
            </a:r>
            <a:r>
              <a:rPr lang="en-US" sz="900" dirty="0" smtClean="0">
                <a:solidFill>
                  <a:srgbClr val="FFFFFF"/>
                </a:solidFill>
              </a:rPr>
              <a:t> </a:t>
            </a:r>
            <a:r>
              <a:rPr lang="en-US" sz="900" dirty="0" err="1" smtClean="0">
                <a:solidFill>
                  <a:srgbClr val="FFFFFF"/>
                </a:solidFill>
              </a:rPr>
              <a:t>hính</a:t>
            </a:r>
            <a:r>
              <a:rPr lang="en-US" sz="900" dirty="0" smtClean="0">
                <a:solidFill>
                  <a:srgbClr val="FFFFFF"/>
                </a:solidFill>
              </a:rPr>
              <a:t> </a:t>
            </a:r>
            <a:r>
              <a:rPr lang="en-US" sz="900" dirty="0" err="1" smtClean="0">
                <a:solidFill>
                  <a:srgbClr val="FFFFFF"/>
                </a:solidFill>
              </a:rPr>
              <a:t>máy</a:t>
            </a:r>
            <a:r>
              <a:rPr lang="en-US" sz="900" dirty="0" smtClean="0">
                <a:solidFill>
                  <a:srgbClr val="FFFFFF"/>
                </a:solidFill>
              </a:rPr>
              <a:t> </a:t>
            </a:r>
            <a:r>
              <a:rPr lang="en-US" sz="900" dirty="0" err="1" smtClean="0"/>
              <a:t>tính</a:t>
            </a:r>
            <a:endParaRPr sz="900" dirty="0">
              <a:solidFill>
                <a:srgbClr val="FFFFFF"/>
              </a:solidFill>
            </a:endParaRPr>
          </a:p>
        </p:txBody>
      </p:sp>
      <p:cxnSp>
        <p:nvCxnSpPr>
          <p:cNvPr id="996" name="Google Shape;996;p36"/>
          <p:cNvCxnSpPr/>
          <p:nvPr/>
        </p:nvCxnSpPr>
        <p:spPr>
          <a:xfrm flipH="1">
            <a:off x="5734150" y="1671125"/>
            <a:ext cx="840900" cy="824700"/>
          </a:xfrm>
          <a:prstGeom prst="bentConnector3">
            <a:avLst>
              <a:gd name="adj1" fmla="val 50000"/>
            </a:avLst>
          </a:prstGeom>
          <a:noFill/>
          <a:ln w="28575" cap="flat" cmpd="sng">
            <a:solidFill>
              <a:srgbClr val="FFFFFF"/>
            </a:solidFill>
            <a:prstDash val="solid"/>
            <a:round/>
            <a:headEnd type="oval" w="med" len="med"/>
            <a:tailEnd type="oval" w="med" len="med"/>
          </a:ln>
        </p:spPr>
      </p:cxnSp>
      <p:cxnSp>
        <p:nvCxnSpPr>
          <p:cNvPr id="998" name="Google Shape;998;p36"/>
          <p:cNvCxnSpPr/>
          <p:nvPr/>
        </p:nvCxnSpPr>
        <p:spPr>
          <a:xfrm>
            <a:off x="311700" y="1191700"/>
            <a:ext cx="8520600" cy="0"/>
          </a:xfrm>
          <a:prstGeom prst="straightConnector1">
            <a:avLst/>
          </a:prstGeom>
          <a:noFill/>
          <a:ln w="9525" cap="flat" cmpd="sng">
            <a:solidFill>
              <a:srgbClr val="48FFD5"/>
            </a:solidFill>
            <a:prstDash val="solid"/>
            <a:round/>
            <a:headEnd type="none" w="med" len="med"/>
            <a:tailEnd type="none" w="med" len="med"/>
          </a:ln>
        </p:spPr>
      </p:cxnSp>
    </p:spTree>
    <p:extLst>
      <p:ext uri="{BB962C8B-B14F-4D97-AF65-F5344CB8AC3E}">
        <p14:creationId xmlns:p14="http://schemas.microsoft.com/office/powerpoint/2010/main" val="30496640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752"/>
                                        </p:tgtEl>
                                        <p:attrNameLst>
                                          <p:attrName>style.visibility</p:attrName>
                                        </p:attrNameLst>
                                      </p:cBhvr>
                                      <p:to>
                                        <p:strVal val="visible"/>
                                      </p:to>
                                    </p:set>
                                    <p:animEffect transition="in" filter="circle(in)">
                                      <p:cBhvr>
                                        <p:cTn id="7" dur="2000"/>
                                        <p:tgtEl>
                                          <p:spTgt spid="752"/>
                                        </p:tgtEl>
                                      </p:cBhvr>
                                    </p:animEffect>
                                  </p:childTnLst>
                                </p:cTn>
                              </p:par>
                              <p:par>
                                <p:cTn id="8" presetID="6" presetClass="entr" presetSubtype="16" fill="hold" grpId="0" nodeType="withEffect">
                                  <p:stCondLst>
                                    <p:cond delay="0"/>
                                  </p:stCondLst>
                                  <p:childTnLst>
                                    <p:set>
                                      <p:cBhvr>
                                        <p:cTn id="9" dur="1" fill="hold">
                                          <p:stCondLst>
                                            <p:cond delay="0"/>
                                          </p:stCondLst>
                                        </p:cTn>
                                        <p:tgtEl>
                                          <p:spTgt spid="753"/>
                                        </p:tgtEl>
                                        <p:attrNameLst>
                                          <p:attrName>style.visibility</p:attrName>
                                        </p:attrNameLst>
                                      </p:cBhvr>
                                      <p:to>
                                        <p:strVal val="visible"/>
                                      </p:to>
                                    </p:set>
                                    <p:animEffect transition="in" filter="circle(in)">
                                      <p:cBhvr>
                                        <p:cTn id="10" dur="2000"/>
                                        <p:tgtEl>
                                          <p:spTgt spid="753"/>
                                        </p:tgtEl>
                                      </p:cBhvr>
                                    </p:animEffect>
                                  </p:childTnLst>
                                </p:cTn>
                              </p:par>
                              <p:par>
                                <p:cTn id="11" presetID="6" presetClass="entr" presetSubtype="16" fill="hold" grpId="0" nodeType="withEffect">
                                  <p:stCondLst>
                                    <p:cond delay="0"/>
                                  </p:stCondLst>
                                  <p:childTnLst>
                                    <p:set>
                                      <p:cBhvr>
                                        <p:cTn id="12" dur="1" fill="hold">
                                          <p:stCondLst>
                                            <p:cond delay="0"/>
                                          </p:stCondLst>
                                        </p:cTn>
                                        <p:tgtEl>
                                          <p:spTgt spid="754"/>
                                        </p:tgtEl>
                                        <p:attrNameLst>
                                          <p:attrName>style.visibility</p:attrName>
                                        </p:attrNameLst>
                                      </p:cBhvr>
                                      <p:to>
                                        <p:strVal val="visible"/>
                                      </p:to>
                                    </p:set>
                                    <p:animEffect transition="in" filter="circle(in)">
                                      <p:cBhvr>
                                        <p:cTn id="13" dur="2000"/>
                                        <p:tgtEl>
                                          <p:spTgt spid="754"/>
                                        </p:tgtEl>
                                      </p:cBhvr>
                                    </p:animEffect>
                                  </p:childTnLst>
                                </p:cTn>
                              </p:par>
                              <p:par>
                                <p:cTn id="14" presetID="6" presetClass="entr" presetSubtype="16" fill="hold" grpId="0" nodeType="withEffect">
                                  <p:stCondLst>
                                    <p:cond delay="0"/>
                                  </p:stCondLst>
                                  <p:childTnLst>
                                    <p:set>
                                      <p:cBhvr>
                                        <p:cTn id="15" dur="1" fill="hold">
                                          <p:stCondLst>
                                            <p:cond delay="0"/>
                                          </p:stCondLst>
                                        </p:cTn>
                                        <p:tgtEl>
                                          <p:spTgt spid="755"/>
                                        </p:tgtEl>
                                        <p:attrNameLst>
                                          <p:attrName>style.visibility</p:attrName>
                                        </p:attrNameLst>
                                      </p:cBhvr>
                                      <p:to>
                                        <p:strVal val="visible"/>
                                      </p:to>
                                    </p:set>
                                    <p:animEffect transition="in" filter="circle(in)">
                                      <p:cBhvr>
                                        <p:cTn id="16" dur="2000"/>
                                        <p:tgtEl>
                                          <p:spTgt spid="755"/>
                                        </p:tgtEl>
                                      </p:cBhvr>
                                    </p:animEffect>
                                  </p:childTnLst>
                                </p:cTn>
                              </p:par>
                              <p:par>
                                <p:cTn id="17" presetID="6" presetClass="entr" presetSubtype="16" fill="hold" grpId="0" nodeType="withEffect">
                                  <p:stCondLst>
                                    <p:cond delay="0"/>
                                  </p:stCondLst>
                                  <p:childTnLst>
                                    <p:set>
                                      <p:cBhvr>
                                        <p:cTn id="18" dur="1" fill="hold">
                                          <p:stCondLst>
                                            <p:cond delay="0"/>
                                          </p:stCondLst>
                                        </p:cTn>
                                        <p:tgtEl>
                                          <p:spTgt spid="756"/>
                                        </p:tgtEl>
                                        <p:attrNameLst>
                                          <p:attrName>style.visibility</p:attrName>
                                        </p:attrNameLst>
                                      </p:cBhvr>
                                      <p:to>
                                        <p:strVal val="visible"/>
                                      </p:to>
                                    </p:set>
                                    <p:animEffect transition="in" filter="circle(in)">
                                      <p:cBhvr>
                                        <p:cTn id="19" dur="2000"/>
                                        <p:tgtEl>
                                          <p:spTgt spid="756"/>
                                        </p:tgtEl>
                                      </p:cBhvr>
                                    </p:animEffect>
                                  </p:childTnLst>
                                </p:cTn>
                              </p:par>
                              <p:par>
                                <p:cTn id="20" presetID="6" presetClass="entr" presetSubtype="16" fill="hold" grpId="0" nodeType="withEffect">
                                  <p:stCondLst>
                                    <p:cond delay="0"/>
                                  </p:stCondLst>
                                  <p:childTnLst>
                                    <p:set>
                                      <p:cBhvr>
                                        <p:cTn id="21" dur="1" fill="hold">
                                          <p:stCondLst>
                                            <p:cond delay="0"/>
                                          </p:stCondLst>
                                        </p:cTn>
                                        <p:tgtEl>
                                          <p:spTgt spid="757"/>
                                        </p:tgtEl>
                                        <p:attrNameLst>
                                          <p:attrName>style.visibility</p:attrName>
                                        </p:attrNameLst>
                                      </p:cBhvr>
                                      <p:to>
                                        <p:strVal val="visible"/>
                                      </p:to>
                                    </p:set>
                                    <p:animEffect transition="in" filter="circle(in)">
                                      <p:cBhvr>
                                        <p:cTn id="22" dur="2000"/>
                                        <p:tgtEl>
                                          <p:spTgt spid="757"/>
                                        </p:tgtEl>
                                      </p:cBhvr>
                                    </p:animEffect>
                                  </p:childTnLst>
                                </p:cTn>
                              </p:par>
                              <p:par>
                                <p:cTn id="23" presetID="6" presetClass="entr" presetSubtype="16" fill="hold" grpId="0" nodeType="withEffect">
                                  <p:stCondLst>
                                    <p:cond delay="0"/>
                                  </p:stCondLst>
                                  <p:childTnLst>
                                    <p:set>
                                      <p:cBhvr>
                                        <p:cTn id="24" dur="1" fill="hold">
                                          <p:stCondLst>
                                            <p:cond delay="0"/>
                                          </p:stCondLst>
                                        </p:cTn>
                                        <p:tgtEl>
                                          <p:spTgt spid="758"/>
                                        </p:tgtEl>
                                        <p:attrNameLst>
                                          <p:attrName>style.visibility</p:attrName>
                                        </p:attrNameLst>
                                      </p:cBhvr>
                                      <p:to>
                                        <p:strVal val="visible"/>
                                      </p:to>
                                    </p:set>
                                    <p:animEffect transition="in" filter="circle(in)">
                                      <p:cBhvr>
                                        <p:cTn id="25" dur="2000"/>
                                        <p:tgtEl>
                                          <p:spTgt spid="758"/>
                                        </p:tgtEl>
                                      </p:cBhvr>
                                    </p:animEffect>
                                  </p:childTnLst>
                                </p:cTn>
                              </p:par>
                              <p:par>
                                <p:cTn id="26" presetID="6" presetClass="entr" presetSubtype="16" fill="hold" grpId="0" nodeType="withEffect">
                                  <p:stCondLst>
                                    <p:cond delay="0"/>
                                  </p:stCondLst>
                                  <p:childTnLst>
                                    <p:set>
                                      <p:cBhvr>
                                        <p:cTn id="27" dur="1" fill="hold">
                                          <p:stCondLst>
                                            <p:cond delay="0"/>
                                          </p:stCondLst>
                                        </p:cTn>
                                        <p:tgtEl>
                                          <p:spTgt spid="759"/>
                                        </p:tgtEl>
                                        <p:attrNameLst>
                                          <p:attrName>style.visibility</p:attrName>
                                        </p:attrNameLst>
                                      </p:cBhvr>
                                      <p:to>
                                        <p:strVal val="visible"/>
                                      </p:to>
                                    </p:set>
                                    <p:animEffect transition="in" filter="circle(in)">
                                      <p:cBhvr>
                                        <p:cTn id="28" dur="2000"/>
                                        <p:tgtEl>
                                          <p:spTgt spid="759"/>
                                        </p:tgtEl>
                                      </p:cBhvr>
                                    </p:animEffect>
                                  </p:childTnLst>
                                </p:cTn>
                              </p:par>
                              <p:par>
                                <p:cTn id="29" presetID="6" presetClass="entr" presetSubtype="16" fill="hold" grpId="0" nodeType="withEffect">
                                  <p:stCondLst>
                                    <p:cond delay="0"/>
                                  </p:stCondLst>
                                  <p:childTnLst>
                                    <p:set>
                                      <p:cBhvr>
                                        <p:cTn id="30" dur="1" fill="hold">
                                          <p:stCondLst>
                                            <p:cond delay="0"/>
                                          </p:stCondLst>
                                        </p:cTn>
                                        <p:tgtEl>
                                          <p:spTgt spid="760"/>
                                        </p:tgtEl>
                                        <p:attrNameLst>
                                          <p:attrName>style.visibility</p:attrName>
                                        </p:attrNameLst>
                                      </p:cBhvr>
                                      <p:to>
                                        <p:strVal val="visible"/>
                                      </p:to>
                                    </p:set>
                                    <p:animEffect transition="in" filter="circle(in)">
                                      <p:cBhvr>
                                        <p:cTn id="31" dur="2000"/>
                                        <p:tgtEl>
                                          <p:spTgt spid="760"/>
                                        </p:tgtEl>
                                      </p:cBhvr>
                                    </p:animEffect>
                                  </p:childTnLst>
                                </p:cTn>
                              </p:par>
                              <p:par>
                                <p:cTn id="32" presetID="6" presetClass="entr" presetSubtype="16" fill="hold" grpId="0" nodeType="withEffect">
                                  <p:stCondLst>
                                    <p:cond delay="0"/>
                                  </p:stCondLst>
                                  <p:childTnLst>
                                    <p:set>
                                      <p:cBhvr>
                                        <p:cTn id="33" dur="1" fill="hold">
                                          <p:stCondLst>
                                            <p:cond delay="0"/>
                                          </p:stCondLst>
                                        </p:cTn>
                                        <p:tgtEl>
                                          <p:spTgt spid="761"/>
                                        </p:tgtEl>
                                        <p:attrNameLst>
                                          <p:attrName>style.visibility</p:attrName>
                                        </p:attrNameLst>
                                      </p:cBhvr>
                                      <p:to>
                                        <p:strVal val="visible"/>
                                      </p:to>
                                    </p:set>
                                    <p:animEffect transition="in" filter="circle(in)">
                                      <p:cBhvr>
                                        <p:cTn id="34" dur="2000"/>
                                        <p:tgtEl>
                                          <p:spTgt spid="761"/>
                                        </p:tgtEl>
                                      </p:cBhvr>
                                    </p:animEffect>
                                  </p:childTnLst>
                                </p:cTn>
                              </p:par>
                              <p:par>
                                <p:cTn id="35" presetID="6" presetClass="entr" presetSubtype="16" fill="hold" grpId="0" nodeType="withEffect">
                                  <p:stCondLst>
                                    <p:cond delay="0"/>
                                  </p:stCondLst>
                                  <p:childTnLst>
                                    <p:set>
                                      <p:cBhvr>
                                        <p:cTn id="36" dur="1" fill="hold">
                                          <p:stCondLst>
                                            <p:cond delay="0"/>
                                          </p:stCondLst>
                                        </p:cTn>
                                        <p:tgtEl>
                                          <p:spTgt spid="762"/>
                                        </p:tgtEl>
                                        <p:attrNameLst>
                                          <p:attrName>style.visibility</p:attrName>
                                        </p:attrNameLst>
                                      </p:cBhvr>
                                      <p:to>
                                        <p:strVal val="visible"/>
                                      </p:to>
                                    </p:set>
                                    <p:animEffect transition="in" filter="circle(in)">
                                      <p:cBhvr>
                                        <p:cTn id="37" dur="2000"/>
                                        <p:tgtEl>
                                          <p:spTgt spid="762"/>
                                        </p:tgtEl>
                                      </p:cBhvr>
                                    </p:animEffect>
                                  </p:childTnLst>
                                </p:cTn>
                              </p:par>
                              <p:par>
                                <p:cTn id="38" presetID="6" presetClass="entr" presetSubtype="16" fill="hold" grpId="0" nodeType="withEffect">
                                  <p:stCondLst>
                                    <p:cond delay="0"/>
                                  </p:stCondLst>
                                  <p:childTnLst>
                                    <p:set>
                                      <p:cBhvr>
                                        <p:cTn id="39" dur="1" fill="hold">
                                          <p:stCondLst>
                                            <p:cond delay="0"/>
                                          </p:stCondLst>
                                        </p:cTn>
                                        <p:tgtEl>
                                          <p:spTgt spid="763"/>
                                        </p:tgtEl>
                                        <p:attrNameLst>
                                          <p:attrName>style.visibility</p:attrName>
                                        </p:attrNameLst>
                                      </p:cBhvr>
                                      <p:to>
                                        <p:strVal val="visible"/>
                                      </p:to>
                                    </p:set>
                                    <p:animEffect transition="in" filter="circle(in)">
                                      <p:cBhvr>
                                        <p:cTn id="40" dur="2000"/>
                                        <p:tgtEl>
                                          <p:spTgt spid="763"/>
                                        </p:tgtEl>
                                      </p:cBhvr>
                                    </p:animEffect>
                                  </p:childTnLst>
                                </p:cTn>
                              </p:par>
                              <p:par>
                                <p:cTn id="41" presetID="6" presetClass="entr" presetSubtype="16" fill="hold" grpId="0" nodeType="withEffect">
                                  <p:stCondLst>
                                    <p:cond delay="0"/>
                                  </p:stCondLst>
                                  <p:childTnLst>
                                    <p:set>
                                      <p:cBhvr>
                                        <p:cTn id="42" dur="1" fill="hold">
                                          <p:stCondLst>
                                            <p:cond delay="0"/>
                                          </p:stCondLst>
                                        </p:cTn>
                                        <p:tgtEl>
                                          <p:spTgt spid="764"/>
                                        </p:tgtEl>
                                        <p:attrNameLst>
                                          <p:attrName>style.visibility</p:attrName>
                                        </p:attrNameLst>
                                      </p:cBhvr>
                                      <p:to>
                                        <p:strVal val="visible"/>
                                      </p:to>
                                    </p:set>
                                    <p:animEffect transition="in" filter="circle(in)">
                                      <p:cBhvr>
                                        <p:cTn id="43" dur="2000"/>
                                        <p:tgtEl>
                                          <p:spTgt spid="764"/>
                                        </p:tgtEl>
                                      </p:cBhvr>
                                    </p:animEffect>
                                  </p:childTnLst>
                                </p:cTn>
                              </p:par>
                              <p:par>
                                <p:cTn id="44" presetID="6" presetClass="entr" presetSubtype="16" fill="hold" grpId="0" nodeType="withEffect">
                                  <p:stCondLst>
                                    <p:cond delay="0"/>
                                  </p:stCondLst>
                                  <p:childTnLst>
                                    <p:set>
                                      <p:cBhvr>
                                        <p:cTn id="45" dur="1" fill="hold">
                                          <p:stCondLst>
                                            <p:cond delay="0"/>
                                          </p:stCondLst>
                                        </p:cTn>
                                        <p:tgtEl>
                                          <p:spTgt spid="765"/>
                                        </p:tgtEl>
                                        <p:attrNameLst>
                                          <p:attrName>style.visibility</p:attrName>
                                        </p:attrNameLst>
                                      </p:cBhvr>
                                      <p:to>
                                        <p:strVal val="visible"/>
                                      </p:to>
                                    </p:set>
                                    <p:animEffect transition="in" filter="circle(in)">
                                      <p:cBhvr>
                                        <p:cTn id="46" dur="2000"/>
                                        <p:tgtEl>
                                          <p:spTgt spid="765"/>
                                        </p:tgtEl>
                                      </p:cBhvr>
                                    </p:animEffect>
                                  </p:childTnLst>
                                </p:cTn>
                              </p:par>
                              <p:par>
                                <p:cTn id="47" presetID="6" presetClass="entr" presetSubtype="16" fill="hold" grpId="0" nodeType="withEffect">
                                  <p:stCondLst>
                                    <p:cond delay="0"/>
                                  </p:stCondLst>
                                  <p:childTnLst>
                                    <p:set>
                                      <p:cBhvr>
                                        <p:cTn id="48" dur="1" fill="hold">
                                          <p:stCondLst>
                                            <p:cond delay="0"/>
                                          </p:stCondLst>
                                        </p:cTn>
                                        <p:tgtEl>
                                          <p:spTgt spid="766"/>
                                        </p:tgtEl>
                                        <p:attrNameLst>
                                          <p:attrName>style.visibility</p:attrName>
                                        </p:attrNameLst>
                                      </p:cBhvr>
                                      <p:to>
                                        <p:strVal val="visible"/>
                                      </p:to>
                                    </p:set>
                                    <p:animEffect transition="in" filter="circle(in)">
                                      <p:cBhvr>
                                        <p:cTn id="49" dur="2000"/>
                                        <p:tgtEl>
                                          <p:spTgt spid="766"/>
                                        </p:tgtEl>
                                      </p:cBhvr>
                                    </p:animEffect>
                                  </p:childTnLst>
                                </p:cTn>
                              </p:par>
                              <p:par>
                                <p:cTn id="50" presetID="6" presetClass="entr" presetSubtype="16" fill="hold" grpId="0" nodeType="withEffect">
                                  <p:stCondLst>
                                    <p:cond delay="0"/>
                                  </p:stCondLst>
                                  <p:childTnLst>
                                    <p:set>
                                      <p:cBhvr>
                                        <p:cTn id="51" dur="1" fill="hold">
                                          <p:stCondLst>
                                            <p:cond delay="0"/>
                                          </p:stCondLst>
                                        </p:cTn>
                                        <p:tgtEl>
                                          <p:spTgt spid="767"/>
                                        </p:tgtEl>
                                        <p:attrNameLst>
                                          <p:attrName>style.visibility</p:attrName>
                                        </p:attrNameLst>
                                      </p:cBhvr>
                                      <p:to>
                                        <p:strVal val="visible"/>
                                      </p:to>
                                    </p:set>
                                    <p:animEffect transition="in" filter="circle(in)">
                                      <p:cBhvr>
                                        <p:cTn id="52" dur="2000"/>
                                        <p:tgtEl>
                                          <p:spTgt spid="767"/>
                                        </p:tgtEl>
                                      </p:cBhvr>
                                    </p:animEffect>
                                  </p:childTnLst>
                                </p:cTn>
                              </p:par>
                              <p:par>
                                <p:cTn id="53" presetID="6" presetClass="entr" presetSubtype="16" fill="hold" grpId="0" nodeType="withEffect">
                                  <p:stCondLst>
                                    <p:cond delay="0"/>
                                  </p:stCondLst>
                                  <p:childTnLst>
                                    <p:set>
                                      <p:cBhvr>
                                        <p:cTn id="54" dur="1" fill="hold">
                                          <p:stCondLst>
                                            <p:cond delay="0"/>
                                          </p:stCondLst>
                                        </p:cTn>
                                        <p:tgtEl>
                                          <p:spTgt spid="768"/>
                                        </p:tgtEl>
                                        <p:attrNameLst>
                                          <p:attrName>style.visibility</p:attrName>
                                        </p:attrNameLst>
                                      </p:cBhvr>
                                      <p:to>
                                        <p:strVal val="visible"/>
                                      </p:to>
                                    </p:set>
                                    <p:animEffect transition="in" filter="circle(in)">
                                      <p:cBhvr>
                                        <p:cTn id="55" dur="2000"/>
                                        <p:tgtEl>
                                          <p:spTgt spid="768"/>
                                        </p:tgtEl>
                                      </p:cBhvr>
                                    </p:animEffect>
                                  </p:childTnLst>
                                </p:cTn>
                              </p:par>
                              <p:par>
                                <p:cTn id="56" presetID="6" presetClass="entr" presetSubtype="16" fill="hold" grpId="0" nodeType="withEffect">
                                  <p:stCondLst>
                                    <p:cond delay="0"/>
                                  </p:stCondLst>
                                  <p:childTnLst>
                                    <p:set>
                                      <p:cBhvr>
                                        <p:cTn id="57" dur="1" fill="hold">
                                          <p:stCondLst>
                                            <p:cond delay="0"/>
                                          </p:stCondLst>
                                        </p:cTn>
                                        <p:tgtEl>
                                          <p:spTgt spid="769"/>
                                        </p:tgtEl>
                                        <p:attrNameLst>
                                          <p:attrName>style.visibility</p:attrName>
                                        </p:attrNameLst>
                                      </p:cBhvr>
                                      <p:to>
                                        <p:strVal val="visible"/>
                                      </p:to>
                                    </p:set>
                                    <p:animEffect transition="in" filter="circle(in)">
                                      <p:cBhvr>
                                        <p:cTn id="58" dur="2000"/>
                                        <p:tgtEl>
                                          <p:spTgt spid="769"/>
                                        </p:tgtEl>
                                      </p:cBhvr>
                                    </p:animEffect>
                                  </p:childTnLst>
                                </p:cTn>
                              </p:par>
                              <p:par>
                                <p:cTn id="59" presetID="6" presetClass="entr" presetSubtype="16" fill="hold" grpId="0" nodeType="withEffect">
                                  <p:stCondLst>
                                    <p:cond delay="0"/>
                                  </p:stCondLst>
                                  <p:childTnLst>
                                    <p:set>
                                      <p:cBhvr>
                                        <p:cTn id="60" dur="1" fill="hold">
                                          <p:stCondLst>
                                            <p:cond delay="0"/>
                                          </p:stCondLst>
                                        </p:cTn>
                                        <p:tgtEl>
                                          <p:spTgt spid="770"/>
                                        </p:tgtEl>
                                        <p:attrNameLst>
                                          <p:attrName>style.visibility</p:attrName>
                                        </p:attrNameLst>
                                      </p:cBhvr>
                                      <p:to>
                                        <p:strVal val="visible"/>
                                      </p:to>
                                    </p:set>
                                    <p:animEffect transition="in" filter="circle(in)">
                                      <p:cBhvr>
                                        <p:cTn id="61" dur="2000"/>
                                        <p:tgtEl>
                                          <p:spTgt spid="770"/>
                                        </p:tgtEl>
                                      </p:cBhvr>
                                    </p:animEffect>
                                  </p:childTnLst>
                                </p:cTn>
                              </p:par>
                              <p:par>
                                <p:cTn id="62" presetID="6" presetClass="entr" presetSubtype="16" fill="hold" grpId="0" nodeType="withEffect">
                                  <p:stCondLst>
                                    <p:cond delay="0"/>
                                  </p:stCondLst>
                                  <p:childTnLst>
                                    <p:set>
                                      <p:cBhvr>
                                        <p:cTn id="63" dur="1" fill="hold">
                                          <p:stCondLst>
                                            <p:cond delay="0"/>
                                          </p:stCondLst>
                                        </p:cTn>
                                        <p:tgtEl>
                                          <p:spTgt spid="771"/>
                                        </p:tgtEl>
                                        <p:attrNameLst>
                                          <p:attrName>style.visibility</p:attrName>
                                        </p:attrNameLst>
                                      </p:cBhvr>
                                      <p:to>
                                        <p:strVal val="visible"/>
                                      </p:to>
                                    </p:set>
                                    <p:animEffect transition="in" filter="circle(in)">
                                      <p:cBhvr>
                                        <p:cTn id="64" dur="2000"/>
                                        <p:tgtEl>
                                          <p:spTgt spid="771"/>
                                        </p:tgtEl>
                                      </p:cBhvr>
                                    </p:animEffect>
                                  </p:childTnLst>
                                </p:cTn>
                              </p:par>
                              <p:par>
                                <p:cTn id="65" presetID="6" presetClass="entr" presetSubtype="16" fill="hold" grpId="0" nodeType="withEffect">
                                  <p:stCondLst>
                                    <p:cond delay="0"/>
                                  </p:stCondLst>
                                  <p:childTnLst>
                                    <p:set>
                                      <p:cBhvr>
                                        <p:cTn id="66" dur="1" fill="hold">
                                          <p:stCondLst>
                                            <p:cond delay="0"/>
                                          </p:stCondLst>
                                        </p:cTn>
                                        <p:tgtEl>
                                          <p:spTgt spid="772"/>
                                        </p:tgtEl>
                                        <p:attrNameLst>
                                          <p:attrName>style.visibility</p:attrName>
                                        </p:attrNameLst>
                                      </p:cBhvr>
                                      <p:to>
                                        <p:strVal val="visible"/>
                                      </p:to>
                                    </p:set>
                                    <p:animEffect transition="in" filter="circle(in)">
                                      <p:cBhvr>
                                        <p:cTn id="67" dur="2000"/>
                                        <p:tgtEl>
                                          <p:spTgt spid="772"/>
                                        </p:tgtEl>
                                      </p:cBhvr>
                                    </p:animEffect>
                                  </p:childTnLst>
                                </p:cTn>
                              </p:par>
                              <p:par>
                                <p:cTn id="68" presetID="6" presetClass="entr" presetSubtype="16" fill="hold" grpId="0" nodeType="withEffect">
                                  <p:stCondLst>
                                    <p:cond delay="0"/>
                                  </p:stCondLst>
                                  <p:childTnLst>
                                    <p:set>
                                      <p:cBhvr>
                                        <p:cTn id="69" dur="1" fill="hold">
                                          <p:stCondLst>
                                            <p:cond delay="0"/>
                                          </p:stCondLst>
                                        </p:cTn>
                                        <p:tgtEl>
                                          <p:spTgt spid="773"/>
                                        </p:tgtEl>
                                        <p:attrNameLst>
                                          <p:attrName>style.visibility</p:attrName>
                                        </p:attrNameLst>
                                      </p:cBhvr>
                                      <p:to>
                                        <p:strVal val="visible"/>
                                      </p:to>
                                    </p:set>
                                    <p:animEffect transition="in" filter="circle(in)">
                                      <p:cBhvr>
                                        <p:cTn id="70" dur="2000"/>
                                        <p:tgtEl>
                                          <p:spTgt spid="773"/>
                                        </p:tgtEl>
                                      </p:cBhvr>
                                    </p:animEffect>
                                  </p:childTnLst>
                                </p:cTn>
                              </p:par>
                              <p:par>
                                <p:cTn id="71" presetID="6" presetClass="entr" presetSubtype="16" fill="hold" grpId="0" nodeType="withEffect">
                                  <p:stCondLst>
                                    <p:cond delay="0"/>
                                  </p:stCondLst>
                                  <p:childTnLst>
                                    <p:set>
                                      <p:cBhvr>
                                        <p:cTn id="72" dur="1" fill="hold">
                                          <p:stCondLst>
                                            <p:cond delay="0"/>
                                          </p:stCondLst>
                                        </p:cTn>
                                        <p:tgtEl>
                                          <p:spTgt spid="774"/>
                                        </p:tgtEl>
                                        <p:attrNameLst>
                                          <p:attrName>style.visibility</p:attrName>
                                        </p:attrNameLst>
                                      </p:cBhvr>
                                      <p:to>
                                        <p:strVal val="visible"/>
                                      </p:to>
                                    </p:set>
                                    <p:animEffect transition="in" filter="circle(in)">
                                      <p:cBhvr>
                                        <p:cTn id="73" dur="2000"/>
                                        <p:tgtEl>
                                          <p:spTgt spid="774"/>
                                        </p:tgtEl>
                                      </p:cBhvr>
                                    </p:animEffect>
                                  </p:childTnLst>
                                </p:cTn>
                              </p:par>
                              <p:par>
                                <p:cTn id="74" presetID="6" presetClass="entr" presetSubtype="16" fill="hold" grpId="0" nodeType="withEffect">
                                  <p:stCondLst>
                                    <p:cond delay="0"/>
                                  </p:stCondLst>
                                  <p:childTnLst>
                                    <p:set>
                                      <p:cBhvr>
                                        <p:cTn id="75" dur="1" fill="hold">
                                          <p:stCondLst>
                                            <p:cond delay="0"/>
                                          </p:stCondLst>
                                        </p:cTn>
                                        <p:tgtEl>
                                          <p:spTgt spid="775"/>
                                        </p:tgtEl>
                                        <p:attrNameLst>
                                          <p:attrName>style.visibility</p:attrName>
                                        </p:attrNameLst>
                                      </p:cBhvr>
                                      <p:to>
                                        <p:strVal val="visible"/>
                                      </p:to>
                                    </p:set>
                                    <p:animEffect transition="in" filter="circle(in)">
                                      <p:cBhvr>
                                        <p:cTn id="76" dur="2000"/>
                                        <p:tgtEl>
                                          <p:spTgt spid="775"/>
                                        </p:tgtEl>
                                      </p:cBhvr>
                                    </p:animEffect>
                                  </p:childTnLst>
                                </p:cTn>
                              </p:par>
                              <p:par>
                                <p:cTn id="77" presetID="6" presetClass="entr" presetSubtype="16" fill="hold" grpId="0" nodeType="withEffect">
                                  <p:stCondLst>
                                    <p:cond delay="0"/>
                                  </p:stCondLst>
                                  <p:childTnLst>
                                    <p:set>
                                      <p:cBhvr>
                                        <p:cTn id="78" dur="1" fill="hold">
                                          <p:stCondLst>
                                            <p:cond delay="0"/>
                                          </p:stCondLst>
                                        </p:cTn>
                                        <p:tgtEl>
                                          <p:spTgt spid="776"/>
                                        </p:tgtEl>
                                        <p:attrNameLst>
                                          <p:attrName>style.visibility</p:attrName>
                                        </p:attrNameLst>
                                      </p:cBhvr>
                                      <p:to>
                                        <p:strVal val="visible"/>
                                      </p:to>
                                    </p:set>
                                    <p:animEffect transition="in" filter="circle(in)">
                                      <p:cBhvr>
                                        <p:cTn id="79" dur="2000"/>
                                        <p:tgtEl>
                                          <p:spTgt spid="776"/>
                                        </p:tgtEl>
                                      </p:cBhvr>
                                    </p:animEffect>
                                  </p:childTnLst>
                                </p:cTn>
                              </p:par>
                              <p:par>
                                <p:cTn id="80" presetID="6" presetClass="entr" presetSubtype="16" fill="hold" grpId="0" nodeType="withEffect">
                                  <p:stCondLst>
                                    <p:cond delay="0"/>
                                  </p:stCondLst>
                                  <p:childTnLst>
                                    <p:set>
                                      <p:cBhvr>
                                        <p:cTn id="81" dur="1" fill="hold">
                                          <p:stCondLst>
                                            <p:cond delay="0"/>
                                          </p:stCondLst>
                                        </p:cTn>
                                        <p:tgtEl>
                                          <p:spTgt spid="777"/>
                                        </p:tgtEl>
                                        <p:attrNameLst>
                                          <p:attrName>style.visibility</p:attrName>
                                        </p:attrNameLst>
                                      </p:cBhvr>
                                      <p:to>
                                        <p:strVal val="visible"/>
                                      </p:to>
                                    </p:set>
                                    <p:animEffect transition="in" filter="circle(in)">
                                      <p:cBhvr>
                                        <p:cTn id="82" dur="2000"/>
                                        <p:tgtEl>
                                          <p:spTgt spid="777"/>
                                        </p:tgtEl>
                                      </p:cBhvr>
                                    </p:animEffect>
                                  </p:childTnLst>
                                </p:cTn>
                              </p:par>
                              <p:par>
                                <p:cTn id="83" presetID="6" presetClass="entr" presetSubtype="16" fill="hold" grpId="0" nodeType="withEffect">
                                  <p:stCondLst>
                                    <p:cond delay="0"/>
                                  </p:stCondLst>
                                  <p:childTnLst>
                                    <p:set>
                                      <p:cBhvr>
                                        <p:cTn id="84" dur="1" fill="hold">
                                          <p:stCondLst>
                                            <p:cond delay="0"/>
                                          </p:stCondLst>
                                        </p:cTn>
                                        <p:tgtEl>
                                          <p:spTgt spid="778"/>
                                        </p:tgtEl>
                                        <p:attrNameLst>
                                          <p:attrName>style.visibility</p:attrName>
                                        </p:attrNameLst>
                                      </p:cBhvr>
                                      <p:to>
                                        <p:strVal val="visible"/>
                                      </p:to>
                                    </p:set>
                                    <p:animEffect transition="in" filter="circle(in)">
                                      <p:cBhvr>
                                        <p:cTn id="85" dur="2000"/>
                                        <p:tgtEl>
                                          <p:spTgt spid="778"/>
                                        </p:tgtEl>
                                      </p:cBhvr>
                                    </p:animEffect>
                                  </p:childTnLst>
                                </p:cTn>
                              </p:par>
                              <p:par>
                                <p:cTn id="86" presetID="6" presetClass="entr" presetSubtype="16" fill="hold" grpId="0" nodeType="withEffect">
                                  <p:stCondLst>
                                    <p:cond delay="0"/>
                                  </p:stCondLst>
                                  <p:childTnLst>
                                    <p:set>
                                      <p:cBhvr>
                                        <p:cTn id="87" dur="1" fill="hold">
                                          <p:stCondLst>
                                            <p:cond delay="0"/>
                                          </p:stCondLst>
                                        </p:cTn>
                                        <p:tgtEl>
                                          <p:spTgt spid="779"/>
                                        </p:tgtEl>
                                        <p:attrNameLst>
                                          <p:attrName>style.visibility</p:attrName>
                                        </p:attrNameLst>
                                      </p:cBhvr>
                                      <p:to>
                                        <p:strVal val="visible"/>
                                      </p:to>
                                    </p:set>
                                    <p:animEffect transition="in" filter="circle(in)">
                                      <p:cBhvr>
                                        <p:cTn id="88" dur="2000"/>
                                        <p:tgtEl>
                                          <p:spTgt spid="779"/>
                                        </p:tgtEl>
                                      </p:cBhvr>
                                    </p:animEffect>
                                  </p:childTnLst>
                                </p:cTn>
                              </p:par>
                              <p:par>
                                <p:cTn id="89" presetID="6" presetClass="entr" presetSubtype="16" fill="hold" grpId="0" nodeType="withEffect">
                                  <p:stCondLst>
                                    <p:cond delay="0"/>
                                  </p:stCondLst>
                                  <p:childTnLst>
                                    <p:set>
                                      <p:cBhvr>
                                        <p:cTn id="90" dur="1" fill="hold">
                                          <p:stCondLst>
                                            <p:cond delay="0"/>
                                          </p:stCondLst>
                                        </p:cTn>
                                        <p:tgtEl>
                                          <p:spTgt spid="780"/>
                                        </p:tgtEl>
                                        <p:attrNameLst>
                                          <p:attrName>style.visibility</p:attrName>
                                        </p:attrNameLst>
                                      </p:cBhvr>
                                      <p:to>
                                        <p:strVal val="visible"/>
                                      </p:to>
                                    </p:set>
                                    <p:animEffect transition="in" filter="circle(in)">
                                      <p:cBhvr>
                                        <p:cTn id="91" dur="2000"/>
                                        <p:tgtEl>
                                          <p:spTgt spid="780"/>
                                        </p:tgtEl>
                                      </p:cBhvr>
                                    </p:animEffect>
                                  </p:childTnLst>
                                </p:cTn>
                              </p:par>
                              <p:par>
                                <p:cTn id="92" presetID="6" presetClass="entr" presetSubtype="16" fill="hold" grpId="0" nodeType="withEffect">
                                  <p:stCondLst>
                                    <p:cond delay="0"/>
                                  </p:stCondLst>
                                  <p:childTnLst>
                                    <p:set>
                                      <p:cBhvr>
                                        <p:cTn id="93" dur="1" fill="hold">
                                          <p:stCondLst>
                                            <p:cond delay="0"/>
                                          </p:stCondLst>
                                        </p:cTn>
                                        <p:tgtEl>
                                          <p:spTgt spid="781"/>
                                        </p:tgtEl>
                                        <p:attrNameLst>
                                          <p:attrName>style.visibility</p:attrName>
                                        </p:attrNameLst>
                                      </p:cBhvr>
                                      <p:to>
                                        <p:strVal val="visible"/>
                                      </p:to>
                                    </p:set>
                                    <p:animEffect transition="in" filter="circle(in)">
                                      <p:cBhvr>
                                        <p:cTn id="94" dur="2000"/>
                                        <p:tgtEl>
                                          <p:spTgt spid="781"/>
                                        </p:tgtEl>
                                      </p:cBhvr>
                                    </p:animEffect>
                                  </p:childTnLst>
                                </p:cTn>
                              </p:par>
                              <p:par>
                                <p:cTn id="95" presetID="6" presetClass="entr" presetSubtype="16" fill="hold" grpId="0" nodeType="withEffect">
                                  <p:stCondLst>
                                    <p:cond delay="0"/>
                                  </p:stCondLst>
                                  <p:childTnLst>
                                    <p:set>
                                      <p:cBhvr>
                                        <p:cTn id="96" dur="1" fill="hold">
                                          <p:stCondLst>
                                            <p:cond delay="0"/>
                                          </p:stCondLst>
                                        </p:cTn>
                                        <p:tgtEl>
                                          <p:spTgt spid="782"/>
                                        </p:tgtEl>
                                        <p:attrNameLst>
                                          <p:attrName>style.visibility</p:attrName>
                                        </p:attrNameLst>
                                      </p:cBhvr>
                                      <p:to>
                                        <p:strVal val="visible"/>
                                      </p:to>
                                    </p:set>
                                    <p:animEffect transition="in" filter="circle(in)">
                                      <p:cBhvr>
                                        <p:cTn id="97" dur="2000"/>
                                        <p:tgtEl>
                                          <p:spTgt spid="782"/>
                                        </p:tgtEl>
                                      </p:cBhvr>
                                    </p:animEffect>
                                  </p:childTnLst>
                                </p:cTn>
                              </p:par>
                              <p:par>
                                <p:cTn id="98" presetID="6" presetClass="entr" presetSubtype="16" fill="hold" grpId="0" nodeType="withEffect">
                                  <p:stCondLst>
                                    <p:cond delay="0"/>
                                  </p:stCondLst>
                                  <p:childTnLst>
                                    <p:set>
                                      <p:cBhvr>
                                        <p:cTn id="99" dur="1" fill="hold">
                                          <p:stCondLst>
                                            <p:cond delay="0"/>
                                          </p:stCondLst>
                                        </p:cTn>
                                        <p:tgtEl>
                                          <p:spTgt spid="783"/>
                                        </p:tgtEl>
                                        <p:attrNameLst>
                                          <p:attrName>style.visibility</p:attrName>
                                        </p:attrNameLst>
                                      </p:cBhvr>
                                      <p:to>
                                        <p:strVal val="visible"/>
                                      </p:to>
                                    </p:set>
                                    <p:animEffect transition="in" filter="circle(in)">
                                      <p:cBhvr>
                                        <p:cTn id="100" dur="2000"/>
                                        <p:tgtEl>
                                          <p:spTgt spid="783"/>
                                        </p:tgtEl>
                                      </p:cBhvr>
                                    </p:animEffect>
                                  </p:childTnLst>
                                </p:cTn>
                              </p:par>
                              <p:par>
                                <p:cTn id="101" presetID="6" presetClass="entr" presetSubtype="16" fill="hold" grpId="0" nodeType="withEffect">
                                  <p:stCondLst>
                                    <p:cond delay="0"/>
                                  </p:stCondLst>
                                  <p:childTnLst>
                                    <p:set>
                                      <p:cBhvr>
                                        <p:cTn id="102" dur="1" fill="hold">
                                          <p:stCondLst>
                                            <p:cond delay="0"/>
                                          </p:stCondLst>
                                        </p:cTn>
                                        <p:tgtEl>
                                          <p:spTgt spid="784"/>
                                        </p:tgtEl>
                                        <p:attrNameLst>
                                          <p:attrName>style.visibility</p:attrName>
                                        </p:attrNameLst>
                                      </p:cBhvr>
                                      <p:to>
                                        <p:strVal val="visible"/>
                                      </p:to>
                                    </p:set>
                                    <p:animEffect transition="in" filter="circle(in)">
                                      <p:cBhvr>
                                        <p:cTn id="103" dur="2000"/>
                                        <p:tgtEl>
                                          <p:spTgt spid="784"/>
                                        </p:tgtEl>
                                      </p:cBhvr>
                                    </p:animEffect>
                                  </p:childTnLst>
                                </p:cTn>
                              </p:par>
                              <p:par>
                                <p:cTn id="104" presetID="6" presetClass="entr" presetSubtype="16" fill="hold" grpId="0" nodeType="withEffect">
                                  <p:stCondLst>
                                    <p:cond delay="0"/>
                                  </p:stCondLst>
                                  <p:childTnLst>
                                    <p:set>
                                      <p:cBhvr>
                                        <p:cTn id="105" dur="1" fill="hold">
                                          <p:stCondLst>
                                            <p:cond delay="0"/>
                                          </p:stCondLst>
                                        </p:cTn>
                                        <p:tgtEl>
                                          <p:spTgt spid="785"/>
                                        </p:tgtEl>
                                        <p:attrNameLst>
                                          <p:attrName>style.visibility</p:attrName>
                                        </p:attrNameLst>
                                      </p:cBhvr>
                                      <p:to>
                                        <p:strVal val="visible"/>
                                      </p:to>
                                    </p:set>
                                    <p:animEffect transition="in" filter="circle(in)">
                                      <p:cBhvr>
                                        <p:cTn id="106" dur="2000"/>
                                        <p:tgtEl>
                                          <p:spTgt spid="785"/>
                                        </p:tgtEl>
                                      </p:cBhvr>
                                    </p:animEffect>
                                  </p:childTnLst>
                                </p:cTn>
                              </p:par>
                              <p:par>
                                <p:cTn id="107" presetID="6" presetClass="entr" presetSubtype="16" fill="hold" grpId="0" nodeType="withEffect">
                                  <p:stCondLst>
                                    <p:cond delay="0"/>
                                  </p:stCondLst>
                                  <p:childTnLst>
                                    <p:set>
                                      <p:cBhvr>
                                        <p:cTn id="108" dur="1" fill="hold">
                                          <p:stCondLst>
                                            <p:cond delay="0"/>
                                          </p:stCondLst>
                                        </p:cTn>
                                        <p:tgtEl>
                                          <p:spTgt spid="786"/>
                                        </p:tgtEl>
                                        <p:attrNameLst>
                                          <p:attrName>style.visibility</p:attrName>
                                        </p:attrNameLst>
                                      </p:cBhvr>
                                      <p:to>
                                        <p:strVal val="visible"/>
                                      </p:to>
                                    </p:set>
                                    <p:animEffect transition="in" filter="circle(in)">
                                      <p:cBhvr>
                                        <p:cTn id="109" dur="2000"/>
                                        <p:tgtEl>
                                          <p:spTgt spid="786"/>
                                        </p:tgtEl>
                                      </p:cBhvr>
                                    </p:animEffect>
                                  </p:childTnLst>
                                </p:cTn>
                              </p:par>
                              <p:par>
                                <p:cTn id="110" presetID="6" presetClass="entr" presetSubtype="16" fill="hold" grpId="0" nodeType="withEffect">
                                  <p:stCondLst>
                                    <p:cond delay="0"/>
                                  </p:stCondLst>
                                  <p:childTnLst>
                                    <p:set>
                                      <p:cBhvr>
                                        <p:cTn id="111" dur="1" fill="hold">
                                          <p:stCondLst>
                                            <p:cond delay="0"/>
                                          </p:stCondLst>
                                        </p:cTn>
                                        <p:tgtEl>
                                          <p:spTgt spid="787"/>
                                        </p:tgtEl>
                                        <p:attrNameLst>
                                          <p:attrName>style.visibility</p:attrName>
                                        </p:attrNameLst>
                                      </p:cBhvr>
                                      <p:to>
                                        <p:strVal val="visible"/>
                                      </p:to>
                                    </p:set>
                                    <p:animEffect transition="in" filter="circle(in)">
                                      <p:cBhvr>
                                        <p:cTn id="112" dur="2000"/>
                                        <p:tgtEl>
                                          <p:spTgt spid="787"/>
                                        </p:tgtEl>
                                      </p:cBhvr>
                                    </p:animEffect>
                                  </p:childTnLst>
                                </p:cTn>
                              </p:par>
                              <p:par>
                                <p:cTn id="113" presetID="6" presetClass="entr" presetSubtype="16" fill="hold" grpId="0" nodeType="withEffect">
                                  <p:stCondLst>
                                    <p:cond delay="0"/>
                                  </p:stCondLst>
                                  <p:childTnLst>
                                    <p:set>
                                      <p:cBhvr>
                                        <p:cTn id="114" dur="1" fill="hold">
                                          <p:stCondLst>
                                            <p:cond delay="0"/>
                                          </p:stCondLst>
                                        </p:cTn>
                                        <p:tgtEl>
                                          <p:spTgt spid="788"/>
                                        </p:tgtEl>
                                        <p:attrNameLst>
                                          <p:attrName>style.visibility</p:attrName>
                                        </p:attrNameLst>
                                      </p:cBhvr>
                                      <p:to>
                                        <p:strVal val="visible"/>
                                      </p:to>
                                    </p:set>
                                    <p:animEffect transition="in" filter="circle(in)">
                                      <p:cBhvr>
                                        <p:cTn id="115" dur="2000"/>
                                        <p:tgtEl>
                                          <p:spTgt spid="788"/>
                                        </p:tgtEl>
                                      </p:cBhvr>
                                    </p:animEffect>
                                  </p:childTnLst>
                                </p:cTn>
                              </p:par>
                              <p:par>
                                <p:cTn id="116" presetID="6" presetClass="entr" presetSubtype="16" fill="hold" grpId="0" nodeType="withEffect">
                                  <p:stCondLst>
                                    <p:cond delay="0"/>
                                  </p:stCondLst>
                                  <p:childTnLst>
                                    <p:set>
                                      <p:cBhvr>
                                        <p:cTn id="117" dur="1" fill="hold">
                                          <p:stCondLst>
                                            <p:cond delay="0"/>
                                          </p:stCondLst>
                                        </p:cTn>
                                        <p:tgtEl>
                                          <p:spTgt spid="789"/>
                                        </p:tgtEl>
                                        <p:attrNameLst>
                                          <p:attrName>style.visibility</p:attrName>
                                        </p:attrNameLst>
                                      </p:cBhvr>
                                      <p:to>
                                        <p:strVal val="visible"/>
                                      </p:to>
                                    </p:set>
                                    <p:animEffect transition="in" filter="circle(in)">
                                      <p:cBhvr>
                                        <p:cTn id="118" dur="2000"/>
                                        <p:tgtEl>
                                          <p:spTgt spid="789"/>
                                        </p:tgtEl>
                                      </p:cBhvr>
                                    </p:animEffect>
                                  </p:childTnLst>
                                </p:cTn>
                              </p:par>
                              <p:par>
                                <p:cTn id="119" presetID="6" presetClass="entr" presetSubtype="16" fill="hold" grpId="0" nodeType="withEffect">
                                  <p:stCondLst>
                                    <p:cond delay="0"/>
                                  </p:stCondLst>
                                  <p:childTnLst>
                                    <p:set>
                                      <p:cBhvr>
                                        <p:cTn id="120" dur="1" fill="hold">
                                          <p:stCondLst>
                                            <p:cond delay="0"/>
                                          </p:stCondLst>
                                        </p:cTn>
                                        <p:tgtEl>
                                          <p:spTgt spid="790"/>
                                        </p:tgtEl>
                                        <p:attrNameLst>
                                          <p:attrName>style.visibility</p:attrName>
                                        </p:attrNameLst>
                                      </p:cBhvr>
                                      <p:to>
                                        <p:strVal val="visible"/>
                                      </p:to>
                                    </p:set>
                                    <p:animEffect transition="in" filter="circle(in)">
                                      <p:cBhvr>
                                        <p:cTn id="121" dur="2000"/>
                                        <p:tgtEl>
                                          <p:spTgt spid="790"/>
                                        </p:tgtEl>
                                      </p:cBhvr>
                                    </p:animEffect>
                                  </p:childTnLst>
                                </p:cTn>
                              </p:par>
                              <p:par>
                                <p:cTn id="122" presetID="6" presetClass="entr" presetSubtype="16" fill="hold" grpId="0" nodeType="withEffect">
                                  <p:stCondLst>
                                    <p:cond delay="0"/>
                                  </p:stCondLst>
                                  <p:childTnLst>
                                    <p:set>
                                      <p:cBhvr>
                                        <p:cTn id="123" dur="1" fill="hold">
                                          <p:stCondLst>
                                            <p:cond delay="0"/>
                                          </p:stCondLst>
                                        </p:cTn>
                                        <p:tgtEl>
                                          <p:spTgt spid="791"/>
                                        </p:tgtEl>
                                        <p:attrNameLst>
                                          <p:attrName>style.visibility</p:attrName>
                                        </p:attrNameLst>
                                      </p:cBhvr>
                                      <p:to>
                                        <p:strVal val="visible"/>
                                      </p:to>
                                    </p:set>
                                    <p:animEffect transition="in" filter="circle(in)">
                                      <p:cBhvr>
                                        <p:cTn id="124" dur="2000"/>
                                        <p:tgtEl>
                                          <p:spTgt spid="791"/>
                                        </p:tgtEl>
                                      </p:cBhvr>
                                    </p:animEffect>
                                  </p:childTnLst>
                                </p:cTn>
                              </p:par>
                              <p:par>
                                <p:cTn id="125" presetID="6" presetClass="entr" presetSubtype="16" fill="hold" grpId="0" nodeType="withEffect">
                                  <p:stCondLst>
                                    <p:cond delay="0"/>
                                  </p:stCondLst>
                                  <p:childTnLst>
                                    <p:set>
                                      <p:cBhvr>
                                        <p:cTn id="126" dur="1" fill="hold">
                                          <p:stCondLst>
                                            <p:cond delay="0"/>
                                          </p:stCondLst>
                                        </p:cTn>
                                        <p:tgtEl>
                                          <p:spTgt spid="792"/>
                                        </p:tgtEl>
                                        <p:attrNameLst>
                                          <p:attrName>style.visibility</p:attrName>
                                        </p:attrNameLst>
                                      </p:cBhvr>
                                      <p:to>
                                        <p:strVal val="visible"/>
                                      </p:to>
                                    </p:set>
                                    <p:animEffect transition="in" filter="circle(in)">
                                      <p:cBhvr>
                                        <p:cTn id="127" dur="2000"/>
                                        <p:tgtEl>
                                          <p:spTgt spid="792"/>
                                        </p:tgtEl>
                                      </p:cBhvr>
                                    </p:animEffect>
                                  </p:childTnLst>
                                </p:cTn>
                              </p:par>
                              <p:par>
                                <p:cTn id="128" presetID="6" presetClass="entr" presetSubtype="16" fill="hold" grpId="0" nodeType="withEffect">
                                  <p:stCondLst>
                                    <p:cond delay="0"/>
                                  </p:stCondLst>
                                  <p:childTnLst>
                                    <p:set>
                                      <p:cBhvr>
                                        <p:cTn id="129" dur="1" fill="hold">
                                          <p:stCondLst>
                                            <p:cond delay="0"/>
                                          </p:stCondLst>
                                        </p:cTn>
                                        <p:tgtEl>
                                          <p:spTgt spid="793"/>
                                        </p:tgtEl>
                                        <p:attrNameLst>
                                          <p:attrName>style.visibility</p:attrName>
                                        </p:attrNameLst>
                                      </p:cBhvr>
                                      <p:to>
                                        <p:strVal val="visible"/>
                                      </p:to>
                                    </p:set>
                                    <p:animEffect transition="in" filter="circle(in)">
                                      <p:cBhvr>
                                        <p:cTn id="130" dur="2000"/>
                                        <p:tgtEl>
                                          <p:spTgt spid="793"/>
                                        </p:tgtEl>
                                      </p:cBhvr>
                                    </p:animEffect>
                                  </p:childTnLst>
                                </p:cTn>
                              </p:par>
                              <p:par>
                                <p:cTn id="131" presetID="6" presetClass="entr" presetSubtype="16" fill="hold" grpId="0" nodeType="withEffect">
                                  <p:stCondLst>
                                    <p:cond delay="0"/>
                                  </p:stCondLst>
                                  <p:childTnLst>
                                    <p:set>
                                      <p:cBhvr>
                                        <p:cTn id="132" dur="1" fill="hold">
                                          <p:stCondLst>
                                            <p:cond delay="0"/>
                                          </p:stCondLst>
                                        </p:cTn>
                                        <p:tgtEl>
                                          <p:spTgt spid="794"/>
                                        </p:tgtEl>
                                        <p:attrNameLst>
                                          <p:attrName>style.visibility</p:attrName>
                                        </p:attrNameLst>
                                      </p:cBhvr>
                                      <p:to>
                                        <p:strVal val="visible"/>
                                      </p:to>
                                    </p:set>
                                    <p:animEffect transition="in" filter="circle(in)">
                                      <p:cBhvr>
                                        <p:cTn id="133" dur="2000"/>
                                        <p:tgtEl>
                                          <p:spTgt spid="794"/>
                                        </p:tgtEl>
                                      </p:cBhvr>
                                    </p:animEffect>
                                  </p:childTnLst>
                                </p:cTn>
                              </p:par>
                              <p:par>
                                <p:cTn id="134" presetID="6" presetClass="entr" presetSubtype="16" fill="hold" grpId="0" nodeType="withEffect">
                                  <p:stCondLst>
                                    <p:cond delay="0"/>
                                  </p:stCondLst>
                                  <p:childTnLst>
                                    <p:set>
                                      <p:cBhvr>
                                        <p:cTn id="135" dur="1" fill="hold">
                                          <p:stCondLst>
                                            <p:cond delay="0"/>
                                          </p:stCondLst>
                                        </p:cTn>
                                        <p:tgtEl>
                                          <p:spTgt spid="795"/>
                                        </p:tgtEl>
                                        <p:attrNameLst>
                                          <p:attrName>style.visibility</p:attrName>
                                        </p:attrNameLst>
                                      </p:cBhvr>
                                      <p:to>
                                        <p:strVal val="visible"/>
                                      </p:to>
                                    </p:set>
                                    <p:animEffect transition="in" filter="circle(in)">
                                      <p:cBhvr>
                                        <p:cTn id="136" dur="2000"/>
                                        <p:tgtEl>
                                          <p:spTgt spid="795"/>
                                        </p:tgtEl>
                                      </p:cBhvr>
                                    </p:animEffect>
                                  </p:childTnLst>
                                </p:cTn>
                              </p:par>
                              <p:par>
                                <p:cTn id="137" presetID="6" presetClass="entr" presetSubtype="16" fill="hold" grpId="0" nodeType="withEffect">
                                  <p:stCondLst>
                                    <p:cond delay="0"/>
                                  </p:stCondLst>
                                  <p:childTnLst>
                                    <p:set>
                                      <p:cBhvr>
                                        <p:cTn id="138" dur="1" fill="hold">
                                          <p:stCondLst>
                                            <p:cond delay="0"/>
                                          </p:stCondLst>
                                        </p:cTn>
                                        <p:tgtEl>
                                          <p:spTgt spid="796"/>
                                        </p:tgtEl>
                                        <p:attrNameLst>
                                          <p:attrName>style.visibility</p:attrName>
                                        </p:attrNameLst>
                                      </p:cBhvr>
                                      <p:to>
                                        <p:strVal val="visible"/>
                                      </p:to>
                                    </p:set>
                                    <p:animEffect transition="in" filter="circle(in)">
                                      <p:cBhvr>
                                        <p:cTn id="139" dur="2000"/>
                                        <p:tgtEl>
                                          <p:spTgt spid="796"/>
                                        </p:tgtEl>
                                      </p:cBhvr>
                                    </p:animEffect>
                                  </p:childTnLst>
                                </p:cTn>
                              </p:par>
                              <p:par>
                                <p:cTn id="140" presetID="6" presetClass="entr" presetSubtype="16" fill="hold" grpId="0" nodeType="withEffect">
                                  <p:stCondLst>
                                    <p:cond delay="0"/>
                                  </p:stCondLst>
                                  <p:childTnLst>
                                    <p:set>
                                      <p:cBhvr>
                                        <p:cTn id="141" dur="1" fill="hold">
                                          <p:stCondLst>
                                            <p:cond delay="0"/>
                                          </p:stCondLst>
                                        </p:cTn>
                                        <p:tgtEl>
                                          <p:spTgt spid="797"/>
                                        </p:tgtEl>
                                        <p:attrNameLst>
                                          <p:attrName>style.visibility</p:attrName>
                                        </p:attrNameLst>
                                      </p:cBhvr>
                                      <p:to>
                                        <p:strVal val="visible"/>
                                      </p:to>
                                    </p:set>
                                    <p:animEffect transition="in" filter="circle(in)">
                                      <p:cBhvr>
                                        <p:cTn id="142" dur="2000"/>
                                        <p:tgtEl>
                                          <p:spTgt spid="797"/>
                                        </p:tgtEl>
                                      </p:cBhvr>
                                    </p:animEffect>
                                  </p:childTnLst>
                                </p:cTn>
                              </p:par>
                              <p:par>
                                <p:cTn id="143" presetID="6" presetClass="entr" presetSubtype="16" fill="hold" grpId="0" nodeType="withEffect">
                                  <p:stCondLst>
                                    <p:cond delay="0"/>
                                  </p:stCondLst>
                                  <p:childTnLst>
                                    <p:set>
                                      <p:cBhvr>
                                        <p:cTn id="144" dur="1" fill="hold">
                                          <p:stCondLst>
                                            <p:cond delay="0"/>
                                          </p:stCondLst>
                                        </p:cTn>
                                        <p:tgtEl>
                                          <p:spTgt spid="798"/>
                                        </p:tgtEl>
                                        <p:attrNameLst>
                                          <p:attrName>style.visibility</p:attrName>
                                        </p:attrNameLst>
                                      </p:cBhvr>
                                      <p:to>
                                        <p:strVal val="visible"/>
                                      </p:to>
                                    </p:set>
                                    <p:animEffect transition="in" filter="circle(in)">
                                      <p:cBhvr>
                                        <p:cTn id="145" dur="2000"/>
                                        <p:tgtEl>
                                          <p:spTgt spid="798"/>
                                        </p:tgtEl>
                                      </p:cBhvr>
                                    </p:animEffect>
                                  </p:childTnLst>
                                </p:cTn>
                              </p:par>
                              <p:par>
                                <p:cTn id="146" presetID="6" presetClass="entr" presetSubtype="16" fill="hold" grpId="0" nodeType="withEffect">
                                  <p:stCondLst>
                                    <p:cond delay="0"/>
                                  </p:stCondLst>
                                  <p:childTnLst>
                                    <p:set>
                                      <p:cBhvr>
                                        <p:cTn id="147" dur="1" fill="hold">
                                          <p:stCondLst>
                                            <p:cond delay="0"/>
                                          </p:stCondLst>
                                        </p:cTn>
                                        <p:tgtEl>
                                          <p:spTgt spid="799"/>
                                        </p:tgtEl>
                                        <p:attrNameLst>
                                          <p:attrName>style.visibility</p:attrName>
                                        </p:attrNameLst>
                                      </p:cBhvr>
                                      <p:to>
                                        <p:strVal val="visible"/>
                                      </p:to>
                                    </p:set>
                                    <p:animEffect transition="in" filter="circle(in)">
                                      <p:cBhvr>
                                        <p:cTn id="148" dur="2000"/>
                                        <p:tgtEl>
                                          <p:spTgt spid="799"/>
                                        </p:tgtEl>
                                      </p:cBhvr>
                                    </p:animEffect>
                                  </p:childTnLst>
                                </p:cTn>
                              </p:par>
                              <p:par>
                                <p:cTn id="149" presetID="6" presetClass="entr" presetSubtype="16" fill="hold" grpId="0" nodeType="withEffect">
                                  <p:stCondLst>
                                    <p:cond delay="0"/>
                                  </p:stCondLst>
                                  <p:childTnLst>
                                    <p:set>
                                      <p:cBhvr>
                                        <p:cTn id="150" dur="1" fill="hold">
                                          <p:stCondLst>
                                            <p:cond delay="0"/>
                                          </p:stCondLst>
                                        </p:cTn>
                                        <p:tgtEl>
                                          <p:spTgt spid="800"/>
                                        </p:tgtEl>
                                        <p:attrNameLst>
                                          <p:attrName>style.visibility</p:attrName>
                                        </p:attrNameLst>
                                      </p:cBhvr>
                                      <p:to>
                                        <p:strVal val="visible"/>
                                      </p:to>
                                    </p:set>
                                    <p:animEffect transition="in" filter="circle(in)">
                                      <p:cBhvr>
                                        <p:cTn id="151" dur="2000"/>
                                        <p:tgtEl>
                                          <p:spTgt spid="800"/>
                                        </p:tgtEl>
                                      </p:cBhvr>
                                    </p:animEffect>
                                  </p:childTnLst>
                                </p:cTn>
                              </p:par>
                              <p:par>
                                <p:cTn id="152" presetID="6" presetClass="entr" presetSubtype="16" fill="hold" grpId="0" nodeType="withEffect">
                                  <p:stCondLst>
                                    <p:cond delay="0"/>
                                  </p:stCondLst>
                                  <p:childTnLst>
                                    <p:set>
                                      <p:cBhvr>
                                        <p:cTn id="153" dur="1" fill="hold">
                                          <p:stCondLst>
                                            <p:cond delay="0"/>
                                          </p:stCondLst>
                                        </p:cTn>
                                        <p:tgtEl>
                                          <p:spTgt spid="801"/>
                                        </p:tgtEl>
                                        <p:attrNameLst>
                                          <p:attrName>style.visibility</p:attrName>
                                        </p:attrNameLst>
                                      </p:cBhvr>
                                      <p:to>
                                        <p:strVal val="visible"/>
                                      </p:to>
                                    </p:set>
                                    <p:animEffect transition="in" filter="circle(in)">
                                      <p:cBhvr>
                                        <p:cTn id="154" dur="2000"/>
                                        <p:tgtEl>
                                          <p:spTgt spid="801"/>
                                        </p:tgtEl>
                                      </p:cBhvr>
                                    </p:animEffect>
                                  </p:childTnLst>
                                </p:cTn>
                              </p:par>
                              <p:par>
                                <p:cTn id="155" presetID="6" presetClass="entr" presetSubtype="16" fill="hold" grpId="0" nodeType="withEffect">
                                  <p:stCondLst>
                                    <p:cond delay="0"/>
                                  </p:stCondLst>
                                  <p:childTnLst>
                                    <p:set>
                                      <p:cBhvr>
                                        <p:cTn id="156" dur="1" fill="hold">
                                          <p:stCondLst>
                                            <p:cond delay="0"/>
                                          </p:stCondLst>
                                        </p:cTn>
                                        <p:tgtEl>
                                          <p:spTgt spid="802"/>
                                        </p:tgtEl>
                                        <p:attrNameLst>
                                          <p:attrName>style.visibility</p:attrName>
                                        </p:attrNameLst>
                                      </p:cBhvr>
                                      <p:to>
                                        <p:strVal val="visible"/>
                                      </p:to>
                                    </p:set>
                                    <p:animEffect transition="in" filter="circle(in)">
                                      <p:cBhvr>
                                        <p:cTn id="157" dur="2000"/>
                                        <p:tgtEl>
                                          <p:spTgt spid="802"/>
                                        </p:tgtEl>
                                      </p:cBhvr>
                                    </p:animEffect>
                                  </p:childTnLst>
                                </p:cTn>
                              </p:par>
                              <p:par>
                                <p:cTn id="158" presetID="6" presetClass="entr" presetSubtype="16" fill="hold" grpId="0" nodeType="withEffect">
                                  <p:stCondLst>
                                    <p:cond delay="0"/>
                                  </p:stCondLst>
                                  <p:childTnLst>
                                    <p:set>
                                      <p:cBhvr>
                                        <p:cTn id="159" dur="1" fill="hold">
                                          <p:stCondLst>
                                            <p:cond delay="0"/>
                                          </p:stCondLst>
                                        </p:cTn>
                                        <p:tgtEl>
                                          <p:spTgt spid="803"/>
                                        </p:tgtEl>
                                        <p:attrNameLst>
                                          <p:attrName>style.visibility</p:attrName>
                                        </p:attrNameLst>
                                      </p:cBhvr>
                                      <p:to>
                                        <p:strVal val="visible"/>
                                      </p:to>
                                    </p:set>
                                    <p:animEffect transition="in" filter="circle(in)">
                                      <p:cBhvr>
                                        <p:cTn id="160" dur="2000"/>
                                        <p:tgtEl>
                                          <p:spTgt spid="803"/>
                                        </p:tgtEl>
                                      </p:cBhvr>
                                    </p:animEffect>
                                  </p:childTnLst>
                                </p:cTn>
                              </p:par>
                              <p:par>
                                <p:cTn id="161" presetID="6" presetClass="entr" presetSubtype="16" fill="hold" grpId="0" nodeType="withEffect">
                                  <p:stCondLst>
                                    <p:cond delay="0"/>
                                  </p:stCondLst>
                                  <p:childTnLst>
                                    <p:set>
                                      <p:cBhvr>
                                        <p:cTn id="162" dur="1" fill="hold">
                                          <p:stCondLst>
                                            <p:cond delay="0"/>
                                          </p:stCondLst>
                                        </p:cTn>
                                        <p:tgtEl>
                                          <p:spTgt spid="804"/>
                                        </p:tgtEl>
                                        <p:attrNameLst>
                                          <p:attrName>style.visibility</p:attrName>
                                        </p:attrNameLst>
                                      </p:cBhvr>
                                      <p:to>
                                        <p:strVal val="visible"/>
                                      </p:to>
                                    </p:set>
                                    <p:animEffect transition="in" filter="circle(in)">
                                      <p:cBhvr>
                                        <p:cTn id="163" dur="2000"/>
                                        <p:tgtEl>
                                          <p:spTgt spid="804"/>
                                        </p:tgtEl>
                                      </p:cBhvr>
                                    </p:animEffect>
                                  </p:childTnLst>
                                </p:cTn>
                              </p:par>
                              <p:par>
                                <p:cTn id="164" presetID="6" presetClass="entr" presetSubtype="16" fill="hold" grpId="0" nodeType="withEffect">
                                  <p:stCondLst>
                                    <p:cond delay="0"/>
                                  </p:stCondLst>
                                  <p:childTnLst>
                                    <p:set>
                                      <p:cBhvr>
                                        <p:cTn id="165" dur="1" fill="hold">
                                          <p:stCondLst>
                                            <p:cond delay="0"/>
                                          </p:stCondLst>
                                        </p:cTn>
                                        <p:tgtEl>
                                          <p:spTgt spid="805"/>
                                        </p:tgtEl>
                                        <p:attrNameLst>
                                          <p:attrName>style.visibility</p:attrName>
                                        </p:attrNameLst>
                                      </p:cBhvr>
                                      <p:to>
                                        <p:strVal val="visible"/>
                                      </p:to>
                                    </p:set>
                                    <p:animEffect transition="in" filter="circle(in)">
                                      <p:cBhvr>
                                        <p:cTn id="166" dur="2000"/>
                                        <p:tgtEl>
                                          <p:spTgt spid="805"/>
                                        </p:tgtEl>
                                      </p:cBhvr>
                                    </p:animEffect>
                                  </p:childTnLst>
                                </p:cTn>
                              </p:par>
                              <p:par>
                                <p:cTn id="167" presetID="6" presetClass="entr" presetSubtype="16" fill="hold" grpId="0" nodeType="withEffect">
                                  <p:stCondLst>
                                    <p:cond delay="0"/>
                                  </p:stCondLst>
                                  <p:childTnLst>
                                    <p:set>
                                      <p:cBhvr>
                                        <p:cTn id="168" dur="1" fill="hold">
                                          <p:stCondLst>
                                            <p:cond delay="0"/>
                                          </p:stCondLst>
                                        </p:cTn>
                                        <p:tgtEl>
                                          <p:spTgt spid="806"/>
                                        </p:tgtEl>
                                        <p:attrNameLst>
                                          <p:attrName>style.visibility</p:attrName>
                                        </p:attrNameLst>
                                      </p:cBhvr>
                                      <p:to>
                                        <p:strVal val="visible"/>
                                      </p:to>
                                    </p:set>
                                    <p:animEffect transition="in" filter="circle(in)">
                                      <p:cBhvr>
                                        <p:cTn id="169" dur="2000"/>
                                        <p:tgtEl>
                                          <p:spTgt spid="806"/>
                                        </p:tgtEl>
                                      </p:cBhvr>
                                    </p:animEffect>
                                  </p:childTnLst>
                                </p:cTn>
                              </p:par>
                              <p:par>
                                <p:cTn id="170" presetID="6" presetClass="entr" presetSubtype="16" fill="hold" grpId="0" nodeType="withEffect">
                                  <p:stCondLst>
                                    <p:cond delay="0"/>
                                  </p:stCondLst>
                                  <p:childTnLst>
                                    <p:set>
                                      <p:cBhvr>
                                        <p:cTn id="171" dur="1" fill="hold">
                                          <p:stCondLst>
                                            <p:cond delay="0"/>
                                          </p:stCondLst>
                                        </p:cTn>
                                        <p:tgtEl>
                                          <p:spTgt spid="807"/>
                                        </p:tgtEl>
                                        <p:attrNameLst>
                                          <p:attrName>style.visibility</p:attrName>
                                        </p:attrNameLst>
                                      </p:cBhvr>
                                      <p:to>
                                        <p:strVal val="visible"/>
                                      </p:to>
                                    </p:set>
                                    <p:animEffect transition="in" filter="circle(in)">
                                      <p:cBhvr>
                                        <p:cTn id="172" dur="2000"/>
                                        <p:tgtEl>
                                          <p:spTgt spid="807"/>
                                        </p:tgtEl>
                                      </p:cBhvr>
                                    </p:animEffect>
                                  </p:childTnLst>
                                </p:cTn>
                              </p:par>
                              <p:par>
                                <p:cTn id="173" presetID="6" presetClass="entr" presetSubtype="16" fill="hold" grpId="0" nodeType="withEffect">
                                  <p:stCondLst>
                                    <p:cond delay="0"/>
                                  </p:stCondLst>
                                  <p:childTnLst>
                                    <p:set>
                                      <p:cBhvr>
                                        <p:cTn id="174" dur="1" fill="hold">
                                          <p:stCondLst>
                                            <p:cond delay="0"/>
                                          </p:stCondLst>
                                        </p:cTn>
                                        <p:tgtEl>
                                          <p:spTgt spid="808"/>
                                        </p:tgtEl>
                                        <p:attrNameLst>
                                          <p:attrName>style.visibility</p:attrName>
                                        </p:attrNameLst>
                                      </p:cBhvr>
                                      <p:to>
                                        <p:strVal val="visible"/>
                                      </p:to>
                                    </p:set>
                                    <p:animEffect transition="in" filter="circle(in)">
                                      <p:cBhvr>
                                        <p:cTn id="175" dur="2000"/>
                                        <p:tgtEl>
                                          <p:spTgt spid="808"/>
                                        </p:tgtEl>
                                      </p:cBhvr>
                                    </p:animEffect>
                                  </p:childTnLst>
                                </p:cTn>
                              </p:par>
                              <p:par>
                                <p:cTn id="176" presetID="6" presetClass="entr" presetSubtype="16" fill="hold" grpId="0" nodeType="withEffect">
                                  <p:stCondLst>
                                    <p:cond delay="0"/>
                                  </p:stCondLst>
                                  <p:childTnLst>
                                    <p:set>
                                      <p:cBhvr>
                                        <p:cTn id="177" dur="1" fill="hold">
                                          <p:stCondLst>
                                            <p:cond delay="0"/>
                                          </p:stCondLst>
                                        </p:cTn>
                                        <p:tgtEl>
                                          <p:spTgt spid="809"/>
                                        </p:tgtEl>
                                        <p:attrNameLst>
                                          <p:attrName>style.visibility</p:attrName>
                                        </p:attrNameLst>
                                      </p:cBhvr>
                                      <p:to>
                                        <p:strVal val="visible"/>
                                      </p:to>
                                    </p:set>
                                    <p:animEffect transition="in" filter="circle(in)">
                                      <p:cBhvr>
                                        <p:cTn id="178" dur="2000"/>
                                        <p:tgtEl>
                                          <p:spTgt spid="809"/>
                                        </p:tgtEl>
                                      </p:cBhvr>
                                    </p:animEffect>
                                  </p:childTnLst>
                                </p:cTn>
                              </p:par>
                              <p:par>
                                <p:cTn id="179" presetID="6" presetClass="entr" presetSubtype="16" fill="hold" grpId="0" nodeType="withEffect">
                                  <p:stCondLst>
                                    <p:cond delay="0"/>
                                  </p:stCondLst>
                                  <p:childTnLst>
                                    <p:set>
                                      <p:cBhvr>
                                        <p:cTn id="180" dur="1" fill="hold">
                                          <p:stCondLst>
                                            <p:cond delay="0"/>
                                          </p:stCondLst>
                                        </p:cTn>
                                        <p:tgtEl>
                                          <p:spTgt spid="810"/>
                                        </p:tgtEl>
                                        <p:attrNameLst>
                                          <p:attrName>style.visibility</p:attrName>
                                        </p:attrNameLst>
                                      </p:cBhvr>
                                      <p:to>
                                        <p:strVal val="visible"/>
                                      </p:to>
                                    </p:set>
                                    <p:animEffect transition="in" filter="circle(in)">
                                      <p:cBhvr>
                                        <p:cTn id="181" dur="2000"/>
                                        <p:tgtEl>
                                          <p:spTgt spid="810"/>
                                        </p:tgtEl>
                                      </p:cBhvr>
                                    </p:animEffect>
                                  </p:childTnLst>
                                </p:cTn>
                              </p:par>
                              <p:par>
                                <p:cTn id="182" presetID="6" presetClass="entr" presetSubtype="16" fill="hold" grpId="0" nodeType="withEffect">
                                  <p:stCondLst>
                                    <p:cond delay="0"/>
                                  </p:stCondLst>
                                  <p:childTnLst>
                                    <p:set>
                                      <p:cBhvr>
                                        <p:cTn id="183" dur="1" fill="hold">
                                          <p:stCondLst>
                                            <p:cond delay="0"/>
                                          </p:stCondLst>
                                        </p:cTn>
                                        <p:tgtEl>
                                          <p:spTgt spid="811"/>
                                        </p:tgtEl>
                                        <p:attrNameLst>
                                          <p:attrName>style.visibility</p:attrName>
                                        </p:attrNameLst>
                                      </p:cBhvr>
                                      <p:to>
                                        <p:strVal val="visible"/>
                                      </p:to>
                                    </p:set>
                                    <p:animEffect transition="in" filter="circle(in)">
                                      <p:cBhvr>
                                        <p:cTn id="184" dur="2000"/>
                                        <p:tgtEl>
                                          <p:spTgt spid="811"/>
                                        </p:tgtEl>
                                      </p:cBhvr>
                                    </p:animEffect>
                                  </p:childTnLst>
                                </p:cTn>
                              </p:par>
                              <p:par>
                                <p:cTn id="185" presetID="6" presetClass="entr" presetSubtype="16" fill="hold" grpId="0" nodeType="withEffect">
                                  <p:stCondLst>
                                    <p:cond delay="0"/>
                                  </p:stCondLst>
                                  <p:childTnLst>
                                    <p:set>
                                      <p:cBhvr>
                                        <p:cTn id="186" dur="1" fill="hold">
                                          <p:stCondLst>
                                            <p:cond delay="0"/>
                                          </p:stCondLst>
                                        </p:cTn>
                                        <p:tgtEl>
                                          <p:spTgt spid="812"/>
                                        </p:tgtEl>
                                        <p:attrNameLst>
                                          <p:attrName>style.visibility</p:attrName>
                                        </p:attrNameLst>
                                      </p:cBhvr>
                                      <p:to>
                                        <p:strVal val="visible"/>
                                      </p:to>
                                    </p:set>
                                    <p:animEffect transition="in" filter="circle(in)">
                                      <p:cBhvr>
                                        <p:cTn id="187" dur="2000"/>
                                        <p:tgtEl>
                                          <p:spTgt spid="812"/>
                                        </p:tgtEl>
                                      </p:cBhvr>
                                    </p:animEffect>
                                  </p:childTnLst>
                                </p:cTn>
                              </p:par>
                              <p:par>
                                <p:cTn id="188" presetID="6" presetClass="entr" presetSubtype="16" fill="hold" grpId="0" nodeType="withEffect">
                                  <p:stCondLst>
                                    <p:cond delay="0"/>
                                  </p:stCondLst>
                                  <p:childTnLst>
                                    <p:set>
                                      <p:cBhvr>
                                        <p:cTn id="189" dur="1" fill="hold">
                                          <p:stCondLst>
                                            <p:cond delay="0"/>
                                          </p:stCondLst>
                                        </p:cTn>
                                        <p:tgtEl>
                                          <p:spTgt spid="813"/>
                                        </p:tgtEl>
                                        <p:attrNameLst>
                                          <p:attrName>style.visibility</p:attrName>
                                        </p:attrNameLst>
                                      </p:cBhvr>
                                      <p:to>
                                        <p:strVal val="visible"/>
                                      </p:to>
                                    </p:set>
                                    <p:animEffect transition="in" filter="circle(in)">
                                      <p:cBhvr>
                                        <p:cTn id="190" dur="2000"/>
                                        <p:tgtEl>
                                          <p:spTgt spid="813"/>
                                        </p:tgtEl>
                                      </p:cBhvr>
                                    </p:animEffect>
                                  </p:childTnLst>
                                </p:cTn>
                              </p:par>
                              <p:par>
                                <p:cTn id="191" presetID="6" presetClass="entr" presetSubtype="16" fill="hold" grpId="0" nodeType="withEffect">
                                  <p:stCondLst>
                                    <p:cond delay="0"/>
                                  </p:stCondLst>
                                  <p:childTnLst>
                                    <p:set>
                                      <p:cBhvr>
                                        <p:cTn id="192" dur="1" fill="hold">
                                          <p:stCondLst>
                                            <p:cond delay="0"/>
                                          </p:stCondLst>
                                        </p:cTn>
                                        <p:tgtEl>
                                          <p:spTgt spid="814"/>
                                        </p:tgtEl>
                                        <p:attrNameLst>
                                          <p:attrName>style.visibility</p:attrName>
                                        </p:attrNameLst>
                                      </p:cBhvr>
                                      <p:to>
                                        <p:strVal val="visible"/>
                                      </p:to>
                                    </p:set>
                                    <p:animEffect transition="in" filter="circle(in)">
                                      <p:cBhvr>
                                        <p:cTn id="193" dur="2000"/>
                                        <p:tgtEl>
                                          <p:spTgt spid="814"/>
                                        </p:tgtEl>
                                      </p:cBhvr>
                                    </p:animEffect>
                                  </p:childTnLst>
                                </p:cTn>
                              </p:par>
                              <p:par>
                                <p:cTn id="194" presetID="6" presetClass="entr" presetSubtype="16" fill="hold" grpId="0" nodeType="withEffect">
                                  <p:stCondLst>
                                    <p:cond delay="0"/>
                                  </p:stCondLst>
                                  <p:childTnLst>
                                    <p:set>
                                      <p:cBhvr>
                                        <p:cTn id="195" dur="1" fill="hold">
                                          <p:stCondLst>
                                            <p:cond delay="0"/>
                                          </p:stCondLst>
                                        </p:cTn>
                                        <p:tgtEl>
                                          <p:spTgt spid="815"/>
                                        </p:tgtEl>
                                        <p:attrNameLst>
                                          <p:attrName>style.visibility</p:attrName>
                                        </p:attrNameLst>
                                      </p:cBhvr>
                                      <p:to>
                                        <p:strVal val="visible"/>
                                      </p:to>
                                    </p:set>
                                    <p:animEffect transition="in" filter="circle(in)">
                                      <p:cBhvr>
                                        <p:cTn id="196" dur="2000"/>
                                        <p:tgtEl>
                                          <p:spTgt spid="815"/>
                                        </p:tgtEl>
                                      </p:cBhvr>
                                    </p:animEffect>
                                  </p:childTnLst>
                                </p:cTn>
                              </p:par>
                              <p:par>
                                <p:cTn id="197" presetID="6" presetClass="entr" presetSubtype="16" fill="hold" grpId="0" nodeType="withEffect">
                                  <p:stCondLst>
                                    <p:cond delay="0"/>
                                  </p:stCondLst>
                                  <p:childTnLst>
                                    <p:set>
                                      <p:cBhvr>
                                        <p:cTn id="198" dur="1" fill="hold">
                                          <p:stCondLst>
                                            <p:cond delay="0"/>
                                          </p:stCondLst>
                                        </p:cTn>
                                        <p:tgtEl>
                                          <p:spTgt spid="816"/>
                                        </p:tgtEl>
                                        <p:attrNameLst>
                                          <p:attrName>style.visibility</p:attrName>
                                        </p:attrNameLst>
                                      </p:cBhvr>
                                      <p:to>
                                        <p:strVal val="visible"/>
                                      </p:to>
                                    </p:set>
                                    <p:animEffect transition="in" filter="circle(in)">
                                      <p:cBhvr>
                                        <p:cTn id="199" dur="2000"/>
                                        <p:tgtEl>
                                          <p:spTgt spid="816"/>
                                        </p:tgtEl>
                                      </p:cBhvr>
                                    </p:animEffect>
                                  </p:childTnLst>
                                </p:cTn>
                              </p:par>
                              <p:par>
                                <p:cTn id="200" presetID="6" presetClass="entr" presetSubtype="16" fill="hold" grpId="0" nodeType="withEffect">
                                  <p:stCondLst>
                                    <p:cond delay="0"/>
                                  </p:stCondLst>
                                  <p:childTnLst>
                                    <p:set>
                                      <p:cBhvr>
                                        <p:cTn id="201" dur="1" fill="hold">
                                          <p:stCondLst>
                                            <p:cond delay="0"/>
                                          </p:stCondLst>
                                        </p:cTn>
                                        <p:tgtEl>
                                          <p:spTgt spid="817"/>
                                        </p:tgtEl>
                                        <p:attrNameLst>
                                          <p:attrName>style.visibility</p:attrName>
                                        </p:attrNameLst>
                                      </p:cBhvr>
                                      <p:to>
                                        <p:strVal val="visible"/>
                                      </p:to>
                                    </p:set>
                                    <p:animEffect transition="in" filter="circle(in)">
                                      <p:cBhvr>
                                        <p:cTn id="202" dur="2000"/>
                                        <p:tgtEl>
                                          <p:spTgt spid="817"/>
                                        </p:tgtEl>
                                      </p:cBhvr>
                                    </p:animEffect>
                                  </p:childTnLst>
                                </p:cTn>
                              </p:par>
                              <p:par>
                                <p:cTn id="203" presetID="6" presetClass="entr" presetSubtype="16" fill="hold" grpId="0" nodeType="withEffect">
                                  <p:stCondLst>
                                    <p:cond delay="0"/>
                                  </p:stCondLst>
                                  <p:childTnLst>
                                    <p:set>
                                      <p:cBhvr>
                                        <p:cTn id="204" dur="1" fill="hold">
                                          <p:stCondLst>
                                            <p:cond delay="0"/>
                                          </p:stCondLst>
                                        </p:cTn>
                                        <p:tgtEl>
                                          <p:spTgt spid="818"/>
                                        </p:tgtEl>
                                        <p:attrNameLst>
                                          <p:attrName>style.visibility</p:attrName>
                                        </p:attrNameLst>
                                      </p:cBhvr>
                                      <p:to>
                                        <p:strVal val="visible"/>
                                      </p:to>
                                    </p:set>
                                    <p:animEffect transition="in" filter="circle(in)">
                                      <p:cBhvr>
                                        <p:cTn id="205" dur="2000"/>
                                        <p:tgtEl>
                                          <p:spTgt spid="818"/>
                                        </p:tgtEl>
                                      </p:cBhvr>
                                    </p:animEffect>
                                  </p:childTnLst>
                                </p:cTn>
                              </p:par>
                              <p:par>
                                <p:cTn id="206" presetID="6" presetClass="entr" presetSubtype="16" fill="hold" grpId="0" nodeType="withEffect">
                                  <p:stCondLst>
                                    <p:cond delay="0"/>
                                  </p:stCondLst>
                                  <p:childTnLst>
                                    <p:set>
                                      <p:cBhvr>
                                        <p:cTn id="207" dur="1" fill="hold">
                                          <p:stCondLst>
                                            <p:cond delay="0"/>
                                          </p:stCondLst>
                                        </p:cTn>
                                        <p:tgtEl>
                                          <p:spTgt spid="819"/>
                                        </p:tgtEl>
                                        <p:attrNameLst>
                                          <p:attrName>style.visibility</p:attrName>
                                        </p:attrNameLst>
                                      </p:cBhvr>
                                      <p:to>
                                        <p:strVal val="visible"/>
                                      </p:to>
                                    </p:set>
                                    <p:animEffect transition="in" filter="circle(in)">
                                      <p:cBhvr>
                                        <p:cTn id="208" dur="2000"/>
                                        <p:tgtEl>
                                          <p:spTgt spid="819"/>
                                        </p:tgtEl>
                                      </p:cBhvr>
                                    </p:animEffect>
                                  </p:childTnLst>
                                </p:cTn>
                              </p:par>
                              <p:par>
                                <p:cTn id="209" presetID="6" presetClass="entr" presetSubtype="16" fill="hold" grpId="0" nodeType="withEffect">
                                  <p:stCondLst>
                                    <p:cond delay="0"/>
                                  </p:stCondLst>
                                  <p:childTnLst>
                                    <p:set>
                                      <p:cBhvr>
                                        <p:cTn id="210" dur="1" fill="hold">
                                          <p:stCondLst>
                                            <p:cond delay="0"/>
                                          </p:stCondLst>
                                        </p:cTn>
                                        <p:tgtEl>
                                          <p:spTgt spid="820"/>
                                        </p:tgtEl>
                                        <p:attrNameLst>
                                          <p:attrName>style.visibility</p:attrName>
                                        </p:attrNameLst>
                                      </p:cBhvr>
                                      <p:to>
                                        <p:strVal val="visible"/>
                                      </p:to>
                                    </p:set>
                                    <p:animEffect transition="in" filter="circle(in)">
                                      <p:cBhvr>
                                        <p:cTn id="211" dur="2000"/>
                                        <p:tgtEl>
                                          <p:spTgt spid="820"/>
                                        </p:tgtEl>
                                      </p:cBhvr>
                                    </p:animEffect>
                                  </p:childTnLst>
                                </p:cTn>
                              </p:par>
                              <p:par>
                                <p:cTn id="212" presetID="6" presetClass="entr" presetSubtype="16" fill="hold" grpId="0" nodeType="withEffect">
                                  <p:stCondLst>
                                    <p:cond delay="0"/>
                                  </p:stCondLst>
                                  <p:childTnLst>
                                    <p:set>
                                      <p:cBhvr>
                                        <p:cTn id="213" dur="1" fill="hold">
                                          <p:stCondLst>
                                            <p:cond delay="0"/>
                                          </p:stCondLst>
                                        </p:cTn>
                                        <p:tgtEl>
                                          <p:spTgt spid="821"/>
                                        </p:tgtEl>
                                        <p:attrNameLst>
                                          <p:attrName>style.visibility</p:attrName>
                                        </p:attrNameLst>
                                      </p:cBhvr>
                                      <p:to>
                                        <p:strVal val="visible"/>
                                      </p:to>
                                    </p:set>
                                    <p:animEffect transition="in" filter="circle(in)">
                                      <p:cBhvr>
                                        <p:cTn id="214" dur="2000"/>
                                        <p:tgtEl>
                                          <p:spTgt spid="821"/>
                                        </p:tgtEl>
                                      </p:cBhvr>
                                    </p:animEffect>
                                  </p:childTnLst>
                                </p:cTn>
                              </p:par>
                              <p:par>
                                <p:cTn id="215" presetID="6" presetClass="entr" presetSubtype="16" fill="hold" grpId="0" nodeType="withEffect">
                                  <p:stCondLst>
                                    <p:cond delay="0"/>
                                  </p:stCondLst>
                                  <p:childTnLst>
                                    <p:set>
                                      <p:cBhvr>
                                        <p:cTn id="216" dur="1" fill="hold">
                                          <p:stCondLst>
                                            <p:cond delay="0"/>
                                          </p:stCondLst>
                                        </p:cTn>
                                        <p:tgtEl>
                                          <p:spTgt spid="822"/>
                                        </p:tgtEl>
                                        <p:attrNameLst>
                                          <p:attrName>style.visibility</p:attrName>
                                        </p:attrNameLst>
                                      </p:cBhvr>
                                      <p:to>
                                        <p:strVal val="visible"/>
                                      </p:to>
                                    </p:set>
                                    <p:animEffect transition="in" filter="circle(in)">
                                      <p:cBhvr>
                                        <p:cTn id="217" dur="2000"/>
                                        <p:tgtEl>
                                          <p:spTgt spid="822"/>
                                        </p:tgtEl>
                                      </p:cBhvr>
                                    </p:animEffect>
                                  </p:childTnLst>
                                </p:cTn>
                              </p:par>
                              <p:par>
                                <p:cTn id="218" presetID="6" presetClass="entr" presetSubtype="16" fill="hold" grpId="0" nodeType="withEffect">
                                  <p:stCondLst>
                                    <p:cond delay="0"/>
                                  </p:stCondLst>
                                  <p:childTnLst>
                                    <p:set>
                                      <p:cBhvr>
                                        <p:cTn id="219" dur="1" fill="hold">
                                          <p:stCondLst>
                                            <p:cond delay="0"/>
                                          </p:stCondLst>
                                        </p:cTn>
                                        <p:tgtEl>
                                          <p:spTgt spid="823"/>
                                        </p:tgtEl>
                                        <p:attrNameLst>
                                          <p:attrName>style.visibility</p:attrName>
                                        </p:attrNameLst>
                                      </p:cBhvr>
                                      <p:to>
                                        <p:strVal val="visible"/>
                                      </p:to>
                                    </p:set>
                                    <p:animEffect transition="in" filter="circle(in)">
                                      <p:cBhvr>
                                        <p:cTn id="220" dur="2000"/>
                                        <p:tgtEl>
                                          <p:spTgt spid="823"/>
                                        </p:tgtEl>
                                      </p:cBhvr>
                                    </p:animEffect>
                                  </p:childTnLst>
                                </p:cTn>
                              </p:par>
                              <p:par>
                                <p:cTn id="221" presetID="6" presetClass="entr" presetSubtype="16" fill="hold" grpId="0" nodeType="withEffect">
                                  <p:stCondLst>
                                    <p:cond delay="0"/>
                                  </p:stCondLst>
                                  <p:childTnLst>
                                    <p:set>
                                      <p:cBhvr>
                                        <p:cTn id="222" dur="1" fill="hold">
                                          <p:stCondLst>
                                            <p:cond delay="0"/>
                                          </p:stCondLst>
                                        </p:cTn>
                                        <p:tgtEl>
                                          <p:spTgt spid="824"/>
                                        </p:tgtEl>
                                        <p:attrNameLst>
                                          <p:attrName>style.visibility</p:attrName>
                                        </p:attrNameLst>
                                      </p:cBhvr>
                                      <p:to>
                                        <p:strVal val="visible"/>
                                      </p:to>
                                    </p:set>
                                    <p:animEffect transition="in" filter="circle(in)">
                                      <p:cBhvr>
                                        <p:cTn id="223" dur="2000"/>
                                        <p:tgtEl>
                                          <p:spTgt spid="824"/>
                                        </p:tgtEl>
                                      </p:cBhvr>
                                    </p:animEffect>
                                  </p:childTnLst>
                                </p:cTn>
                              </p:par>
                              <p:par>
                                <p:cTn id="224" presetID="6" presetClass="entr" presetSubtype="16" fill="hold" grpId="0" nodeType="withEffect">
                                  <p:stCondLst>
                                    <p:cond delay="0"/>
                                  </p:stCondLst>
                                  <p:childTnLst>
                                    <p:set>
                                      <p:cBhvr>
                                        <p:cTn id="225" dur="1" fill="hold">
                                          <p:stCondLst>
                                            <p:cond delay="0"/>
                                          </p:stCondLst>
                                        </p:cTn>
                                        <p:tgtEl>
                                          <p:spTgt spid="825"/>
                                        </p:tgtEl>
                                        <p:attrNameLst>
                                          <p:attrName>style.visibility</p:attrName>
                                        </p:attrNameLst>
                                      </p:cBhvr>
                                      <p:to>
                                        <p:strVal val="visible"/>
                                      </p:to>
                                    </p:set>
                                    <p:animEffect transition="in" filter="circle(in)">
                                      <p:cBhvr>
                                        <p:cTn id="226" dur="2000"/>
                                        <p:tgtEl>
                                          <p:spTgt spid="825"/>
                                        </p:tgtEl>
                                      </p:cBhvr>
                                    </p:animEffect>
                                  </p:childTnLst>
                                </p:cTn>
                              </p:par>
                              <p:par>
                                <p:cTn id="227" presetID="6" presetClass="entr" presetSubtype="16" fill="hold" grpId="0" nodeType="withEffect">
                                  <p:stCondLst>
                                    <p:cond delay="0"/>
                                  </p:stCondLst>
                                  <p:childTnLst>
                                    <p:set>
                                      <p:cBhvr>
                                        <p:cTn id="228" dur="1" fill="hold">
                                          <p:stCondLst>
                                            <p:cond delay="0"/>
                                          </p:stCondLst>
                                        </p:cTn>
                                        <p:tgtEl>
                                          <p:spTgt spid="826"/>
                                        </p:tgtEl>
                                        <p:attrNameLst>
                                          <p:attrName>style.visibility</p:attrName>
                                        </p:attrNameLst>
                                      </p:cBhvr>
                                      <p:to>
                                        <p:strVal val="visible"/>
                                      </p:to>
                                    </p:set>
                                    <p:animEffect transition="in" filter="circle(in)">
                                      <p:cBhvr>
                                        <p:cTn id="229" dur="2000"/>
                                        <p:tgtEl>
                                          <p:spTgt spid="826"/>
                                        </p:tgtEl>
                                      </p:cBhvr>
                                    </p:animEffect>
                                  </p:childTnLst>
                                </p:cTn>
                              </p:par>
                              <p:par>
                                <p:cTn id="230" presetID="6" presetClass="entr" presetSubtype="16" fill="hold" grpId="0" nodeType="withEffect">
                                  <p:stCondLst>
                                    <p:cond delay="0"/>
                                  </p:stCondLst>
                                  <p:childTnLst>
                                    <p:set>
                                      <p:cBhvr>
                                        <p:cTn id="231" dur="1" fill="hold">
                                          <p:stCondLst>
                                            <p:cond delay="0"/>
                                          </p:stCondLst>
                                        </p:cTn>
                                        <p:tgtEl>
                                          <p:spTgt spid="827"/>
                                        </p:tgtEl>
                                        <p:attrNameLst>
                                          <p:attrName>style.visibility</p:attrName>
                                        </p:attrNameLst>
                                      </p:cBhvr>
                                      <p:to>
                                        <p:strVal val="visible"/>
                                      </p:to>
                                    </p:set>
                                    <p:animEffect transition="in" filter="circle(in)">
                                      <p:cBhvr>
                                        <p:cTn id="232" dur="2000"/>
                                        <p:tgtEl>
                                          <p:spTgt spid="827"/>
                                        </p:tgtEl>
                                      </p:cBhvr>
                                    </p:animEffect>
                                  </p:childTnLst>
                                </p:cTn>
                              </p:par>
                              <p:par>
                                <p:cTn id="233" presetID="6" presetClass="entr" presetSubtype="16" fill="hold" grpId="0" nodeType="withEffect">
                                  <p:stCondLst>
                                    <p:cond delay="0"/>
                                  </p:stCondLst>
                                  <p:childTnLst>
                                    <p:set>
                                      <p:cBhvr>
                                        <p:cTn id="234" dur="1" fill="hold">
                                          <p:stCondLst>
                                            <p:cond delay="0"/>
                                          </p:stCondLst>
                                        </p:cTn>
                                        <p:tgtEl>
                                          <p:spTgt spid="828"/>
                                        </p:tgtEl>
                                        <p:attrNameLst>
                                          <p:attrName>style.visibility</p:attrName>
                                        </p:attrNameLst>
                                      </p:cBhvr>
                                      <p:to>
                                        <p:strVal val="visible"/>
                                      </p:to>
                                    </p:set>
                                    <p:animEffect transition="in" filter="circle(in)">
                                      <p:cBhvr>
                                        <p:cTn id="235" dur="2000"/>
                                        <p:tgtEl>
                                          <p:spTgt spid="828"/>
                                        </p:tgtEl>
                                      </p:cBhvr>
                                    </p:animEffect>
                                  </p:childTnLst>
                                </p:cTn>
                              </p:par>
                              <p:par>
                                <p:cTn id="236" presetID="6" presetClass="entr" presetSubtype="16" fill="hold" grpId="0" nodeType="withEffect">
                                  <p:stCondLst>
                                    <p:cond delay="0"/>
                                  </p:stCondLst>
                                  <p:childTnLst>
                                    <p:set>
                                      <p:cBhvr>
                                        <p:cTn id="237" dur="1" fill="hold">
                                          <p:stCondLst>
                                            <p:cond delay="0"/>
                                          </p:stCondLst>
                                        </p:cTn>
                                        <p:tgtEl>
                                          <p:spTgt spid="829"/>
                                        </p:tgtEl>
                                        <p:attrNameLst>
                                          <p:attrName>style.visibility</p:attrName>
                                        </p:attrNameLst>
                                      </p:cBhvr>
                                      <p:to>
                                        <p:strVal val="visible"/>
                                      </p:to>
                                    </p:set>
                                    <p:animEffect transition="in" filter="circle(in)">
                                      <p:cBhvr>
                                        <p:cTn id="238" dur="2000"/>
                                        <p:tgtEl>
                                          <p:spTgt spid="829"/>
                                        </p:tgtEl>
                                      </p:cBhvr>
                                    </p:animEffect>
                                  </p:childTnLst>
                                </p:cTn>
                              </p:par>
                              <p:par>
                                <p:cTn id="239" presetID="6" presetClass="entr" presetSubtype="16" fill="hold" grpId="0" nodeType="withEffect">
                                  <p:stCondLst>
                                    <p:cond delay="0"/>
                                  </p:stCondLst>
                                  <p:childTnLst>
                                    <p:set>
                                      <p:cBhvr>
                                        <p:cTn id="240" dur="1" fill="hold">
                                          <p:stCondLst>
                                            <p:cond delay="0"/>
                                          </p:stCondLst>
                                        </p:cTn>
                                        <p:tgtEl>
                                          <p:spTgt spid="830"/>
                                        </p:tgtEl>
                                        <p:attrNameLst>
                                          <p:attrName>style.visibility</p:attrName>
                                        </p:attrNameLst>
                                      </p:cBhvr>
                                      <p:to>
                                        <p:strVal val="visible"/>
                                      </p:to>
                                    </p:set>
                                    <p:animEffect transition="in" filter="circle(in)">
                                      <p:cBhvr>
                                        <p:cTn id="241" dur="2000"/>
                                        <p:tgtEl>
                                          <p:spTgt spid="830"/>
                                        </p:tgtEl>
                                      </p:cBhvr>
                                    </p:animEffect>
                                  </p:childTnLst>
                                </p:cTn>
                              </p:par>
                              <p:par>
                                <p:cTn id="242" presetID="6" presetClass="entr" presetSubtype="16" fill="hold" grpId="0" nodeType="withEffect">
                                  <p:stCondLst>
                                    <p:cond delay="0"/>
                                  </p:stCondLst>
                                  <p:childTnLst>
                                    <p:set>
                                      <p:cBhvr>
                                        <p:cTn id="243" dur="1" fill="hold">
                                          <p:stCondLst>
                                            <p:cond delay="0"/>
                                          </p:stCondLst>
                                        </p:cTn>
                                        <p:tgtEl>
                                          <p:spTgt spid="831"/>
                                        </p:tgtEl>
                                        <p:attrNameLst>
                                          <p:attrName>style.visibility</p:attrName>
                                        </p:attrNameLst>
                                      </p:cBhvr>
                                      <p:to>
                                        <p:strVal val="visible"/>
                                      </p:to>
                                    </p:set>
                                    <p:animEffect transition="in" filter="circle(in)">
                                      <p:cBhvr>
                                        <p:cTn id="244" dur="2000"/>
                                        <p:tgtEl>
                                          <p:spTgt spid="831"/>
                                        </p:tgtEl>
                                      </p:cBhvr>
                                    </p:animEffect>
                                  </p:childTnLst>
                                </p:cTn>
                              </p:par>
                              <p:par>
                                <p:cTn id="245" presetID="6" presetClass="entr" presetSubtype="16" fill="hold" grpId="0" nodeType="withEffect">
                                  <p:stCondLst>
                                    <p:cond delay="0"/>
                                  </p:stCondLst>
                                  <p:childTnLst>
                                    <p:set>
                                      <p:cBhvr>
                                        <p:cTn id="246" dur="1" fill="hold">
                                          <p:stCondLst>
                                            <p:cond delay="0"/>
                                          </p:stCondLst>
                                        </p:cTn>
                                        <p:tgtEl>
                                          <p:spTgt spid="832"/>
                                        </p:tgtEl>
                                        <p:attrNameLst>
                                          <p:attrName>style.visibility</p:attrName>
                                        </p:attrNameLst>
                                      </p:cBhvr>
                                      <p:to>
                                        <p:strVal val="visible"/>
                                      </p:to>
                                    </p:set>
                                    <p:animEffect transition="in" filter="circle(in)">
                                      <p:cBhvr>
                                        <p:cTn id="247" dur="2000"/>
                                        <p:tgtEl>
                                          <p:spTgt spid="832"/>
                                        </p:tgtEl>
                                      </p:cBhvr>
                                    </p:animEffect>
                                  </p:childTnLst>
                                </p:cTn>
                              </p:par>
                              <p:par>
                                <p:cTn id="248" presetID="6" presetClass="entr" presetSubtype="16" fill="hold" grpId="0" nodeType="withEffect">
                                  <p:stCondLst>
                                    <p:cond delay="0"/>
                                  </p:stCondLst>
                                  <p:childTnLst>
                                    <p:set>
                                      <p:cBhvr>
                                        <p:cTn id="249" dur="1" fill="hold">
                                          <p:stCondLst>
                                            <p:cond delay="0"/>
                                          </p:stCondLst>
                                        </p:cTn>
                                        <p:tgtEl>
                                          <p:spTgt spid="833"/>
                                        </p:tgtEl>
                                        <p:attrNameLst>
                                          <p:attrName>style.visibility</p:attrName>
                                        </p:attrNameLst>
                                      </p:cBhvr>
                                      <p:to>
                                        <p:strVal val="visible"/>
                                      </p:to>
                                    </p:set>
                                    <p:animEffect transition="in" filter="circle(in)">
                                      <p:cBhvr>
                                        <p:cTn id="250" dur="2000"/>
                                        <p:tgtEl>
                                          <p:spTgt spid="833"/>
                                        </p:tgtEl>
                                      </p:cBhvr>
                                    </p:animEffect>
                                  </p:childTnLst>
                                </p:cTn>
                              </p:par>
                              <p:par>
                                <p:cTn id="251" presetID="6" presetClass="entr" presetSubtype="16" fill="hold" grpId="0" nodeType="withEffect">
                                  <p:stCondLst>
                                    <p:cond delay="0"/>
                                  </p:stCondLst>
                                  <p:childTnLst>
                                    <p:set>
                                      <p:cBhvr>
                                        <p:cTn id="252" dur="1" fill="hold">
                                          <p:stCondLst>
                                            <p:cond delay="0"/>
                                          </p:stCondLst>
                                        </p:cTn>
                                        <p:tgtEl>
                                          <p:spTgt spid="834"/>
                                        </p:tgtEl>
                                        <p:attrNameLst>
                                          <p:attrName>style.visibility</p:attrName>
                                        </p:attrNameLst>
                                      </p:cBhvr>
                                      <p:to>
                                        <p:strVal val="visible"/>
                                      </p:to>
                                    </p:set>
                                    <p:animEffect transition="in" filter="circle(in)">
                                      <p:cBhvr>
                                        <p:cTn id="253" dur="2000"/>
                                        <p:tgtEl>
                                          <p:spTgt spid="834"/>
                                        </p:tgtEl>
                                      </p:cBhvr>
                                    </p:animEffect>
                                  </p:childTnLst>
                                </p:cTn>
                              </p:par>
                              <p:par>
                                <p:cTn id="254" presetID="6" presetClass="entr" presetSubtype="16" fill="hold" grpId="0" nodeType="withEffect">
                                  <p:stCondLst>
                                    <p:cond delay="0"/>
                                  </p:stCondLst>
                                  <p:childTnLst>
                                    <p:set>
                                      <p:cBhvr>
                                        <p:cTn id="255" dur="1" fill="hold">
                                          <p:stCondLst>
                                            <p:cond delay="0"/>
                                          </p:stCondLst>
                                        </p:cTn>
                                        <p:tgtEl>
                                          <p:spTgt spid="835"/>
                                        </p:tgtEl>
                                        <p:attrNameLst>
                                          <p:attrName>style.visibility</p:attrName>
                                        </p:attrNameLst>
                                      </p:cBhvr>
                                      <p:to>
                                        <p:strVal val="visible"/>
                                      </p:to>
                                    </p:set>
                                    <p:animEffect transition="in" filter="circle(in)">
                                      <p:cBhvr>
                                        <p:cTn id="256" dur="2000"/>
                                        <p:tgtEl>
                                          <p:spTgt spid="835"/>
                                        </p:tgtEl>
                                      </p:cBhvr>
                                    </p:animEffect>
                                  </p:childTnLst>
                                </p:cTn>
                              </p:par>
                              <p:par>
                                <p:cTn id="257" presetID="6" presetClass="entr" presetSubtype="16" fill="hold" grpId="0" nodeType="withEffect">
                                  <p:stCondLst>
                                    <p:cond delay="0"/>
                                  </p:stCondLst>
                                  <p:childTnLst>
                                    <p:set>
                                      <p:cBhvr>
                                        <p:cTn id="258" dur="1" fill="hold">
                                          <p:stCondLst>
                                            <p:cond delay="0"/>
                                          </p:stCondLst>
                                        </p:cTn>
                                        <p:tgtEl>
                                          <p:spTgt spid="836"/>
                                        </p:tgtEl>
                                        <p:attrNameLst>
                                          <p:attrName>style.visibility</p:attrName>
                                        </p:attrNameLst>
                                      </p:cBhvr>
                                      <p:to>
                                        <p:strVal val="visible"/>
                                      </p:to>
                                    </p:set>
                                    <p:animEffect transition="in" filter="circle(in)">
                                      <p:cBhvr>
                                        <p:cTn id="259" dur="2000"/>
                                        <p:tgtEl>
                                          <p:spTgt spid="836"/>
                                        </p:tgtEl>
                                      </p:cBhvr>
                                    </p:animEffect>
                                  </p:childTnLst>
                                </p:cTn>
                              </p:par>
                              <p:par>
                                <p:cTn id="260" presetID="6" presetClass="entr" presetSubtype="16" fill="hold" grpId="0" nodeType="withEffect">
                                  <p:stCondLst>
                                    <p:cond delay="0"/>
                                  </p:stCondLst>
                                  <p:childTnLst>
                                    <p:set>
                                      <p:cBhvr>
                                        <p:cTn id="261" dur="1" fill="hold">
                                          <p:stCondLst>
                                            <p:cond delay="0"/>
                                          </p:stCondLst>
                                        </p:cTn>
                                        <p:tgtEl>
                                          <p:spTgt spid="837"/>
                                        </p:tgtEl>
                                        <p:attrNameLst>
                                          <p:attrName>style.visibility</p:attrName>
                                        </p:attrNameLst>
                                      </p:cBhvr>
                                      <p:to>
                                        <p:strVal val="visible"/>
                                      </p:to>
                                    </p:set>
                                    <p:animEffect transition="in" filter="circle(in)">
                                      <p:cBhvr>
                                        <p:cTn id="262" dur="2000"/>
                                        <p:tgtEl>
                                          <p:spTgt spid="837"/>
                                        </p:tgtEl>
                                      </p:cBhvr>
                                    </p:animEffect>
                                  </p:childTnLst>
                                </p:cTn>
                              </p:par>
                              <p:par>
                                <p:cTn id="263" presetID="6" presetClass="entr" presetSubtype="16" fill="hold" grpId="0" nodeType="withEffect">
                                  <p:stCondLst>
                                    <p:cond delay="0"/>
                                  </p:stCondLst>
                                  <p:childTnLst>
                                    <p:set>
                                      <p:cBhvr>
                                        <p:cTn id="264" dur="1" fill="hold">
                                          <p:stCondLst>
                                            <p:cond delay="0"/>
                                          </p:stCondLst>
                                        </p:cTn>
                                        <p:tgtEl>
                                          <p:spTgt spid="838"/>
                                        </p:tgtEl>
                                        <p:attrNameLst>
                                          <p:attrName>style.visibility</p:attrName>
                                        </p:attrNameLst>
                                      </p:cBhvr>
                                      <p:to>
                                        <p:strVal val="visible"/>
                                      </p:to>
                                    </p:set>
                                    <p:animEffect transition="in" filter="circle(in)">
                                      <p:cBhvr>
                                        <p:cTn id="265" dur="2000"/>
                                        <p:tgtEl>
                                          <p:spTgt spid="838"/>
                                        </p:tgtEl>
                                      </p:cBhvr>
                                    </p:animEffect>
                                  </p:childTnLst>
                                </p:cTn>
                              </p:par>
                              <p:par>
                                <p:cTn id="266" presetID="6" presetClass="entr" presetSubtype="16" fill="hold" grpId="0" nodeType="withEffect">
                                  <p:stCondLst>
                                    <p:cond delay="0"/>
                                  </p:stCondLst>
                                  <p:childTnLst>
                                    <p:set>
                                      <p:cBhvr>
                                        <p:cTn id="267" dur="1" fill="hold">
                                          <p:stCondLst>
                                            <p:cond delay="0"/>
                                          </p:stCondLst>
                                        </p:cTn>
                                        <p:tgtEl>
                                          <p:spTgt spid="839"/>
                                        </p:tgtEl>
                                        <p:attrNameLst>
                                          <p:attrName>style.visibility</p:attrName>
                                        </p:attrNameLst>
                                      </p:cBhvr>
                                      <p:to>
                                        <p:strVal val="visible"/>
                                      </p:to>
                                    </p:set>
                                    <p:animEffect transition="in" filter="circle(in)">
                                      <p:cBhvr>
                                        <p:cTn id="268" dur="2000"/>
                                        <p:tgtEl>
                                          <p:spTgt spid="839"/>
                                        </p:tgtEl>
                                      </p:cBhvr>
                                    </p:animEffect>
                                  </p:childTnLst>
                                </p:cTn>
                              </p:par>
                              <p:par>
                                <p:cTn id="269" presetID="6" presetClass="entr" presetSubtype="16" fill="hold" grpId="0" nodeType="withEffect">
                                  <p:stCondLst>
                                    <p:cond delay="0"/>
                                  </p:stCondLst>
                                  <p:childTnLst>
                                    <p:set>
                                      <p:cBhvr>
                                        <p:cTn id="270" dur="1" fill="hold">
                                          <p:stCondLst>
                                            <p:cond delay="0"/>
                                          </p:stCondLst>
                                        </p:cTn>
                                        <p:tgtEl>
                                          <p:spTgt spid="840"/>
                                        </p:tgtEl>
                                        <p:attrNameLst>
                                          <p:attrName>style.visibility</p:attrName>
                                        </p:attrNameLst>
                                      </p:cBhvr>
                                      <p:to>
                                        <p:strVal val="visible"/>
                                      </p:to>
                                    </p:set>
                                    <p:animEffect transition="in" filter="circle(in)">
                                      <p:cBhvr>
                                        <p:cTn id="271" dur="2000"/>
                                        <p:tgtEl>
                                          <p:spTgt spid="840"/>
                                        </p:tgtEl>
                                      </p:cBhvr>
                                    </p:animEffect>
                                  </p:childTnLst>
                                </p:cTn>
                              </p:par>
                              <p:par>
                                <p:cTn id="272" presetID="6" presetClass="entr" presetSubtype="16" fill="hold" grpId="0" nodeType="withEffect">
                                  <p:stCondLst>
                                    <p:cond delay="0"/>
                                  </p:stCondLst>
                                  <p:childTnLst>
                                    <p:set>
                                      <p:cBhvr>
                                        <p:cTn id="273" dur="1" fill="hold">
                                          <p:stCondLst>
                                            <p:cond delay="0"/>
                                          </p:stCondLst>
                                        </p:cTn>
                                        <p:tgtEl>
                                          <p:spTgt spid="841"/>
                                        </p:tgtEl>
                                        <p:attrNameLst>
                                          <p:attrName>style.visibility</p:attrName>
                                        </p:attrNameLst>
                                      </p:cBhvr>
                                      <p:to>
                                        <p:strVal val="visible"/>
                                      </p:to>
                                    </p:set>
                                    <p:animEffect transition="in" filter="circle(in)">
                                      <p:cBhvr>
                                        <p:cTn id="274" dur="2000"/>
                                        <p:tgtEl>
                                          <p:spTgt spid="841"/>
                                        </p:tgtEl>
                                      </p:cBhvr>
                                    </p:animEffect>
                                  </p:childTnLst>
                                </p:cTn>
                              </p:par>
                              <p:par>
                                <p:cTn id="275" presetID="6" presetClass="entr" presetSubtype="16" fill="hold" grpId="0" nodeType="withEffect">
                                  <p:stCondLst>
                                    <p:cond delay="0"/>
                                  </p:stCondLst>
                                  <p:childTnLst>
                                    <p:set>
                                      <p:cBhvr>
                                        <p:cTn id="276" dur="1" fill="hold">
                                          <p:stCondLst>
                                            <p:cond delay="0"/>
                                          </p:stCondLst>
                                        </p:cTn>
                                        <p:tgtEl>
                                          <p:spTgt spid="842"/>
                                        </p:tgtEl>
                                        <p:attrNameLst>
                                          <p:attrName>style.visibility</p:attrName>
                                        </p:attrNameLst>
                                      </p:cBhvr>
                                      <p:to>
                                        <p:strVal val="visible"/>
                                      </p:to>
                                    </p:set>
                                    <p:animEffect transition="in" filter="circle(in)">
                                      <p:cBhvr>
                                        <p:cTn id="277" dur="2000"/>
                                        <p:tgtEl>
                                          <p:spTgt spid="842"/>
                                        </p:tgtEl>
                                      </p:cBhvr>
                                    </p:animEffect>
                                  </p:childTnLst>
                                </p:cTn>
                              </p:par>
                              <p:par>
                                <p:cTn id="278" presetID="6" presetClass="entr" presetSubtype="16" fill="hold" grpId="0" nodeType="withEffect">
                                  <p:stCondLst>
                                    <p:cond delay="0"/>
                                  </p:stCondLst>
                                  <p:childTnLst>
                                    <p:set>
                                      <p:cBhvr>
                                        <p:cTn id="279" dur="1" fill="hold">
                                          <p:stCondLst>
                                            <p:cond delay="0"/>
                                          </p:stCondLst>
                                        </p:cTn>
                                        <p:tgtEl>
                                          <p:spTgt spid="843"/>
                                        </p:tgtEl>
                                        <p:attrNameLst>
                                          <p:attrName>style.visibility</p:attrName>
                                        </p:attrNameLst>
                                      </p:cBhvr>
                                      <p:to>
                                        <p:strVal val="visible"/>
                                      </p:to>
                                    </p:set>
                                    <p:animEffect transition="in" filter="circle(in)">
                                      <p:cBhvr>
                                        <p:cTn id="280" dur="2000"/>
                                        <p:tgtEl>
                                          <p:spTgt spid="843"/>
                                        </p:tgtEl>
                                      </p:cBhvr>
                                    </p:animEffect>
                                  </p:childTnLst>
                                </p:cTn>
                              </p:par>
                              <p:par>
                                <p:cTn id="281" presetID="6" presetClass="entr" presetSubtype="16" fill="hold" grpId="0" nodeType="withEffect">
                                  <p:stCondLst>
                                    <p:cond delay="0"/>
                                  </p:stCondLst>
                                  <p:childTnLst>
                                    <p:set>
                                      <p:cBhvr>
                                        <p:cTn id="282" dur="1" fill="hold">
                                          <p:stCondLst>
                                            <p:cond delay="0"/>
                                          </p:stCondLst>
                                        </p:cTn>
                                        <p:tgtEl>
                                          <p:spTgt spid="844"/>
                                        </p:tgtEl>
                                        <p:attrNameLst>
                                          <p:attrName>style.visibility</p:attrName>
                                        </p:attrNameLst>
                                      </p:cBhvr>
                                      <p:to>
                                        <p:strVal val="visible"/>
                                      </p:to>
                                    </p:set>
                                    <p:animEffect transition="in" filter="circle(in)">
                                      <p:cBhvr>
                                        <p:cTn id="283" dur="2000"/>
                                        <p:tgtEl>
                                          <p:spTgt spid="844"/>
                                        </p:tgtEl>
                                      </p:cBhvr>
                                    </p:animEffect>
                                  </p:childTnLst>
                                </p:cTn>
                              </p:par>
                              <p:par>
                                <p:cTn id="284" presetID="6" presetClass="entr" presetSubtype="16" fill="hold" grpId="0" nodeType="withEffect">
                                  <p:stCondLst>
                                    <p:cond delay="0"/>
                                  </p:stCondLst>
                                  <p:childTnLst>
                                    <p:set>
                                      <p:cBhvr>
                                        <p:cTn id="285" dur="1" fill="hold">
                                          <p:stCondLst>
                                            <p:cond delay="0"/>
                                          </p:stCondLst>
                                        </p:cTn>
                                        <p:tgtEl>
                                          <p:spTgt spid="845"/>
                                        </p:tgtEl>
                                        <p:attrNameLst>
                                          <p:attrName>style.visibility</p:attrName>
                                        </p:attrNameLst>
                                      </p:cBhvr>
                                      <p:to>
                                        <p:strVal val="visible"/>
                                      </p:to>
                                    </p:set>
                                    <p:animEffect transition="in" filter="circle(in)">
                                      <p:cBhvr>
                                        <p:cTn id="286" dur="2000"/>
                                        <p:tgtEl>
                                          <p:spTgt spid="845"/>
                                        </p:tgtEl>
                                      </p:cBhvr>
                                    </p:animEffect>
                                  </p:childTnLst>
                                </p:cTn>
                              </p:par>
                              <p:par>
                                <p:cTn id="287" presetID="6" presetClass="entr" presetSubtype="16" fill="hold" grpId="0" nodeType="withEffect">
                                  <p:stCondLst>
                                    <p:cond delay="0"/>
                                  </p:stCondLst>
                                  <p:childTnLst>
                                    <p:set>
                                      <p:cBhvr>
                                        <p:cTn id="288" dur="1" fill="hold">
                                          <p:stCondLst>
                                            <p:cond delay="0"/>
                                          </p:stCondLst>
                                        </p:cTn>
                                        <p:tgtEl>
                                          <p:spTgt spid="846"/>
                                        </p:tgtEl>
                                        <p:attrNameLst>
                                          <p:attrName>style.visibility</p:attrName>
                                        </p:attrNameLst>
                                      </p:cBhvr>
                                      <p:to>
                                        <p:strVal val="visible"/>
                                      </p:to>
                                    </p:set>
                                    <p:animEffect transition="in" filter="circle(in)">
                                      <p:cBhvr>
                                        <p:cTn id="289" dur="2000"/>
                                        <p:tgtEl>
                                          <p:spTgt spid="846"/>
                                        </p:tgtEl>
                                      </p:cBhvr>
                                    </p:animEffect>
                                  </p:childTnLst>
                                </p:cTn>
                              </p:par>
                              <p:par>
                                <p:cTn id="290" presetID="6" presetClass="entr" presetSubtype="16" fill="hold" grpId="0" nodeType="withEffect">
                                  <p:stCondLst>
                                    <p:cond delay="0"/>
                                  </p:stCondLst>
                                  <p:childTnLst>
                                    <p:set>
                                      <p:cBhvr>
                                        <p:cTn id="291" dur="1" fill="hold">
                                          <p:stCondLst>
                                            <p:cond delay="0"/>
                                          </p:stCondLst>
                                        </p:cTn>
                                        <p:tgtEl>
                                          <p:spTgt spid="847"/>
                                        </p:tgtEl>
                                        <p:attrNameLst>
                                          <p:attrName>style.visibility</p:attrName>
                                        </p:attrNameLst>
                                      </p:cBhvr>
                                      <p:to>
                                        <p:strVal val="visible"/>
                                      </p:to>
                                    </p:set>
                                    <p:animEffect transition="in" filter="circle(in)">
                                      <p:cBhvr>
                                        <p:cTn id="292" dur="2000"/>
                                        <p:tgtEl>
                                          <p:spTgt spid="847"/>
                                        </p:tgtEl>
                                      </p:cBhvr>
                                    </p:animEffect>
                                  </p:childTnLst>
                                </p:cTn>
                              </p:par>
                              <p:par>
                                <p:cTn id="293" presetID="6" presetClass="entr" presetSubtype="16" fill="hold" grpId="0" nodeType="withEffect">
                                  <p:stCondLst>
                                    <p:cond delay="0"/>
                                  </p:stCondLst>
                                  <p:childTnLst>
                                    <p:set>
                                      <p:cBhvr>
                                        <p:cTn id="294" dur="1" fill="hold">
                                          <p:stCondLst>
                                            <p:cond delay="0"/>
                                          </p:stCondLst>
                                        </p:cTn>
                                        <p:tgtEl>
                                          <p:spTgt spid="848"/>
                                        </p:tgtEl>
                                        <p:attrNameLst>
                                          <p:attrName>style.visibility</p:attrName>
                                        </p:attrNameLst>
                                      </p:cBhvr>
                                      <p:to>
                                        <p:strVal val="visible"/>
                                      </p:to>
                                    </p:set>
                                    <p:animEffect transition="in" filter="circle(in)">
                                      <p:cBhvr>
                                        <p:cTn id="295" dur="2000"/>
                                        <p:tgtEl>
                                          <p:spTgt spid="848"/>
                                        </p:tgtEl>
                                      </p:cBhvr>
                                    </p:animEffect>
                                  </p:childTnLst>
                                </p:cTn>
                              </p:par>
                              <p:par>
                                <p:cTn id="296" presetID="6" presetClass="entr" presetSubtype="16" fill="hold" grpId="0" nodeType="withEffect">
                                  <p:stCondLst>
                                    <p:cond delay="0"/>
                                  </p:stCondLst>
                                  <p:childTnLst>
                                    <p:set>
                                      <p:cBhvr>
                                        <p:cTn id="297" dur="1" fill="hold">
                                          <p:stCondLst>
                                            <p:cond delay="0"/>
                                          </p:stCondLst>
                                        </p:cTn>
                                        <p:tgtEl>
                                          <p:spTgt spid="849"/>
                                        </p:tgtEl>
                                        <p:attrNameLst>
                                          <p:attrName>style.visibility</p:attrName>
                                        </p:attrNameLst>
                                      </p:cBhvr>
                                      <p:to>
                                        <p:strVal val="visible"/>
                                      </p:to>
                                    </p:set>
                                    <p:animEffect transition="in" filter="circle(in)">
                                      <p:cBhvr>
                                        <p:cTn id="298" dur="2000"/>
                                        <p:tgtEl>
                                          <p:spTgt spid="849"/>
                                        </p:tgtEl>
                                      </p:cBhvr>
                                    </p:animEffect>
                                  </p:childTnLst>
                                </p:cTn>
                              </p:par>
                              <p:par>
                                <p:cTn id="299" presetID="6" presetClass="entr" presetSubtype="16" fill="hold" grpId="0" nodeType="withEffect">
                                  <p:stCondLst>
                                    <p:cond delay="0"/>
                                  </p:stCondLst>
                                  <p:childTnLst>
                                    <p:set>
                                      <p:cBhvr>
                                        <p:cTn id="300" dur="1" fill="hold">
                                          <p:stCondLst>
                                            <p:cond delay="0"/>
                                          </p:stCondLst>
                                        </p:cTn>
                                        <p:tgtEl>
                                          <p:spTgt spid="850"/>
                                        </p:tgtEl>
                                        <p:attrNameLst>
                                          <p:attrName>style.visibility</p:attrName>
                                        </p:attrNameLst>
                                      </p:cBhvr>
                                      <p:to>
                                        <p:strVal val="visible"/>
                                      </p:to>
                                    </p:set>
                                    <p:animEffect transition="in" filter="circle(in)">
                                      <p:cBhvr>
                                        <p:cTn id="301" dur="2000"/>
                                        <p:tgtEl>
                                          <p:spTgt spid="850"/>
                                        </p:tgtEl>
                                      </p:cBhvr>
                                    </p:animEffect>
                                  </p:childTnLst>
                                </p:cTn>
                              </p:par>
                              <p:par>
                                <p:cTn id="302" presetID="6" presetClass="entr" presetSubtype="16" fill="hold" grpId="0" nodeType="withEffect">
                                  <p:stCondLst>
                                    <p:cond delay="0"/>
                                  </p:stCondLst>
                                  <p:childTnLst>
                                    <p:set>
                                      <p:cBhvr>
                                        <p:cTn id="303" dur="1" fill="hold">
                                          <p:stCondLst>
                                            <p:cond delay="0"/>
                                          </p:stCondLst>
                                        </p:cTn>
                                        <p:tgtEl>
                                          <p:spTgt spid="851"/>
                                        </p:tgtEl>
                                        <p:attrNameLst>
                                          <p:attrName>style.visibility</p:attrName>
                                        </p:attrNameLst>
                                      </p:cBhvr>
                                      <p:to>
                                        <p:strVal val="visible"/>
                                      </p:to>
                                    </p:set>
                                    <p:animEffect transition="in" filter="circle(in)">
                                      <p:cBhvr>
                                        <p:cTn id="304" dur="2000"/>
                                        <p:tgtEl>
                                          <p:spTgt spid="851"/>
                                        </p:tgtEl>
                                      </p:cBhvr>
                                    </p:animEffect>
                                  </p:childTnLst>
                                </p:cTn>
                              </p:par>
                              <p:par>
                                <p:cTn id="305" presetID="6" presetClass="entr" presetSubtype="16" fill="hold" grpId="0" nodeType="withEffect">
                                  <p:stCondLst>
                                    <p:cond delay="0"/>
                                  </p:stCondLst>
                                  <p:childTnLst>
                                    <p:set>
                                      <p:cBhvr>
                                        <p:cTn id="306" dur="1" fill="hold">
                                          <p:stCondLst>
                                            <p:cond delay="0"/>
                                          </p:stCondLst>
                                        </p:cTn>
                                        <p:tgtEl>
                                          <p:spTgt spid="852"/>
                                        </p:tgtEl>
                                        <p:attrNameLst>
                                          <p:attrName>style.visibility</p:attrName>
                                        </p:attrNameLst>
                                      </p:cBhvr>
                                      <p:to>
                                        <p:strVal val="visible"/>
                                      </p:to>
                                    </p:set>
                                    <p:animEffect transition="in" filter="circle(in)">
                                      <p:cBhvr>
                                        <p:cTn id="307" dur="2000"/>
                                        <p:tgtEl>
                                          <p:spTgt spid="852"/>
                                        </p:tgtEl>
                                      </p:cBhvr>
                                    </p:animEffect>
                                  </p:childTnLst>
                                </p:cTn>
                              </p:par>
                              <p:par>
                                <p:cTn id="308" presetID="6" presetClass="entr" presetSubtype="16" fill="hold" grpId="0" nodeType="withEffect">
                                  <p:stCondLst>
                                    <p:cond delay="0"/>
                                  </p:stCondLst>
                                  <p:childTnLst>
                                    <p:set>
                                      <p:cBhvr>
                                        <p:cTn id="309" dur="1" fill="hold">
                                          <p:stCondLst>
                                            <p:cond delay="0"/>
                                          </p:stCondLst>
                                        </p:cTn>
                                        <p:tgtEl>
                                          <p:spTgt spid="853"/>
                                        </p:tgtEl>
                                        <p:attrNameLst>
                                          <p:attrName>style.visibility</p:attrName>
                                        </p:attrNameLst>
                                      </p:cBhvr>
                                      <p:to>
                                        <p:strVal val="visible"/>
                                      </p:to>
                                    </p:set>
                                    <p:animEffect transition="in" filter="circle(in)">
                                      <p:cBhvr>
                                        <p:cTn id="310" dur="2000"/>
                                        <p:tgtEl>
                                          <p:spTgt spid="853"/>
                                        </p:tgtEl>
                                      </p:cBhvr>
                                    </p:animEffect>
                                  </p:childTnLst>
                                </p:cTn>
                              </p:par>
                              <p:par>
                                <p:cTn id="311" presetID="6" presetClass="entr" presetSubtype="16" fill="hold" grpId="0" nodeType="withEffect">
                                  <p:stCondLst>
                                    <p:cond delay="0"/>
                                  </p:stCondLst>
                                  <p:childTnLst>
                                    <p:set>
                                      <p:cBhvr>
                                        <p:cTn id="312" dur="1" fill="hold">
                                          <p:stCondLst>
                                            <p:cond delay="0"/>
                                          </p:stCondLst>
                                        </p:cTn>
                                        <p:tgtEl>
                                          <p:spTgt spid="854"/>
                                        </p:tgtEl>
                                        <p:attrNameLst>
                                          <p:attrName>style.visibility</p:attrName>
                                        </p:attrNameLst>
                                      </p:cBhvr>
                                      <p:to>
                                        <p:strVal val="visible"/>
                                      </p:to>
                                    </p:set>
                                    <p:animEffect transition="in" filter="circle(in)">
                                      <p:cBhvr>
                                        <p:cTn id="313" dur="2000"/>
                                        <p:tgtEl>
                                          <p:spTgt spid="854"/>
                                        </p:tgtEl>
                                      </p:cBhvr>
                                    </p:animEffect>
                                  </p:childTnLst>
                                </p:cTn>
                              </p:par>
                              <p:par>
                                <p:cTn id="314" presetID="6" presetClass="entr" presetSubtype="16" fill="hold" grpId="0" nodeType="withEffect">
                                  <p:stCondLst>
                                    <p:cond delay="0"/>
                                  </p:stCondLst>
                                  <p:childTnLst>
                                    <p:set>
                                      <p:cBhvr>
                                        <p:cTn id="315" dur="1" fill="hold">
                                          <p:stCondLst>
                                            <p:cond delay="0"/>
                                          </p:stCondLst>
                                        </p:cTn>
                                        <p:tgtEl>
                                          <p:spTgt spid="855"/>
                                        </p:tgtEl>
                                        <p:attrNameLst>
                                          <p:attrName>style.visibility</p:attrName>
                                        </p:attrNameLst>
                                      </p:cBhvr>
                                      <p:to>
                                        <p:strVal val="visible"/>
                                      </p:to>
                                    </p:set>
                                    <p:animEffect transition="in" filter="circle(in)">
                                      <p:cBhvr>
                                        <p:cTn id="316" dur="2000"/>
                                        <p:tgtEl>
                                          <p:spTgt spid="855"/>
                                        </p:tgtEl>
                                      </p:cBhvr>
                                    </p:animEffect>
                                  </p:childTnLst>
                                </p:cTn>
                              </p:par>
                              <p:par>
                                <p:cTn id="317" presetID="6" presetClass="entr" presetSubtype="16" fill="hold" grpId="0" nodeType="withEffect">
                                  <p:stCondLst>
                                    <p:cond delay="0"/>
                                  </p:stCondLst>
                                  <p:childTnLst>
                                    <p:set>
                                      <p:cBhvr>
                                        <p:cTn id="318" dur="1" fill="hold">
                                          <p:stCondLst>
                                            <p:cond delay="0"/>
                                          </p:stCondLst>
                                        </p:cTn>
                                        <p:tgtEl>
                                          <p:spTgt spid="856"/>
                                        </p:tgtEl>
                                        <p:attrNameLst>
                                          <p:attrName>style.visibility</p:attrName>
                                        </p:attrNameLst>
                                      </p:cBhvr>
                                      <p:to>
                                        <p:strVal val="visible"/>
                                      </p:to>
                                    </p:set>
                                    <p:animEffect transition="in" filter="circle(in)">
                                      <p:cBhvr>
                                        <p:cTn id="319" dur="2000"/>
                                        <p:tgtEl>
                                          <p:spTgt spid="856"/>
                                        </p:tgtEl>
                                      </p:cBhvr>
                                    </p:animEffect>
                                  </p:childTnLst>
                                </p:cTn>
                              </p:par>
                              <p:par>
                                <p:cTn id="320" presetID="6" presetClass="entr" presetSubtype="16" fill="hold" grpId="0" nodeType="withEffect">
                                  <p:stCondLst>
                                    <p:cond delay="0"/>
                                  </p:stCondLst>
                                  <p:childTnLst>
                                    <p:set>
                                      <p:cBhvr>
                                        <p:cTn id="321" dur="1" fill="hold">
                                          <p:stCondLst>
                                            <p:cond delay="0"/>
                                          </p:stCondLst>
                                        </p:cTn>
                                        <p:tgtEl>
                                          <p:spTgt spid="857"/>
                                        </p:tgtEl>
                                        <p:attrNameLst>
                                          <p:attrName>style.visibility</p:attrName>
                                        </p:attrNameLst>
                                      </p:cBhvr>
                                      <p:to>
                                        <p:strVal val="visible"/>
                                      </p:to>
                                    </p:set>
                                    <p:animEffect transition="in" filter="circle(in)">
                                      <p:cBhvr>
                                        <p:cTn id="322" dur="2000"/>
                                        <p:tgtEl>
                                          <p:spTgt spid="857"/>
                                        </p:tgtEl>
                                      </p:cBhvr>
                                    </p:animEffect>
                                  </p:childTnLst>
                                </p:cTn>
                              </p:par>
                              <p:par>
                                <p:cTn id="323" presetID="6" presetClass="entr" presetSubtype="16" fill="hold" grpId="0" nodeType="withEffect">
                                  <p:stCondLst>
                                    <p:cond delay="0"/>
                                  </p:stCondLst>
                                  <p:childTnLst>
                                    <p:set>
                                      <p:cBhvr>
                                        <p:cTn id="324" dur="1" fill="hold">
                                          <p:stCondLst>
                                            <p:cond delay="0"/>
                                          </p:stCondLst>
                                        </p:cTn>
                                        <p:tgtEl>
                                          <p:spTgt spid="858"/>
                                        </p:tgtEl>
                                        <p:attrNameLst>
                                          <p:attrName>style.visibility</p:attrName>
                                        </p:attrNameLst>
                                      </p:cBhvr>
                                      <p:to>
                                        <p:strVal val="visible"/>
                                      </p:to>
                                    </p:set>
                                    <p:animEffect transition="in" filter="circle(in)">
                                      <p:cBhvr>
                                        <p:cTn id="325" dur="2000"/>
                                        <p:tgtEl>
                                          <p:spTgt spid="858"/>
                                        </p:tgtEl>
                                      </p:cBhvr>
                                    </p:animEffect>
                                  </p:childTnLst>
                                </p:cTn>
                              </p:par>
                              <p:par>
                                <p:cTn id="326" presetID="6" presetClass="entr" presetSubtype="16" fill="hold" grpId="0" nodeType="withEffect">
                                  <p:stCondLst>
                                    <p:cond delay="0"/>
                                  </p:stCondLst>
                                  <p:childTnLst>
                                    <p:set>
                                      <p:cBhvr>
                                        <p:cTn id="327" dur="1" fill="hold">
                                          <p:stCondLst>
                                            <p:cond delay="0"/>
                                          </p:stCondLst>
                                        </p:cTn>
                                        <p:tgtEl>
                                          <p:spTgt spid="859"/>
                                        </p:tgtEl>
                                        <p:attrNameLst>
                                          <p:attrName>style.visibility</p:attrName>
                                        </p:attrNameLst>
                                      </p:cBhvr>
                                      <p:to>
                                        <p:strVal val="visible"/>
                                      </p:to>
                                    </p:set>
                                    <p:animEffect transition="in" filter="circle(in)">
                                      <p:cBhvr>
                                        <p:cTn id="328" dur="2000"/>
                                        <p:tgtEl>
                                          <p:spTgt spid="859"/>
                                        </p:tgtEl>
                                      </p:cBhvr>
                                    </p:animEffect>
                                  </p:childTnLst>
                                </p:cTn>
                              </p:par>
                              <p:par>
                                <p:cTn id="329" presetID="6" presetClass="entr" presetSubtype="16" fill="hold" grpId="0" nodeType="withEffect">
                                  <p:stCondLst>
                                    <p:cond delay="0"/>
                                  </p:stCondLst>
                                  <p:childTnLst>
                                    <p:set>
                                      <p:cBhvr>
                                        <p:cTn id="330" dur="1" fill="hold">
                                          <p:stCondLst>
                                            <p:cond delay="0"/>
                                          </p:stCondLst>
                                        </p:cTn>
                                        <p:tgtEl>
                                          <p:spTgt spid="860"/>
                                        </p:tgtEl>
                                        <p:attrNameLst>
                                          <p:attrName>style.visibility</p:attrName>
                                        </p:attrNameLst>
                                      </p:cBhvr>
                                      <p:to>
                                        <p:strVal val="visible"/>
                                      </p:to>
                                    </p:set>
                                    <p:animEffect transition="in" filter="circle(in)">
                                      <p:cBhvr>
                                        <p:cTn id="331" dur="2000"/>
                                        <p:tgtEl>
                                          <p:spTgt spid="860"/>
                                        </p:tgtEl>
                                      </p:cBhvr>
                                    </p:animEffect>
                                  </p:childTnLst>
                                </p:cTn>
                              </p:par>
                              <p:par>
                                <p:cTn id="332" presetID="6" presetClass="entr" presetSubtype="16" fill="hold" grpId="0" nodeType="withEffect">
                                  <p:stCondLst>
                                    <p:cond delay="0"/>
                                  </p:stCondLst>
                                  <p:childTnLst>
                                    <p:set>
                                      <p:cBhvr>
                                        <p:cTn id="333" dur="1" fill="hold">
                                          <p:stCondLst>
                                            <p:cond delay="0"/>
                                          </p:stCondLst>
                                        </p:cTn>
                                        <p:tgtEl>
                                          <p:spTgt spid="861"/>
                                        </p:tgtEl>
                                        <p:attrNameLst>
                                          <p:attrName>style.visibility</p:attrName>
                                        </p:attrNameLst>
                                      </p:cBhvr>
                                      <p:to>
                                        <p:strVal val="visible"/>
                                      </p:to>
                                    </p:set>
                                    <p:animEffect transition="in" filter="circle(in)">
                                      <p:cBhvr>
                                        <p:cTn id="334" dur="2000"/>
                                        <p:tgtEl>
                                          <p:spTgt spid="861"/>
                                        </p:tgtEl>
                                      </p:cBhvr>
                                    </p:animEffect>
                                  </p:childTnLst>
                                </p:cTn>
                              </p:par>
                              <p:par>
                                <p:cTn id="335" presetID="6" presetClass="entr" presetSubtype="16" fill="hold" grpId="0" nodeType="withEffect">
                                  <p:stCondLst>
                                    <p:cond delay="0"/>
                                  </p:stCondLst>
                                  <p:childTnLst>
                                    <p:set>
                                      <p:cBhvr>
                                        <p:cTn id="336" dur="1" fill="hold">
                                          <p:stCondLst>
                                            <p:cond delay="0"/>
                                          </p:stCondLst>
                                        </p:cTn>
                                        <p:tgtEl>
                                          <p:spTgt spid="862"/>
                                        </p:tgtEl>
                                        <p:attrNameLst>
                                          <p:attrName>style.visibility</p:attrName>
                                        </p:attrNameLst>
                                      </p:cBhvr>
                                      <p:to>
                                        <p:strVal val="visible"/>
                                      </p:to>
                                    </p:set>
                                    <p:animEffect transition="in" filter="circle(in)">
                                      <p:cBhvr>
                                        <p:cTn id="337" dur="2000"/>
                                        <p:tgtEl>
                                          <p:spTgt spid="862"/>
                                        </p:tgtEl>
                                      </p:cBhvr>
                                    </p:animEffect>
                                  </p:childTnLst>
                                </p:cTn>
                              </p:par>
                              <p:par>
                                <p:cTn id="338" presetID="6" presetClass="entr" presetSubtype="16" fill="hold" grpId="0" nodeType="withEffect">
                                  <p:stCondLst>
                                    <p:cond delay="0"/>
                                  </p:stCondLst>
                                  <p:childTnLst>
                                    <p:set>
                                      <p:cBhvr>
                                        <p:cTn id="339" dur="1" fill="hold">
                                          <p:stCondLst>
                                            <p:cond delay="0"/>
                                          </p:stCondLst>
                                        </p:cTn>
                                        <p:tgtEl>
                                          <p:spTgt spid="863"/>
                                        </p:tgtEl>
                                        <p:attrNameLst>
                                          <p:attrName>style.visibility</p:attrName>
                                        </p:attrNameLst>
                                      </p:cBhvr>
                                      <p:to>
                                        <p:strVal val="visible"/>
                                      </p:to>
                                    </p:set>
                                    <p:animEffect transition="in" filter="circle(in)">
                                      <p:cBhvr>
                                        <p:cTn id="340" dur="2000"/>
                                        <p:tgtEl>
                                          <p:spTgt spid="863"/>
                                        </p:tgtEl>
                                      </p:cBhvr>
                                    </p:animEffect>
                                  </p:childTnLst>
                                </p:cTn>
                              </p:par>
                              <p:par>
                                <p:cTn id="341" presetID="6" presetClass="entr" presetSubtype="16" fill="hold" grpId="0" nodeType="withEffect">
                                  <p:stCondLst>
                                    <p:cond delay="0"/>
                                  </p:stCondLst>
                                  <p:childTnLst>
                                    <p:set>
                                      <p:cBhvr>
                                        <p:cTn id="342" dur="1" fill="hold">
                                          <p:stCondLst>
                                            <p:cond delay="0"/>
                                          </p:stCondLst>
                                        </p:cTn>
                                        <p:tgtEl>
                                          <p:spTgt spid="864"/>
                                        </p:tgtEl>
                                        <p:attrNameLst>
                                          <p:attrName>style.visibility</p:attrName>
                                        </p:attrNameLst>
                                      </p:cBhvr>
                                      <p:to>
                                        <p:strVal val="visible"/>
                                      </p:to>
                                    </p:set>
                                    <p:animEffect transition="in" filter="circle(in)">
                                      <p:cBhvr>
                                        <p:cTn id="343" dur="2000"/>
                                        <p:tgtEl>
                                          <p:spTgt spid="864"/>
                                        </p:tgtEl>
                                      </p:cBhvr>
                                    </p:animEffect>
                                  </p:childTnLst>
                                </p:cTn>
                              </p:par>
                              <p:par>
                                <p:cTn id="344" presetID="6" presetClass="entr" presetSubtype="16" fill="hold" grpId="0" nodeType="withEffect">
                                  <p:stCondLst>
                                    <p:cond delay="0"/>
                                  </p:stCondLst>
                                  <p:childTnLst>
                                    <p:set>
                                      <p:cBhvr>
                                        <p:cTn id="345" dur="1" fill="hold">
                                          <p:stCondLst>
                                            <p:cond delay="0"/>
                                          </p:stCondLst>
                                        </p:cTn>
                                        <p:tgtEl>
                                          <p:spTgt spid="865"/>
                                        </p:tgtEl>
                                        <p:attrNameLst>
                                          <p:attrName>style.visibility</p:attrName>
                                        </p:attrNameLst>
                                      </p:cBhvr>
                                      <p:to>
                                        <p:strVal val="visible"/>
                                      </p:to>
                                    </p:set>
                                    <p:animEffect transition="in" filter="circle(in)">
                                      <p:cBhvr>
                                        <p:cTn id="346" dur="2000"/>
                                        <p:tgtEl>
                                          <p:spTgt spid="865"/>
                                        </p:tgtEl>
                                      </p:cBhvr>
                                    </p:animEffect>
                                  </p:childTnLst>
                                </p:cTn>
                              </p:par>
                              <p:par>
                                <p:cTn id="347" presetID="6" presetClass="entr" presetSubtype="16" fill="hold" grpId="0" nodeType="withEffect">
                                  <p:stCondLst>
                                    <p:cond delay="0"/>
                                  </p:stCondLst>
                                  <p:childTnLst>
                                    <p:set>
                                      <p:cBhvr>
                                        <p:cTn id="348" dur="1" fill="hold">
                                          <p:stCondLst>
                                            <p:cond delay="0"/>
                                          </p:stCondLst>
                                        </p:cTn>
                                        <p:tgtEl>
                                          <p:spTgt spid="866"/>
                                        </p:tgtEl>
                                        <p:attrNameLst>
                                          <p:attrName>style.visibility</p:attrName>
                                        </p:attrNameLst>
                                      </p:cBhvr>
                                      <p:to>
                                        <p:strVal val="visible"/>
                                      </p:to>
                                    </p:set>
                                    <p:animEffect transition="in" filter="circle(in)">
                                      <p:cBhvr>
                                        <p:cTn id="349" dur="2000"/>
                                        <p:tgtEl>
                                          <p:spTgt spid="866"/>
                                        </p:tgtEl>
                                      </p:cBhvr>
                                    </p:animEffect>
                                  </p:childTnLst>
                                </p:cTn>
                              </p:par>
                              <p:par>
                                <p:cTn id="350" presetID="6" presetClass="entr" presetSubtype="16" fill="hold" grpId="0" nodeType="withEffect">
                                  <p:stCondLst>
                                    <p:cond delay="0"/>
                                  </p:stCondLst>
                                  <p:childTnLst>
                                    <p:set>
                                      <p:cBhvr>
                                        <p:cTn id="351" dur="1" fill="hold">
                                          <p:stCondLst>
                                            <p:cond delay="0"/>
                                          </p:stCondLst>
                                        </p:cTn>
                                        <p:tgtEl>
                                          <p:spTgt spid="867"/>
                                        </p:tgtEl>
                                        <p:attrNameLst>
                                          <p:attrName>style.visibility</p:attrName>
                                        </p:attrNameLst>
                                      </p:cBhvr>
                                      <p:to>
                                        <p:strVal val="visible"/>
                                      </p:to>
                                    </p:set>
                                    <p:animEffect transition="in" filter="circle(in)">
                                      <p:cBhvr>
                                        <p:cTn id="352" dur="2000"/>
                                        <p:tgtEl>
                                          <p:spTgt spid="867"/>
                                        </p:tgtEl>
                                      </p:cBhvr>
                                    </p:animEffect>
                                  </p:childTnLst>
                                </p:cTn>
                              </p:par>
                              <p:par>
                                <p:cTn id="353" presetID="6" presetClass="entr" presetSubtype="16" fill="hold" grpId="0" nodeType="withEffect">
                                  <p:stCondLst>
                                    <p:cond delay="0"/>
                                  </p:stCondLst>
                                  <p:childTnLst>
                                    <p:set>
                                      <p:cBhvr>
                                        <p:cTn id="354" dur="1" fill="hold">
                                          <p:stCondLst>
                                            <p:cond delay="0"/>
                                          </p:stCondLst>
                                        </p:cTn>
                                        <p:tgtEl>
                                          <p:spTgt spid="868"/>
                                        </p:tgtEl>
                                        <p:attrNameLst>
                                          <p:attrName>style.visibility</p:attrName>
                                        </p:attrNameLst>
                                      </p:cBhvr>
                                      <p:to>
                                        <p:strVal val="visible"/>
                                      </p:to>
                                    </p:set>
                                    <p:animEffect transition="in" filter="circle(in)">
                                      <p:cBhvr>
                                        <p:cTn id="355" dur="2000"/>
                                        <p:tgtEl>
                                          <p:spTgt spid="868"/>
                                        </p:tgtEl>
                                      </p:cBhvr>
                                    </p:animEffect>
                                  </p:childTnLst>
                                </p:cTn>
                              </p:par>
                              <p:par>
                                <p:cTn id="356" presetID="6" presetClass="entr" presetSubtype="16" fill="hold" grpId="0" nodeType="withEffect">
                                  <p:stCondLst>
                                    <p:cond delay="0"/>
                                  </p:stCondLst>
                                  <p:childTnLst>
                                    <p:set>
                                      <p:cBhvr>
                                        <p:cTn id="357" dur="1" fill="hold">
                                          <p:stCondLst>
                                            <p:cond delay="0"/>
                                          </p:stCondLst>
                                        </p:cTn>
                                        <p:tgtEl>
                                          <p:spTgt spid="869"/>
                                        </p:tgtEl>
                                        <p:attrNameLst>
                                          <p:attrName>style.visibility</p:attrName>
                                        </p:attrNameLst>
                                      </p:cBhvr>
                                      <p:to>
                                        <p:strVal val="visible"/>
                                      </p:to>
                                    </p:set>
                                    <p:animEffect transition="in" filter="circle(in)">
                                      <p:cBhvr>
                                        <p:cTn id="358" dur="2000"/>
                                        <p:tgtEl>
                                          <p:spTgt spid="869"/>
                                        </p:tgtEl>
                                      </p:cBhvr>
                                    </p:animEffect>
                                  </p:childTnLst>
                                </p:cTn>
                              </p:par>
                              <p:par>
                                <p:cTn id="359" presetID="6" presetClass="entr" presetSubtype="16" fill="hold" grpId="0" nodeType="withEffect">
                                  <p:stCondLst>
                                    <p:cond delay="0"/>
                                  </p:stCondLst>
                                  <p:childTnLst>
                                    <p:set>
                                      <p:cBhvr>
                                        <p:cTn id="360" dur="1" fill="hold">
                                          <p:stCondLst>
                                            <p:cond delay="0"/>
                                          </p:stCondLst>
                                        </p:cTn>
                                        <p:tgtEl>
                                          <p:spTgt spid="870"/>
                                        </p:tgtEl>
                                        <p:attrNameLst>
                                          <p:attrName>style.visibility</p:attrName>
                                        </p:attrNameLst>
                                      </p:cBhvr>
                                      <p:to>
                                        <p:strVal val="visible"/>
                                      </p:to>
                                    </p:set>
                                    <p:animEffect transition="in" filter="circle(in)">
                                      <p:cBhvr>
                                        <p:cTn id="361" dur="2000"/>
                                        <p:tgtEl>
                                          <p:spTgt spid="870"/>
                                        </p:tgtEl>
                                      </p:cBhvr>
                                    </p:animEffect>
                                  </p:childTnLst>
                                </p:cTn>
                              </p:par>
                              <p:par>
                                <p:cTn id="362" presetID="6" presetClass="entr" presetSubtype="16" fill="hold" grpId="0" nodeType="withEffect">
                                  <p:stCondLst>
                                    <p:cond delay="0"/>
                                  </p:stCondLst>
                                  <p:childTnLst>
                                    <p:set>
                                      <p:cBhvr>
                                        <p:cTn id="363" dur="1" fill="hold">
                                          <p:stCondLst>
                                            <p:cond delay="0"/>
                                          </p:stCondLst>
                                        </p:cTn>
                                        <p:tgtEl>
                                          <p:spTgt spid="871"/>
                                        </p:tgtEl>
                                        <p:attrNameLst>
                                          <p:attrName>style.visibility</p:attrName>
                                        </p:attrNameLst>
                                      </p:cBhvr>
                                      <p:to>
                                        <p:strVal val="visible"/>
                                      </p:to>
                                    </p:set>
                                    <p:animEffect transition="in" filter="circle(in)">
                                      <p:cBhvr>
                                        <p:cTn id="364" dur="2000"/>
                                        <p:tgtEl>
                                          <p:spTgt spid="871"/>
                                        </p:tgtEl>
                                      </p:cBhvr>
                                    </p:animEffect>
                                  </p:childTnLst>
                                </p:cTn>
                              </p:par>
                              <p:par>
                                <p:cTn id="365" presetID="6" presetClass="entr" presetSubtype="16" fill="hold" grpId="0" nodeType="withEffect">
                                  <p:stCondLst>
                                    <p:cond delay="0"/>
                                  </p:stCondLst>
                                  <p:childTnLst>
                                    <p:set>
                                      <p:cBhvr>
                                        <p:cTn id="366" dur="1" fill="hold">
                                          <p:stCondLst>
                                            <p:cond delay="0"/>
                                          </p:stCondLst>
                                        </p:cTn>
                                        <p:tgtEl>
                                          <p:spTgt spid="872"/>
                                        </p:tgtEl>
                                        <p:attrNameLst>
                                          <p:attrName>style.visibility</p:attrName>
                                        </p:attrNameLst>
                                      </p:cBhvr>
                                      <p:to>
                                        <p:strVal val="visible"/>
                                      </p:to>
                                    </p:set>
                                    <p:animEffect transition="in" filter="circle(in)">
                                      <p:cBhvr>
                                        <p:cTn id="367" dur="2000"/>
                                        <p:tgtEl>
                                          <p:spTgt spid="872"/>
                                        </p:tgtEl>
                                      </p:cBhvr>
                                    </p:animEffect>
                                  </p:childTnLst>
                                </p:cTn>
                              </p:par>
                              <p:par>
                                <p:cTn id="368" presetID="6" presetClass="entr" presetSubtype="16" fill="hold" grpId="0" nodeType="withEffect">
                                  <p:stCondLst>
                                    <p:cond delay="0"/>
                                  </p:stCondLst>
                                  <p:childTnLst>
                                    <p:set>
                                      <p:cBhvr>
                                        <p:cTn id="369" dur="1" fill="hold">
                                          <p:stCondLst>
                                            <p:cond delay="0"/>
                                          </p:stCondLst>
                                        </p:cTn>
                                        <p:tgtEl>
                                          <p:spTgt spid="873"/>
                                        </p:tgtEl>
                                        <p:attrNameLst>
                                          <p:attrName>style.visibility</p:attrName>
                                        </p:attrNameLst>
                                      </p:cBhvr>
                                      <p:to>
                                        <p:strVal val="visible"/>
                                      </p:to>
                                    </p:set>
                                    <p:animEffect transition="in" filter="circle(in)">
                                      <p:cBhvr>
                                        <p:cTn id="370" dur="2000"/>
                                        <p:tgtEl>
                                          <p:spTgt spid="873"/>
                                        </p:tgtEl>
                                      </p:cBhvr>
                                    </p:animEffect>
                                  </p:childTnLst>
                                </p:cTn>
                              </p:par>
                              <p:par>
                                <p:cTn id="371" presetID="6" presetClass="entr" presetSubtype="16" fill="hold" grpId="0" nodeType="withEffect">
                                  <p:stCondLst>
                                    <p:cond delay="0"/>
                                  </p:stCondLst>
                                  <p:childTnLst>
                                    <p:set>
                                      <p:cBhvr>
                                        <p:cTn id="372" dur="1" fill="hold">
                                          <p:stCondLst>
                                            <p:cond delay="0"/>
                                          </p:stCondLst>
                                        </p:cTn>
                                        <p:tgtEl>
                                          <p:spTgt spid="874"/>
                                        </p:tgtEl>
                                        <p:attrNameLst>
                                          <p:attrName>style.visibility</p:attrName>
                                        </p:attrNameLst>
                                      </p:cBhvr>
                                      <p:to>
                                        <p:strVal val="visible"/>
                                      </p:to>
                                    </p:set>
                                    <p:animEffect transition="in" filter="circle(in)">
                                      <p:cBhvr>
                                        <p:cTn id="373" dur="2000"/>
                                        <p:tgtEl>
                                          <p:spTgt spid="874"/>
                                        </p:tgtEl>
                                      </p:cBhvr>
                                    </p:animEffect>
                                  </p:childTnLst>
                                </p:cTn>
                              </p:par>
                              <p:par>
                                <p:cTn id="374" presetID="6" presetClass="entr" presetSubtype="16" fill="hold" grpId="0" nodeType="withEffect">
                                  <p:stCondLst>
                                    <p:cond delay="0"/>
                                  </p:stCondLst>
                                  <p:childTnLst>
                                    <p:set>
                                      <p:cBhvr>
                                        <p:cTn id="375" dur="1" fill="hold">
                                          <p:stCondLst>
                                            <p:cond delay="0"/>
                                          </p:stCondLst>
                                        </p:cTn>
                                        <p:tgtEl>
                                          <p:spTgt spid="875"/>
                                        </p:tgtEl>
                                        <p:attrNameLst>
                                          <p:attrName>style.visibility</p:attrName>
                                        </p:attrNameLst>
                                      </p:cBhvr>
                                      <p:to>
                                        <p:strVal val="visible"/>
                                      </p:to>
                                    </p:set>
                                    <p:animEffect transition="in" filter="circle(in)">
                                      <p:cBhvr>
                                        <p:cTn id="376" dur="2000"/>
                                        <p:tgtEl>
                                          <p:spTgt spid="875"/>
                                        </p:tgtEl>
                                      </p:cBhvr>
                                    </p:animEffect>
                                  </p:childTnLst>
                                </p:cTn>
                              </p:par>
                              <p:par>
                                <p:cTn id="377" presetID="6" presetClass="entr" presetSubtype="16" fill="hold" grpId="0" nodeType="withEffect">
                                  <p:stCondLst>
                                    <p:cond delay="0"/>
                                  </p:stCondLst>
                                  <p:childTnLst>
                                    <p:set>
                                      <p:cBhvr>
                                        <p:cTn id="378" dur="1" fill="hold">
                                          <p:stCondLst>
                                            <p:cond delay="0"/>
                                          </p:stCondLst>
                                        </p:cTn>
                                        <p:tgtEl>
                                          <p:spTgt spid="876"/>
                                        </p:tgtEl>
                                        <p:attrNameLst>
                                          <p:attrName>style.visibility</p:attrName>
                                        </p:attrNameLst>
                                      </p:cBhvr>
                                      <p:to>
                                        <p:strVal val="visible"/>
                                      </p:to>
                                    </p:set>
                                    <p:animEffect transition="in" filter="circle(in)">
                                      <p:cBhvr>
                                        <p:cTn id="379" dur="2000"/>
                                        <p:tgtEl>
                                          <p:spTgt spid="876"/>
                                        </p:tgtEl>
                                      </p:cBhvr>
                                    </p:animEffect>
                                  </p:childTnLst>
                                </p:cTn>
                              </p:par>
                              <p:par>
                                <p:cTn id="380" presetID="6" presetClass="entr" presetSubtype="16" fill="hold" grpId="0" nodeType="withEffect">
                                  <p:stCondLst>
                                    <p:cond delay="0"/>
                                  </p:stCondLst>
                                  <p:childTnLst>
                                    <p:set>
                                      <p:cBhvr>
                                        <p:cTn id="381" dur="1" fill="hold">
                                          <p:stCondLst>
                                            <p:cond delay="0"/>
                                          </p:stCondLst>
                                        </p:cTn>
                                        <p:tgtEl>
                                          <p:spTgt spid="877"/>
                                        </p:tgtEl>
                                        <p:attrNameLst>
                                          <p:attrName>style.visibility</p:attrName>
                                        </p:attrNameLst>
                                      </p:cBhvr>
                                      <p:to>
                                        <p:strVal val="visible"/>
                                      </p:to>
                                    </p:set>
                                    <p:animEffect transition="in" filter="circle(in)">
                                      <p:cBhvr>
                                        <p:cTn id="382" dur="2000"/>
                                        <p:tgtEl>
                                          <p:spTgt spid="877"/>
                                        </p:tgtEl>
                                      </p:cBhvr>
                                    </p:animEffect>
                                  </p:childTnLst>
                                </p:cTn>
                              </p:par>
                              <p:par>
                                <p:cTn id="383" presetID="6" presetClass="entr" presetSubtype="16" fill="hold" grpId="0" nodeType="withEffect">
                                  <p:stCondLst>
                                    <p:cond delay="0"/>
                                  </p:stCondLst>
                                  <p:childTnLst>
                                    <p:set>
                                      <p:cBhvr>
                                        <p:cTn id="384" dur="1" fill="hold">
                                          <p:stCondLst>
                                            <p:cond delay="0"/>
                                          </p:stCondLst>
                                        </p:cTn>
                                        <p:tgtEl>
                                          <p:spTgt spid="878"/>
                                        </p:tgtEl>
                                        <p:attrNameLst>
                                          <p:attrName>style.visibility</p:attrName>
                                        </p:attrNameLst>
                                      </p:cBhvr>
                                      <p:to>
                                        <p:strVal val="visible"/>
                                      </p:to>
                                    </p:set>
                                    <p:animEffect transition="in" filter="circle(in)">
                                      <p:cBhvr>
                                        <p:cTn id="385" dur="2000"/>
                                        <p:tgtEl>
                                          <p:spTgt spid="878"/>
                                        </p:tgtEl>
                                      </p:cBhvr>
                                    </p:animEffect>
                                  </p:childTnLst>
                                </p:cTn>
                              </p:par>
                              <p:par>
                                <p:cTn id="386" presetID="6" presetClass="entr" presetSubtype="16" fill="hold" grpId="0" nodeType="withEffect">
                                  <p:stCondLst>
                                    <p:cond delay="0"/>
                                  </p:stCondLst>
                                  <p:childTnLst>
                                    <p:set>
                                      <p:cBhvr>
                                        <p:cTn id="387" dur="1" fill="hold">
                                          <p:stCondLst>
                                            <p:cond delay="0"/>
                                          </p:stCondLst>
                                        </p:cTn>
                                        <p:tgtEl>
                                          <p:spTgt spid="879"/>
                                        </p:tgtEl>
                                        <p:attrNameLst>
                                          <p:attrName>style.visibility</p:attrName>
                                        </p:attrNameLst>
                                      </p:cBhvr>
                                      <p:to>
                                        <p:strVal val="visible"/>
                                      </p:to>
                                    </p:set>
                                    <p:animEffect transition="in" filter="circle(in)">
                                      <p:cBhvr>
                                        <p:cTn id="388" dur="2000"/>
                                        <p:tgtEl>
                                          <p:spTgt spid="879"/>
                                        </p:tgtEl>
                                      </p:cBhvr>
                                    </p:animEffect>
                                  </p:childTnLst>
                                </p:cTn>
                              </p:par>
                              <p:par>
                                <p:cTn id="389" presetID="6" presetClass="entr" presetSubtype="16" fill="hold" grpId="0" nodeType="withEffect">
                                  <p:stCondLst>
                                    <p:cond delay="0"/>
                                  </p:stCondLst>
                                  <p:childTnLst>
                                    <p:set>
                                      <p:cBhvr>
                                        <p:cTn id="390" dur="1" fill="hold">
                                          <p:stCondLst>
                                            <p:cond delay="0"/>
                                          </p:stCondLst>
                                        </p:cTn>
                                        <p:tgtEl>
                                          <p:spTgt spid="880"/>
                                        </p:tgtEl>
                                        <p:attrNameLst>
                                          <p:attrName>style.visibility</p:attrName>
                                        </p:attrNameLst>
                                      </p:cBhvr>
                                      <p:to>
                                        <p:strVal val="visible"/>
                                      </p:to>
                                    </p:set>
                                    <p:animEffect transition="in" filter="circle(in)">
                                      <p:cBhvr>
                                        <p:cTn id="391" dur="2000"/>
                                        <p:tgtEl>
                                          <p:spTgt spid="880"/>
                                        </p:tgtEl>
                                      </p:cBhvr>
                                    </p:animEffect>
                                  </p:childTnLst>
                                </p:cTn>
                              </p:par>
                              <p:par>
                                <p:cTn id="392" presetID="6" presetClass="entr" presetSubtype="16" fill="hold" grpId="0" nodeType="withEffect">
                                  <p:stCondLst>
                                    <p:cond delay="0"/>
                                  </p:stCondLst>
                                  <p:childTnLst>
                                    <p:set>
                                      <p:cBhvr>
                                        <p:cTn id="393" dur="1" fill="hold">
                                          <p:stCondLst>
                                            <p:cond delay="0"/>
                                          </p:stCondLst>
                                        </p:cTn>
                                        <p:tgtEl>
                                          <p:spTgt spid="881"/>
                                        </p:tgtEl>
                                        <p:attrNameLst>
                                          <p:attrName>style.visibility</p:attrName>
                                        </p:attrNameLst>
                                      </p:cBhvr>
                                      <p:to>
                                        <p:strVal val="visible"/>
                                      </p:to>
                                    </p:set>
                                    <p:animEffect transition="in" filter="circle(in)">
                                      <p:cBhvr>
                                        <p:cTn id="394" dur="2000"/>
                                        <p:tgtEl>
                                          <p:spTgt spid="881"/>
                                        </p:tgtEl>
                                      </p:cBhvr>
                                    </p:animEffect>
                                  </p:childTnLst>
                                </p:cTn>
                              </p:par>
                              <p:par>
                                <p:cTn id="395" presetID="6" presetClass="entr" presetSubtype="16" fill="hold" grpId="0" nodeType="withEffect">
                                  <p:stCondLst>
                                    <p:cond delay="0"/>
                                  </p:stCondLst>
                                  <p:childTnLst>
                                    <p:set>
                                      <p:cBhvr>
                                        <p:cTn id="396" dur="1" fill="hold">
                                          <p:stCondLst>
                                            <p:cond delay="0"/>
                                          </p:stCondLst>
                                        </p:cTn>
                                        <p:tgtEl>
                                          <p:spTgt spid="882"/>
                                        </p:tgtEl>
                                        <p:attrNameLst>
                                          <p:attrName>style.visibility</p:attrName>
                                        </p:attrNameLst>
                                      </p:cBhvr>
                                      <p:to>
                                        <p:strVal val="visible"/>
                                      </p:to>
                                    </p:set>
                                    <p:animEffect transition="in" filter="circle(in)">
                                      <p:cBhvr>
                                        <p:cTn id="397" dur="2000"/>
                                        <p:tgtEl>
                                          <p:spTgt spid="882"/>
                                        </p:tgtEl>
                                      </p:cBhvr>
                                    </p:animEffect>
                                  </p:childTnLst>
                                </p:cTn>
                              </p:par>
                              <p:par>
                                <p:cTn id="398" presetID="6" presetClass="entr" presetSubtype="16" fill="hold" grpId="0" nodeType="withEffect">
                                  <p:stCondLst>
                                    <p:cond delay="0"/>
                                  </p:stCondLst>
                                  <p:childTnLst>
                                    <p:set>
                                      <p:cBhvr>
                                        <p:cTn id="399" dur="1" fill="hold">
                                          <p:stCondLst>
                                            <p:cond delay="0"/>
                                          </p:stCondLst>
                                        </p:cTn>
                                        <p:tgtEl>
                                          <p:spTgt spid="883"/>
                                        </p:tgtEl>
                                        <p:attrNameLst>
                                          <p:attrName>style.visibility</p:attrName>
                                        </p:attrNameLst>
                                      </p:cBhvr>
                                      <p:to>
                                        <p:strVal val="visible"/>
                                      </p:to>
                                    </p:set>
                                    <p:animEffect transition="in" filter="circle(in)">
                                      <p:cBhvr>
                                        <p:cTn id="400" dur="2000"/>
                                        <p:tgtEl>
                                          <p:spTgt spid="883"/>
                                        </p:tgtEl>
                                      </p:cBhvr>
                                    </p:animEffect>
                                  </p:childTnLst>
                                </p:cTn>
                              </p:par>
                              <p:par>
                                <p:cTn id="401" presetID="6" presetClass="entr" presetSubtype="16" fill="hold" grpId="0" nodeType="withEffect">
                                  <p:stCondLst>
                                    <p:cond delay="0"/>
                                  </p:stCondLst>
                                  <p:childTnLst>
                                    <p:set>
                                      <p:cBhvr>
                                        <p:cTn id="402" dur="1" fill="hold">
                                          <p:stCondLst>
                                            <p:cond delay="0"/>
                                          </p:stCondLst>
                                        </p:cTn>
                                        <p:tgtEl>
                                          <p:spTgt spid="884"/>
                                        </p:tgtEl>
                                        <p:attrNameLst>
                                          <p:attrName>style.visibility</p:attrName>
                                        </p:attrNameLst>
                                      </p:cBhvr>
                                      <p:to>
                                        <p:strVal val="visible"/>
                                      </p:to>
                                    </p:set>
                                    <p:animEffect transition="in" filter="circle(in)">
                                      <p:cBhvr>
                                        <p:cTn id="403" dur="2000"/>
                                        <p:tgtEl>
                                          <p:spTgt spid="884"/>
                                        </p:tgtEl>
                                      </p:cBhvr>
                                    </p:animEffect>
                                  </p:childTnLst>
                                </p:cTn>
                              </p:par>
                              <p:par>
                                <p:cTn id="404" presetID="6" presetClass="entr" presetSubtype="16" fill="hold" grpId="0" nodeType="withEffect">
                                  <p:stCondLst>
                                    <p:cond delay="0"/>
                                  </p:stCondLst>
                                  <p:childTnLst>
                                    <p:set>
                                      <p:cBhvr>
                                        <p:cTn id="405" dur="1" fill="hold">
                                          <p:stCondLst>
                                            <p:cond delay="0"/>
                                          </p:stCondLst>
                                        </p:cTn>
                                        <p:tgtEl>
                                          <p:spTgt spid="885"/>
                                        </p:tgtEl>
                                        <p:attrNameLst>
                                          <p:attrName>style.visibility</p:attrName>
                                        </p:attrNameLst>
                                      </p:cBhvr>
                                      <p:to>
                                        <p:strVal val="visible"/>
                                      </p:to>
                                    </p:set>
                                    <p:animEffect transition="in" filter="circle(in)">
                                      <p:cBhvr>
                                        <p:cTn id="406" dur="2000"/>
                                        <p:tgtEl>
                                          <p:spTgt spid="885"/>
                                        </p:tgtEl>
                                      </p:cBhvr>
                                    </p:animEffect>
                                  </p:childTnLst>
                                </p:cTn>
                              </p:par>
                              <p:par>
                                <p:cTn id="407" presetID="6" presetClass="entr" presetSubtype="16" fill="hold" grpId="0" nodeType="withEffect">
                                  <p:stCondLst>
                                    <p:cond delay="0"/>
                                  </p:stCondLst>
                                  <p:childTnLst>
                                    <p:set>
                                      <p:cBhvr>
                                        <p:cTn id="408" dur="1" fill="hold">
                                          <p:stCondLst>
                                            <p:cond delay="0"/>
                                          </p:stCondLst>
                                        </p:cTn>
                                        <p:tgtEl>
                                          <p:spTgt spid="886"/>
                                        </p:tgtEl>
                                        <p:attrNameLst>
                                          <p:attrName>style.visibility</p:attrName>
                                        </p:attrNameLst>
                                      </p:cBhvr>
                                      <p:to>
                                        <p:strVal val="visible"/>
                                      </p:to>
                                    </p:set>
                                    <p:animEffect transition="in" filter="circle(in)">
                                      <p:cBhvr>
                                        <p:cTn id="409" dur="2000"/>
                                        <p:tgtEl>
                                          <p:spTgt spid="886"/>
                                        </p:tgtEl>
                                      </p:cBhvr>
                                    </p:animEffect>
                                  </p:childTnLst>
                                </p:cTn>
                              </p:par>
                              <p:par>
                                <p:cTn id="410" presetID="6" presetClass="entr" presetSubtype="16" fill="hold" grpId="0" nodeType="withEffect">
                                  <p:stCondLst>
                                    <p:cond delay="0"/>
                                  </p:stCondLst>
                                  <p:childTnLst>
                                    <p:set>
                                      <p:cBhvr>
                                        <p:cTn id="411" dur="1" fill="hold">
                                          <p:stCondLst>
                                            <p:cond delay="0"/>
                                          </p:stCondLst>
                                        </p:cTn>
                                        <p:tgtEl>
                                          <p:spTgt spid="887"/>
                                        </p:tgtEl>
                                        <p:attrNameLst>
                                          <p:attrName>style.visibility</p:attrName>
                                        </p:attrNameLst>
                                      </p:cBhvr>
                                      <p:to>
                                        <p:strVal val="visible"/>
                                      </p:to>
                                    </p:set>
                                    <p:animEffect transition="in" filter="circle(in)">
                                      <p:cBhvr>
                                        <p:cTn id="412" dur="2000"/>
                                        <p:tgtEl>
                                          <p:spTgt spid="887"/>
                                        </p:tgtEl>
                                      </p:cBhvr>
                                    </p:animEffect>
                                  </p:childTnLst>
                                </p:cTn>
                              </p:par>
                              <p:par>
                                <p:cTn id="413" presetID="6" presetClass="entr" presetSubtype="16" fill="hold" grpId="0" nodeType="withEffect">
                                  <p:stCondLst>
                                    <p:cond delay="0"/>
                                  </p:stCondLst>
                                  <p:childTnLst>
                                    <p:set>
                                      <p:cBhvr>
                                        <p:cTn id="414" dur="1" fill="hold">
                                          <p:stCondLst>
                                            <p:cond delay="0"/>
                                          </p:stCondLst>
                                        </p:cTn>
                                        <p:tgtEl>
                                          <p:spTgt spid="888"/>
                                        </p:tgtEl>
                                        <p:attrNameLst>
                                          <p:attrName>style.visibility</p:attrName>
                                        </p:attrNameLst>
                                      </p:cBhvr>
                                      <p:to>
                                        <p:strVal val="visible"/>
                                      </p:to>
                                    </p:set>
                                    <p:animEffect transition="in" filter="circle(in)">
                                      <p:cBhvr>
                                        <p:cTn id="415" dur="2000"/>
                                        <p:tgtEl>
                                          <p:spTgt spid="888"/>
                                        </p:tgtEl>
                                      </p:cBhvr>
                                    </p:animEffect>
                                  </p:childTnLst>
                                </p:cTn>
                              </p:par>
                              <p:par>
                                <p:cTn id="416" presetID="6" presetClass="entr" presetSubtype="16" fill="hold" grpId="0" nodeType="withEffect">
                                  <p:stCondLst>
                                    <p:cond delay="0"/>
                                  </p:stCondLst>
                                  <p:childTnLst>
                                    <p:set>
                                      <p:cBhvr>
                                        <p:cTn id="417" dur="1" fill="hold">
                                          <p:stCondLst>
                                            <p:cond delay="0"/>
                                          </p:stCondLst>
                                        </p:cTn>
                                        <p:tgtEl>
                                          <p:spTgt spid="889"/>
                                        </p:tgtEl>
                                        <p:attrNameLst>
                                          <p:attrName>style.visibility</p:attrName>
                                        </p:attrNameLst>
                                      </p:cBhvr>
                                      <p:to>
                                        <p:strVal val="visible"/>
                                      </p:to>
                                    </p:set>
                                    <p:animEffect transition="in" filter="circle(in)">
                                      <p:cBhvr>
                                        <p:cTn id="418" dur="2000"/>
                                        <p:tgtEl>
                                          <p:spTgt spid="889"/>
                                        </p:tgtEl>
                                      </p:cBhvr>
                                    </p:animEffect>
                                  </p:childTnLst>
                                </p:cTn>
                              </p:par>
                              <p:par>
                                <p:cTn id="419" presetID="6" presetClass="entr" presetSubtype="16" fill="hold" grpId="0" nodeType="withEffect">
                                  <p:stCondLst>
                                    <p:cond delay="0"/>
                                  </p:stCondLst>
                                  <p:childTnLst>
                                    <p:set>
                                      <p:cBhvr>
                                        <p:cTn id="420" dur="1" fill="hold">
                                          <p:stCondLst>
                                            <p:cond delay="0"/>
                                          </p:stCondLst>
                                        </p:cTn>
                                        <p:tgtEl>
                                          <p:spTgt spid="890"/>
                                        </p:tgtEl>
                                        <p:attrNameLst>
                                          <p:attrName>style.visibility</p:attrName>
                                        </p:attrNameLst>
                                      </p:cBhvr>
                                      <p:to>
                                        <p:strVal val="visible"/>
                                      </p:to>
                                    </p:set>
                                    <p:animEffect transition="in" filter="circle(in)">
                                      <p:cBhvr>
                                        <p:cTn id="421" dur="2000"/>
                                        <p:tgtEl>
                                          <p:spTgt spid="890"/>
                                        </p:tgtEl>
                                      </p:cBhvr>
                                    </p:animEffect>
                                  </p:childTnLst>
                                </p:cTn>
                              </p:par>
                              <p:par>
                                <p:cTn id="422" presetID="6" presetClass="entr" presetSubtype="16" fill="hold" grpId="0" nodeType="withEffect">
                                  <p:stCondLst>
                                    <p:cond delay="0"/>
                                  </p:stCondLst>
                                  <p:childTnLst>
                                    <p:set>
                                      <p:cBhvr>
                                        <p:cTn id="423" dur="1" fill="hold">
                                          <p:stCondLst>
                                            <p:cond delay="0"/>
                                          </p:stCondLst>
                                        </p:cTn>
                                        <p:tgtEl>
                                          <p:spTgt spid="891"/>
                                        </p:tgtEl>
                                        <p:attrNameLst>
                                          <p:attrName>style.visibility</p:attrName>
                                        </p:attrNameLst>
                                      </p:cBhvr>
                                      <p:to>
                                        <p:strVal val="visible"/>
                                      </p:to>
                                    </p:set>
                                    <p:animEffect transition="in" filter="circle(in)">
                                      <p:cBhvr>
                                        <p:cTn id="424" dur="2000"/>
                                        <p:tgtEl>
                                          <p:spTgt spid="891"/>
                                        </p:tgtEl>
                                      </p:cBhvr>
                                    </p:animEffect>
                                  </p:childTnLst>
                                </p:cTn>
                              </p:par>
                              <p:par>
                                <p:cTn id="425" presetID="6" presetClass="entr" presetSubtype="16" fill="hold" grpId="0" nodeType="withEffect">
                                  <p:stCondLst>
                                    <p:cond delay="0"/>
                                  </p:stCondLst>
                                  <p:childTnLst>
                                    <p:set>
                                      <p:cBhvr>
                                        <p:cTn id="426" dur="1" fill="hold">
                                          <p:stCondLst>
                                            <p:cond delay="0"/>
                                          </p:stCondLst>
                                        </p:cTn>
                                        <p:tgtEl>
                                          <p:spTgt spid="892"/>
                                        </p:tgtEl>
                                        <p:attrNameLst>
                                          <p:attrName>style.visibility</p:attrName>
                                        </p:attrNameLst>
                                      </p:cBhvr>
                                      <p:to>
                                        <p:strVal val="visible"/>
                                      </p:to>
                                    </p:set>
                                    <p:animEffect transition="in" filter="circle(in)">
                                      <p:cBhvr>
                                        <p:cTn id="427" dur="2000"/>
                                        <p:tgtEl>
                                          <p:spTgt spid="892"/>
                                        </p:tgtEl>
                                      </p:cBhvr>
                                    </p:animEffect>
                                  </p:childTnLst>
                                </p:cTn>
                              </p:par>
                              <p:par>
                                <p:cTn id="428" presetID="6" presetClass="entr" presetSubtype="16" fill="hold" grpId="0" nodeType="withEffect">
                                  <p:stCondLst>
                                    <p:cond delay="0"/>
                                  </p:stCondLst>
                                  <p:childTnLst>
                                    <p:set>
                                      <p:cBhvr>
                                        <p:cTn id="429" dur="1" fill="hold">
                                          <p:stCondLst>
                                            <p:cond delay="0"/>
                                          </p:stCondLst>
                                        </p:cTn>
                                        <p:tgtEl>
                                          <p:spTgt spid="893"/>
                                        </p:tgtEl>
                                        <p:attrNameLst>
                                          <p:attrName>style.visibility</p:attrName>
                                        </p:attrNameLst>
                                      </p:cBhvr>
                                      <p:to>
                                        <p:strVal val="visible"/>
                                      </p:to>
                                    </p:set>
                                    <p:animEffect transition="in" filter="circle(in)">
                                      <p:cBhvr>
                                        <p:cTn id="430" dur="2000"/>
                                        <p:tgtEl>
                                          <p:spTgt spid="893"/>
                                        </p:tgtEl>
                                      </p:cBhvr>
                                    </p:animEffect>
                                  </p:childTnLst>
                                </p:cTn>
                              </p:par>
                              <p:par>
                                <p:cTn id="431" presetID="6" presetClass="entr" presetSubtype="16" fill="hold" grpId="0" nodeType="withEffect">
                                  <p:stCondLst>
                                    <p:cond delay="0"/>
                                  </p:stCondLst>
                                  <p:childTnLst>
                                    <p:set>
                                      <p:cBhvr>
                                        <p:cTn id="432" dur="1" fill="hold">
                                          <p:stCondLst>
                                            <p:cond delay="0"/>
                                          </p:stCondLst>
                                        </p:cTn>
                                        <p:tgtEl>
                                          <p:spTgt spid="894"/>
                                        </p:tgtEl>
                                        <p:attrNameLst>
                                          <p:attrName>style.visibility</p:attrName>
                                        </p:attrNameLst>
                                      </p:cBhvr>
                                      <p:to>
                                        <p:strVal val="visible"/>
                                      </p:to>
                                    </p:set>
                                    <p:animEffect transition="in" filter="circle(in)">
                                      <p:cBhvr>
                                        <p:cTn id="433" dur="2000"/>
                                        <p:tgtEl>
                                          <p:spTgt spid="894"/>
                                        </p:tgtEl>
                                      </p:cBhvr>
                                    </p:animEffect>
                                  </p:childTnLst>
                                </p:cTn>
                              </p:par>
                              <p:par>
                                <p:cTn id="434" presetID="6" presetClass="entr" presetSubtype="16" fill="hold" grpId="0" nodeType="withEffect">
                                  <p:stCondLst>
                                    <p:cond delay="0"/>
                                  </p:stCondLst>
                                  <p:childTnLst>
                                    <p:set>
                                      <p:cBhvr>
                                        <p:cTn id="435" dur="1" fill="hold">
                                          <p:stCondLst>
                                            <p:cond delay="0"/>
                                          </p:stCondLst>
                                        </p:cTn>
                                        <p:tgtEl>
                                          <p:spTgt spid="895"/>
                                        </p:tgtEl>
                                        <p:attrNameLst>
                                          <p:attrName>style.visibility</p:attrName>
                                        </p:attrNameLst>
                                      </p:cBhvr>
                                      <p:to>
                                        <p:strVal val="visible"/>
                                      </p:to>
                                    </p:set>
                                    <p:animEffect transition="in" filter="circle(in)">
                                      <p:cBhvr>
                                        <p:cTn id="436" dur="2000"/>
                                        <p:tgtEl>
                                          <p:spTgt spid="895"/>
                                        </p:tgtEl>
                                      </p:cBhvr>
                                    </p:animEffect>
                                  </p:childTnLst>
                                </p:cTn>
                              </p:par>
                              <p:par>
                                <p:cTn id="437" presetID="6" presetClass="entr" presetSubtype="16" fill="hold" grpId="0" nodeType="withEffect">
                                  <p:stCondLst>
                                    <p:cond delay="0"/>
                                  </p:stCondLst>
                                  <p:childTnLst>
                                    <p:set>
                                      <p:cBhvr>
                                        <p:cTn id="438" dur="1" fill="hold">
                                          <p:stCondLst>
                                            <p:cond delay="0"/>
                                          </p:stCondLst>
                                        </p:cTn>
                                        <p:tgtEl>
                                          <p:spTgt spid="896"/>
                                        </p:tgtEl>
                                        <p:attrNameLst>
                                          <p:attrName>style.visibility</p:attrName>
                                        </p:attrNameLst>
                                      </p:cBhvr>
                                      <p:to>
                                        <p:strVal val="visible"/>
                                      </p:to>
                                    </p:set>
                                    <p:animEffect transition="in" filter="circle(in)">
                                      <p:cBhvr>
                                        <p:cTn id="439" dur="2000"/>
                                        <p:tgtEl>
                                          <p:spTgt spid="896"/>
                                        </p:tgtEl>
                                      </p:cBhvr>
                                    </p:animEffect>
                                  </p:childTnLst>
                                </p:cTn>
                              </p:par>
                              <p:par>
                                <p:cTn id="440" presetID="6" presetClass="entr" presetSubtype="16" fill="hold" grpId="0" nodeType="withEffect">
                                  <p:stCondLst>
                                    <p:cond delay="0"/>
                                  </p:stCondLst>
                                  <p:childTnLst>
                                    <p:set>
                                      <p:cBhvr>
                                        <p:cTn id="441" dur="1" fill="hold">
                                          <p:stCondLst>
                                            <p:cond delay="0"/>
                                          </p:stCondLst>
                                        </p:cTn>
                                        <p:tgtEl>
                                          <p:spTgt spid="897"/>
                                        </p:tgtEl>
                                        <p:attrNameLst>
                                          <p:attrName>style.visibility</p:attrName>
                                        </p:attrNameLst>
                                      </p:cBhvr>
                                      <p:to>
                                        <p:strVal val="visible"/>
                                      </p:to>
                                    </p:set>
                                    <p:animEffect transition="in" filter="circle(in)">
                                      <p:cBhvr>
                                        <p:cTn id="442" dur="2000"/>
                                        <p:tgtEl>
                                          <p:spTgt spid="897"/>
                                        </p:tgtEl>
                                      </p:cBhvr>
                                    </p:animEffect>
                                  </p:childTnLst>
                                </p:cTn>
                              </p:par>
                              <p:par>
                                <p:cTn id="443" presetID="6" presetClass="entr" presetSubtype="16" fill="hold" grpId="0" nodeType="withEffect">
                                  <p:stCondLst>
                                    <p:cond delay="0"/>
                                  </p:stCondLst>
                                  <p:childTnLst>
                                    <p:set>
                                      <p:cBhvr>
                                        <p:cTn id="444" dur="1" fill="hold">
                                          <p:stCondLst>
                                            <p:cond delay="0"/>
                                          </p:stCondLst>
                                        </p:cTn>
                                        <p:tgtEl>
                                          <p:spTgt spid="898"/>
                                        </p:tgtEl>
                                        <p:attrNameLst>
                                          <p:attrName>style.visibility</p:attrName>
                                        </p:attrNameLst>
                                      </p:cBhvr>
                                      <p:to>
                                        <p:strVal val="visible"/>
                                      </p:to>
                                    </p:set>
                                    <p:animEffect transition="in" filter="circle(in)">
                                      <p:cBhvr>
                                        <p:cTn id="445" dur="2000"/>
                                        <p:tgtEl>
                                          <p:spTgt spid="898"/>
                                        </p:tgtEl>
                                      </p:cBhvr>
                                    </p:animEffect>
                                  </p:childTnLst>
                                </p:cTn>
                              </p:par>
                              <p:par>
                                <p:cTn id="446" presetID="6" presetClass="entr" presetSubtype="16" fill="hold" grpId="0" nodeType="withEffect">
                                  <p:stCondLst>
                                    <p:cond delay="0"/>
                                  </p:stCondLst>
                                  <p:childTnLst>
                                    <p:set>
                                      <p:cBhvr>
                                        <p:cTn id="447" dur="1" fill="hold">
                                          <p:stCondLst>
                                            <p:cond delay="0"/>
                                          </p:stCondLst>
                                        </p:cTn>
                                        <p:tgtEl>
                                          <p:spTgt spid="899"/>
                                        </p:tgtEl>
                                        <p:attrNameLst>
                                          <p:attrName>style.visibility</p:attrName>
                                        </p:attrNameLst>
                                      </p:cBhvr>
                                      <p:to>
                                        <p:strVal val="visible"/>
                                      </p:to>
                                    </p:set>
                                    <p:animEffect transition="in" filter="circle(in)">
                                      <p:cBhvr>
                                        <p:cTn id="448" dur="2000"/>
                                        <p:tgtEl>
                                          <p:spTgt spid="899"/>
                                        </p:tgtEl>
                                      </p:cBhvr>
                                    </p:animEffect>
                                  </p:childTnLst>
                                </p:cTn>
                              </p:par>
                              <p:par>
                                <p:cTn id="449" presetID="6" presetClass="entr" presetSubtype="16" fill="hold" grpId="0" nodeType="withEffect">
                                  <p:stCondLst>
                                    <p:cond delay="0"/>
                                  </p:stCondLst>
                                  <p:childTnLst>
                                    <p:set>
                                      <p:cBhvr>
                                        <p:cTn id="450" dur="1" fill="hold">
                                          <p:stCondLst>
                                            <p:cond delay="0"/>
                                          </p:stCondLst>
                                        </p:cTn>
                                        <p:tgtEl>
                                          <p:spTgt spid="900"/>
                                        </p:tgtEl>
                                        <p:attrNameLst>
                                          <p:attrName>style.visibility</p:attrName>
                                        </p:attrNameLst>
                                      </p:cBhvr>
                                      <p:to>
                                        <p:strVal val="visible"/>
                                      </p:to>
                                    </p:set>
                                    <p:animEffect transition="in" filter="circle(in)">
                                      <p:cBhvr>
                                        <p:cTn id="451" dur="2000"/>
                                        <p:tgtEl>
                                          <p:spTgt spid="900"/>
                                        </p:tgtEl>
                                      </p:cBhvr>
                                    </p:animEffect>
                                  </p:childTnLst>
                                </p:cTn>
                              </p:par>
                              <p:par>
                                <p:cTn id="452" presetID="6" presetClass="entr" presetSubtype="16" fill="hold" grpId="0" nodeType="withEffect">
                                  <p:stCondLst>
                                    <p:cond delay="0"/>
                                  </p:stCondLst>
                                  <p:childTnLst>
                                    <p:set>
                                      <p:cBhvr>
                                        <p:cTn id="453" dur="1" fill="hold">
                                          <p:stCondLst>
                                            <p:cond delay="0"/>
                                          </p:stCondLst>
                                        </p:cTn>
                                        <p:tgtEl>
                                          <p:spTgt spid="901"/>
                                        </p:tgtEl>
                                        <p:attrNameLst>
                                          <p:attrName>style.visibility</p:attrName>
                                        </p:attrNameLst>
                                      </p:cBhvr>
                                      <p:to>
                                        <p:strVal val="visible"/>
                                      </p:to>
                                    </p:set>
                                    <p:animEffect transition="in" filter="circle(in)">
                                      <p:cBhvr>
                                        <p:cTn id="454" dur="2000"/>
                                        <p:tgtEl>
                                          <p:spTgt spid="901"/>
                                        </p:tgtEl>
                                      </p:cBhvr>
                                    </p:animEffect>
                                  </p:childTnLst>
                                </p:cTn>
                              </p:par>
                              <p:par>
                                <p:cTn id="455" presetID="6" presetClass="entr" presetSubtype="16" fill="hold" grpId="0" nodeType="withEffect">
                                  <p:stCondLst>
                                    <p:cond delay="0"/>
                                  </p:stCondLst>
                                  <p:childTnLst>
                                    <p:set>
                                      <p:cBhvr>
                                        <p:cTn id="456" dur="1" fill="hold">
                                          <p:stCondLst>
                                            <p:cond delay="0"/>
                                          </p:stCondLst>
                                        </p:cTn>
                                        <p:tgtEl>
                                          <p:spTgt spid="902"/>
                                        </p:tgtEl>
                                        <p:attrNameLst>
                                          <p:attrName>style.visibility</p:attrName>
                                        </p:attrNameLst>
                                      </p:cBhvr>
                                      <p:to>
                                        <p:strVal val="visible"/>
                                      </p:to>
                                    </p:set>
                                    <p:animEffect transition="in" filter="circle(in)">
                                      <p:cBhvr>
                                        <p:cTn id="457" dur="2000"/>
                                        <p:tgtEl>
                                          <p:spTgt spid="902"/>
                                        </p:tgtEl>
                                      </p:cBhvr>
                                    </p:animEffect>
                                  </p:childTnLst>
                                </p:cTn>
                              </p:par>
                              <p:par>
                                <p:cTn id="458" presetID="6" presetClass="entr" presetSubtype="16" fill="hold" grpId="0" nodeType="withEffect">
                                  <p:stCondLst>
                                    <p:cond delay="0"/>
                                  </p:stCondLst>
                                  <p:childTnLst>
                                    <p:set>
                                      <p:cBhvr>
                                        <p:cTn id="459" dur="1" fill="hold">
                                          <p:stCondLst>
                                            <p:cond delay="0"/>
                                          </p:stCondLst>
                                        </p:cTn>
                                        <p:tgtEl>
                                          <p:spTgt spid="903"/>
                                        </p:tgtEl>
                                        <p:attrNameLst>
                                          <p:attrName>style.visibility</p:attrName>
                                        </p:attrNameLst>
                                      </p:cBhvr>
                                      <p:to>
                                        <p:strVal val="visible"/>
                                      </p:to>
                                    </p:set>
                                    <p:animEffect transition="in" filter="circle(in)">
                                      <p:cBhvr>
                                        <p:cTn id="460" dur="2000"/>
                                        <p:tgtEl>
                                          <p:spTgt spid="903"/>
                                        </p:tgtEl>
                                      </p:cBhvr>
                                    </p:animEffect>
                                  </p:childTnLst>
                                </p:cTn>
                              </p:par>
                              <p:par>
                                <p:cTn id="461" presetID="6" presetClass="entr" presetSubtype="16" fill="hold" grpId="0" nodeType="withEffect">
                                  <p:stCondLst>
                                    <p:cond delay="0"/>
                                  </p:stCondLst>
                                  <p:childTnLst>
                                    <p:set>
                                      <p:cBhvr>
                                        <p:cTn id="462" dur="1" fill="hold">
                                          <p:stCondLst>
                                            <p:cond delay="0"/>
                                          </p:stCondLst>
                                        </p:cTn>
                                        <p:tgtEl>
                                          <p:spTgt spid="904"/>
                                        </p:tgtEl>
                                        <p:attrNameLst>
                                          <p:attrName>style.visibility</p:attrName>
                                        </p:attrNameLst>
                                      </p:cBhvr>
                                      <p:to>
                                        <p:strVal val="visible"/>
                                      </p:to>
                                    </p:set>
                                    <p:animEffect transition="in" filter="circle(in)">
                                      <p:cBhvr>
                                        <p:cTn id="463" dur="2000"/>
                                        <p:tgtEl>
                                          <p:spTgt spid="904"/>
                                        </p:tgtEl>
                                      </p:cBhvr>
                                    </p:animEffect>
                                  </p:childTnLst>
                                </p:cTn>
                              </p:par>
                              <p:par>
                                <p:cTn id="464" presetID="6" presetClass="entr" presetSubtype="16" fill="hold" grpId="0" nodeType="withEffect">
                                  <p:stCondLst>
                                    <p:cond delay="0"/>
                                  </p:stCondLst>
                                  <p:childTnLst>
                                    <p:set>
                                      <p:cBhvr>
                                        <p:cTn id="465" dur="1" fill="hold">
                                          <p:stCondLst>
                                            <p:cond delay="0"/>
                                          </p:stCondLst>
                                        </p:cTn>
                                        <p:tgtEl>
                                          <p:spTgt spid="905"/>
                                        </p:tgtEl>
                                        <p:attrNameLst>
                                          <p:attrName>style.visibility</p:attrName>
                                        </p:attrNameLst>
                                      </p:cBhvr>
                                      <p:to>
                                        <p:strVal val="visible"/>
                                      </p:to>
                                    </p:set>
                                    <p:animEffect transition="in" filter="circle(in)">
                                      <p:cBhvr>
                                        <p:cTn id="466" dur="2000"/>
                                        <p:tgtEl>
                                          <p:spTgt spid="905"/>
                                        </p:tgtEl>
                                      </p:cBhvr>
                                    </p:animEffect>
                                  </p:childTnLst>
                                </p:cTn>
                              </p:par>
                              <p:par>
                                <p:cTn id="467" presetID="6" presetClass="entr" presetSubtype="16" fill="hold" grpId="0" nodeType="withEffect">
                                  <p:stCondLst>
                                    <p:cond delay="0"/>
                                  </p:stCondLst>
                                  <p:childTnLst>
                                    <p:set>
                                      <p:cBhvr>
                                        <p:cTn id="468" dur="1" fill="hold">
                                          <p:stCondLst>
                                            <p:cond delay="0"/>
                                          </p:stCondLst>
                                        </p:cTn>
                                        <p:tgtEl>
                                          <p:spTgt spid="906"/>
                                        </p:tgtEl>
                                        <p:attrNameLst>
                                          <p:attrName>style.visibility</p:attrName>
                                        </p:attrNameLst>
                                      </p:cBhvr>
                                      <p:to>
                                        <p:strVal val="visible"/>
                                      </p:to>
                                    </p:set>
                                    <p:animEffect transition="in" filter="circle(in)">
                                      <p:cBhvr>
                                        <p:cTn id="469" dur="2000"/>
                                        <p:tgtEl>
                                          <p:spTgt spid="906"/>
                                        </p:tgtEl>
                                      </p:cBhvr>
                                    </p:animEffect>
                                  </p:childTnLst>
                                </p:cTn>
                              </p:par>
                              <p:par>
                                <p:cTn id="470" presetID="6" presetClass="entr" presetSubtype="16" fill="hold" grpId="0" nodeType="withEffect">
                                  <p:stCondLst>
                                    <p:cond delay="0"/>
                                  </p:stCondLst>
                                  <p:childTnLst>
                                    <p:set>
                                      <p:cBhvr>
                                        <p:cTn id="471" dur="1" fill="hold">
                                          <p:stCondLst>
                                            <p:cond delay="0"/>
                                          </p:stCondLst>
                                        </p:cTn>
                                        <p:tgtEl>
                                          <p:spTgt spid="907"/>
                                        </p:tgtEl>
                                        <p:attrNameLst>
                                          <p:attrName>style.visibility</p:attrName>
                                        </p:attrNameLst>
                                      </p:cBhvr>
                                      <p:to>
                                        <p:strVal val="visible"/>
                                      </p:to>
                                    </p:set>
                                    <p:animEffect transition="in" filter="circle(in)">
                                      <p:cBhvr>
                                        <p:cTn id="472" dur="2000"/>
                                        <p:tgtEl>
                                          <p:spTgt spid="907"/>
                                        </p:tgtEl>
                                      </p:cBhvr>
                                    </p:animEffect>
                                  </p:childTnLst>
                                </p:cTn>
                              </p:par>
                              <p:par>
                                <p:cTn id="473" presetID="6" presetClass="entr" presetSubtype="16" fill="hold" grpId="0" nodeType="withEffect">
                                  <p:stCondLst>
                                    <p:cond delay="0"/>
                                  </p:stCondLst>
                                  <p:childTnLst>
                                    <p:set>
                                      <p:cBhvr>
                                        <p:cTn id="474" dur="1" fill="hold">
                                          <p:stCondLst>
                                            <p:cond delay="0"/>
                                          </p:stCondLst>
                                        </p:cTn>
                                        <p:tgtEl>
                                          <p:spTgt spid="908"/>
                                        </p:tgtEl>
                                        <p:attrNameLst>
                                          <p:attrName>style.visibility</p:attrName>
                                        </p:attrNameLst>
                                      </p:cBhvr>
                                      <p:to>
                                        <p:strVal val="visible"/>
                                      </p:to>
                                    </p:set>
                                    <p:animEffect transition="in" filter="circle(in)">
                                      <p:cBhvr>
                                        <p:cTn id="475" dur="2000"/>
                                        <p:tgtEl>
                                          <p:spTgt spid="908"/>
                                        </p:tgtEl>
                                      </p:cBhvr>
                                    </p:animEffect>
                                  </p:childTnLst>
                                </p:cTn>
                              </p:par>
                              <p:par>
                                <p:cTn id="476" presetID="6" presetClass="entr" presetSubtype="16" fill="hold" grpId="0" nodeType="withEffect">
                                  <p:stCondLst>
                                    <p:cond delay="0"/>
                                  </p:stCondLst>
                                  <p:childTnLst>
                                    <p:set>
                                      <p:cBhvr>
                                        <p:cTn id="477" dur="1" fill="hold">
                                          <p:stCondLst>
                                            <p:cond delay="0"/>
                                          </p:stCondLst>
                                        </p:cTn>
                                        <p:tgtEl>
                                          <p:spTgt spid="909"/>
                                        </p:tgtEl>
                                        <p:attrNameLst>
                                          <p:attrName>style.visibility</p:attrName>
                                        </p:attrNameLst>
                                      </p:cBhvr>
                                      <p:to>
                                        <p:strVal val="visible"/>
                                      </p:to>
                                    </p:set>
                                    <p:animEffect transition="in" filter="circle(in)">
                                      <p:cBhvr>
                                        <p:cTn id="478" dur="2000"/>
                                        <p:tgtEl>
                                          <p:spTgt spid="909"/>
                                        </p:tgtEl>
                                      </p:cBhvr>
                                    </p:animEffect>
                                  </p:childTnLst>
                                </p:cTn>
                              </p:par>
                              <p:par>
                                <p:cTn id="479" presetID="6" presetClass="entr" presetSubtype="16" fill="hold" grpId="0" nodeType="withEffect">
                                  <p:stCondLst>
                                    <p:cond delay="0"/>
                                  </p:stCondLst>
                                  <p:childTnLst>
                                    <p:set>
                                      <p:cBhvr>
                                        <p:cTn id="480" dur="1" fill="hold">
                                          <p:stCondLst>
                                            <p:cond delay="0"/>
                                          </p:stCondLst>
                                        </p:cTn>
                                        <p:tgtEl>
                                          <p:spTgt spid="910"/>
                                        </p:tgtEl>
                                        <p:attrNameLst>
                                          <p:attrName>style.visibility</p:attrName>
                                        </p:attrNameLst>
                                      </p:cBhvr>
                                      <p:to>
                                        <p:strVal val="visible"/>
                                      </p:to>
                                    </p:set>
                                    <p:animEffect transition="in" filter="circle(in)">
                                      <p:cBhvr>
                                        <p:cTn id="481" dur="2000"/>
                                        <p:tgtEl>
                                          <p:spTgt spid="910"/>
                                        </p:tgtEl>
                                      </p:cBhvr>
                                    </p:animEffect>
                                  </p:childTnLst>
                                </p:cTn>
                              </p:par>
                              <p:par>
                                <p:cTn id="482" presetID="6" presetClass="entr" presetSubtype="16" fill="hold" grpId="0" nodeType="withEffect">
                                  <p:stCondLst>
                                    <p:cond delay="0"/>
                                  </p:stCondLst>
                                  <p:childTnLst>
                                    <p:set>
                                      <p:cBhvr>
                                        <p:cTn id="483" dur="1" fill="hold">
                                          <p:stCondLst>
                                            <p:cond delay="0"/>
                                          </p:stCondLst>
                                        </p:cTn>
                                        <p:tgtEl>
                                          <p:spTgt spid="911"/>
                                        </p:tgtEl>
                                        <p:attrNameLst>
                                          <p:attrName>style.visibility</p:attrName>
                                        </p:attrNameLst>
                                      </p:cBhvr>
                                      <p:to>
                                        <p:strVal val="visible"/>
                                      </p:to>
                                    </p:set>
                                    <p:animEffect transition="in" filter="circle(in)">
                                      <p:cBhvr>
                                        <p:cTn id="484" dur="2000"/>
                                        <p:tgtEl>
                                          <p:spTgt spid="911"/>
                                        </p:tgtEl>
                                      </p:cBhvr>
                                    </p:animEffect>
                                  </p:childTnLst>
                                </p:cTn>
                              </p:par>
                              <p:par>
                                <p:cTn id="485" presetID="6" presetClass="entr" presetSubtype="16" fill="hold" grpId="0" nodeType="withEffect">
                                  <p:stCondLst>
                                    <p:cond delay="0"/>
                                  </p:stCondLst>
                                  <p:childTnLst>
                                    <p:set>
                                      <p:cBhvr>
                                        <p:cTn id="486" dur="1" fill="hold">
                                          <p:stCondLst>
                                            <p:cond delay="0"/>
                                          </p:stCondLst>
                                        </p:cTn>
                                        <p:tgtEl>
                                          <p:spTgt spid="912"/>
                                        </p:tgtEl>
                                        <p:attrNameLst>
                                          <p:attrName>style.visibility</p:attrName>
                                        </p:attrNameLst>
                                      </p:cBhvr>
                                      <p:to>
                                        <p:strVal val="visible"/>
                                      </p:to>
                                    </p:set>
                                    <p:animEffect transition="in" filter="circle(in)">
                                      <p:cBhvr>
                                        <p:cTn id="487" dur="2000"/>
                                        <p:tgtEl>
                                          <p:spTgt spid="912"/>
                                        </p:tgtEl>
                                      </p:cBhvr>
                                    </p:animEffect>
                                  </p:childTnLst>
                                </p:cTn>
                              </p:par>
                              <p:par>
                                <p:cTn id="488" presetID="6" presetClass="entr" presetSubtype="16" fill="hold" grpId="0" nodeType="withEffect">
                                  <p:stCondLst>
                                    <p:cond delay="0"/>
                                  </p:stCondLst>
                                  <p:childTnLst>
                                    <p:set>
                                      <p:cBhvr>
                                        <p:cTn id="489" dur="1" fill="hold">
                                          <p:stCondLst>
                                            <p:cond delay="0"/>
                                          </p:stCondLst>
                                        </p:cTn>
                                        <p:tgtEl>
                                          <p:spTgt spid="913"/>
                                        </p:tgtEl>
                                        <p:attrNameLst>
                                          <p:attrName>style.visibility</p:attrName>
                                        </p:attrNameLst>
                                      </p:cBhvr>
                                      <p:to>
                                        <p:strVal val="visible"/>
                                      </p:to>
                                    </p:set>
                                    <p:animEffect transition="in" filter="circle(in)">
                                      <p:cBhvr>
                                        <p:cTn id="490" dur="2000"/>
                                        <p:tgtEl>
                                          <p:spTgt spid="913"/>
                                        </p:tgtEl>
                                      </p:cBhvr>
                                    </p:animEffect>
                                  </p:childTnLst>
                                </p:cTn>
                              </p:par>
                              <p:par>
                                <p:cTn id="491" presetID="6" presetClass="entr" presetSubtype="16" fill="hold" grpId="0" nodeType="withEffect">
                                  <p:stCondLst>
                                    <p:cond delay="0"/>
                                  </p:stCondLst>
                                  <p:childTnLst>
                                    <p:set>
                                      <p:cBhvr>
                                        <p:cTn id="492" dur="1" fill="hold">
                                          <p:stCondLst>
                                            <p:cond delay="0"/>
                                          </p:stCondLst>
                                        </p:cTn>
                                        <p:tgtEl>
                                          <p:spTgt spid="914"/>
                                        </p:tgtEl>
                                        <p:attrNameLst>
                                          <p:attrName>style.visibility</p:attrName>
                                        </p:attrNameLst>
                                      </p:cBhvr>
                                      <p:to>
                                        <p:strVal val="visible"/>
                                      </p:to>
                                    </p:set>
                                    <p:animEffect transition="in" filter="circle(in)">
                                      <p:cBhvr>
                                        <p:cTn id="493" dur="2000"/>
                                        <p:tgtEl>
                                          <p:spTgt spid="914"/>
                                        </p:tgtEl>
                                      </p:cBhvr>
                                    </p:animEffect>
                                  </p:childTnLst>
                                </p:cTn>
                              </p:par>
                              <p:par>
                                <p:cTn id="494" presetID="6" presetClass="entr" presetSubtype="16" fill="hold" grpId="0" nodeType="withEffect">
                                  <p:stCondLst>
                                    <p:cond delay="0"/>
                                  </p:stCondLst>
                                  <p:childTnLst>
                                    <p:set>
                                      <p:cBhvr>
                                        <p:cTn id="495" dur="1" fill="hold">
                                          <p:stCondLst>
                                            <p:cond delay="0"/>
                                          </p:stCondLst>
                                        </p:cTn>
                                        <p:tgtEl>
                                          <p:spTgt spid="915"/>
                                        </p:tgtEl>
                                        <p:attrNameLst>
                                          <p:attrName>style.visibility</p:attrName>
                                        </p:attrNameLst>
                                      </p:cBhvr>
                                      <p:to>
                                        <p:strVal val="visible"/>
                                      </p:to>
                                    </p:set>
                                    <p:animEffect transition="in" filter="circle(in)">
                                      <p:cBhvr>
                                        <p:cTn id="496" dur="2000"/>
                                        <p:tgtEl>
                                          <p:spTgt spid="915"/>
                                        </p:tgtEl>
                                      </p:cBhvr>
                                    </p:animEffect>
                                  </p:childTnLst>
                                </p:cTn>
                              </p:par>
                              <p:par>
                                <p:cTn id="497" presetID="6" presetClass="entr" presetSubtype="16" fill="hold" grpId="0" nodeType="withEffect">
                                  <p:stCondLst>
                                    <p:cond delay="0"/>
                                  </p:stCondLst>
                                  <p:childTnLst>
                                    <p:set>
                                      <p:cBhvr>
                                        <p:cTn id="498" dur="1" fill="hold">
                                          <p:stCondLst>
                                            <p:cond delay="0"/>
                                          </p:stCondLst>
                                        </p:cTn>
                                        <p:tgtEl>
                                          <p:spTgt spid="916"/>
                                        </p:tgtEl>
                                        <p:attrNameLst>
                                          <p:attrName>style.visibility</p:attrName>
                                        </p:attrNameLst>
                                      </p:cBhvr>
                                      <p:to>
                                        <p:strVal val="visible"/>
                                      </p:to>
                                    </p:set>
                                    <p:animEffect transition="in" filter="circle(in)">
                                      <p:cBhvr>
                                        <p:cTn id="499" dur="2000"/>
                                        <p:tgtEl>
                                          <p:spTgt spid="916"/>
                                        </p:tgtEl>
                                      </p:cBhvr>
                                    </p:animEffect>
                                  </p:childTnLst>
                                </p:cTn>
                              </p:par>
                              <p:par>
                                <p:cTn id="500" presetID="6" presetClass="entr" presetSubtype="16" fill="hold" grpId="0" nodeType="withEffect">
                                  <p:stCondLst>
                                    <p:cond delay="0"/>
                                  </p:stCondLst>
                                  <p:childTnLst>
                                    <p:set>
                                      <p:cBhvr>
                                        <p:cTn id="501" dur="1" fill="hold">
                                          <p:stCondLst>
                                            <p:cond delay="0"/>
                                          </p:stCondLst>
                                        </p:cTn>
                                        <p:tgtEl>
                                          <p:spTgt spid="917"/>
                                        </p:tgtEl>
                                        <p:attrNameLst>
                                          <p:attrName>style.visibility</p:attrName>
                                        </p:attrNameLst>
                                      </p:cBhvr>
                                      <p:to>
                                        <p:strVal val="visible"/>
                                      </p:to>
                                    </p:set>
                                    <p:animEffect transition="in" filter="circle(in)">
                                      <p:cBhvr>
                                        <p:cTn id="502" dur="2000"/>
                                        <p:tgtEl>
                                          <p:spTgt spid="917"/>
                                        </p:tgtEl>
                                      </p:cBhvr>
                                    </p:animEffect>
                                  </p:childTnLst>
                                </p:cTn>
                              </p:par>
                              <p:par>
                                <p:cTn id="503" presetID="6" presetClass="entr" presetSubtype="16" fill="hold" grpId="0" nodeType="withEffect">
                                  <p:stCondLst>
                                    <p:cond delay="0"/>
                                  </p:stCondLst>
                                  <p:childTnLst>
                                    <p:set>
                                      <p:cBhvr>
                                        <p:cTn id="504" dur="1" fill="hold">
                                          <p:stCondLst>
                                            <p:cond delay="0"/>
                                          </p:stCondLst>
                                        </p:cTn>
                                        <p:tgtEl>
                                          <p:spTgt spid="918"/>
                                        </p:tgtEl>
                                        <p:attrNameLst>
                                          <p:attrName>style.visibility</p:attrName>
                                        </p:attrNameLst>
                                      </p:cBhvr>
                                      <p:to>
                                        <p:strVal val="visible"/>
                                      </p:to>
                                    </p:set>
                                    <p:animEffect transition="in" filter="circle(in)">
                                      <p:cBhvr>
                                        <p:cTn id="505" dur="2000"/>
                                        <p:tgtEl>
                                          <p:spTgt spid="918"/>
                                        </p:tgtEl>
                                      </p:cBhvr>
                                    </p:animEffect>
                                  </p:childTnLst>
                                </p:cTn>
                              </p:par>
                              <p:par>
                                <p:cTn id="506" presetID="6" presetClass="entr" presetSubtype="16" fill="hold" grpId="0" nodeType="withEffect">
                                  <p:stCondLst>
                                    <p:cond delay="0"/>
                                  </p:stCondLst>
                                  <p:childTnLst>
                                    <p:set>
                                      <p:cBhvr>
                                        <p:cTn id="507" dur="1" fill="hold">
                                          <p:stCondLst>
                                            <p:cond delay="0"/>
                                          </p:stCondLst>
                                        </p:cTn>
                                        <p:tgtEl>
                                          <p:spTgt spid="919"/>
                                        </p:tgtEl>
                                        <p:attrNameLst>
                                          <p:attrName>style.visibility</p:attrName>
                                        </p:attrNameLst>
                                      </p:cBhvr>
                                      <p:to>
                                        <p:strVal val="visible"/>
                                      </p:to>
                                    </p:set>
                                    <p:animEffect transition="in" filter="circle(in)">
                                      <p:cBhvr>
                                        <p:cTn id="508" dur="2000"/>
                                        <p:tgtEl>
                                          <p:spTgt spid="919"/>
                                        </p:tgtEl>
                                      </p:cBhvr>
                                    </p:animEffect>
                                  </p:childTnLst>
                                </p:cTn>
                              </p:par>
                              <p:par>
                                <p:cTn id="509" presetID="6" presetClass="entr" presetSubtype="16" fill="hold" grpId="0" nodeType="withEffect">
                                  <p:stCondLst>
                                    <p:cond delay="0"/>
                                  </p:stCondLst>
                                  <p:childTnLst>
                                    <p:set>
                                      <p:cBhvr>
                                        <p:cTn id="510" dur="1" fill="hold">
                                          <p:stCondLst>
                                            <p:cond delay="0"/>
                                          </p:stCondLst>
                                        </p:cTn>
                                        <p:tgtEl>
                                          <p:spTgt spid="920"/>
                                        </p:tgtEl>
                                        <p:attrNameLst>
                                          <p:attrName>style.visibility</p:attrName>
                                        </p:attrNameLst>
                                      </p:cBhvr>
                                      <p:to>
                                        <p:strVal val="visible"/>
                                      </p:to>
                                    </p:set>
                                    <p:animEffect transition="in" filter="circle(in)">
                                      <p:cBhvr>
                                        <p:cTn id="511" dur="2000"/>
                                        <p:tgtEl>
                                          <p:spTgt spid="920"/>
                                        </p:tgtEl>
                                      </p:cBhvr>
                                    </p:animEffect>
                                  </p:childTnLst>
                                </p:cTn>
                              </p:par>
                              <p:par>
                                <p:cTn id="512" presetID="6" presetClass="entr" presetSubtype="16" fill="hold" grpId="0" nodeType="withEffect">
                                  <p:stCondLst>
                                    <p:cond delay="0"/>
                                  </p:stCondLst>
                                  <p:childTnLst>
                                    <p:set>
                                      <p:cBhvr>
                                        <p:cTn id="513" dur="1" fill="hold">
                                          <p:stCondLst>
                                            <p:cond delay="0"/>
                                          </p:stCondLst>
                                        </p:cTn>
                                        <p:tgtEl>
                                          <p:spTgt spid="921"/>
                                        </p:tgtEl>
                                        <p:attrNameLst>
                                          <p:attrName>style.visibility</p:attrName>
                                        </p:attrNameLst>
                                      </p:cBhvr>
                                      <p:to>
                                        <p:strVal val="visible"/>
                                      </p:to>
                                    </p:set>
                                    <p:animEffect transition="in" filter="circle(in)">
                                      <p:cBhvr>
                                        <p:cTn id="514" dur="2000"/>
                                        <p:tgtEl>
                                          <p:spTgt spid="921"/>
                                        </p:tgtEl>
                                      </p:cBhvr>
                                    </p:animEffect>
                                  </p:childTnLst>
                                </p:cTn>
                              </p:par>
                              <p:par>
                                <p:cTn id="515" presetID="6" presetClass="entr" presetSubtype="16" fill="hold" grpId="0" nodeType="withEffect">
                                  <p:stCondLst>
                                    <p:cond delay="0"/>
                                  </p:stCondLst>
                                  <p:childTnLst>
                                    <p:set>
                                      <p:cBhvr>
                                        <p:cTn id="516" dur="1" fill="hold">
                                          <p:stCondLst>
                                            <p:cond delay="0"/>
                                          </p:stCondLst>
                                        </p:cTn>
                                        <p:tgtEl>
                                          <p:spTgt spid="922"/>
                                        </p:tgtEl>
                                        <p:attrNameLst>
                                          <p:attrName>style.visibility</p:attrName>
                                        </p:attrNameLst>
                                      </p:cBhvr>
                                      <p:to>
                                        <p:strVal val="visible"/>
                                      </p:to>
                                    </p:set>
                                    <p:animEffect transition="in" filter="circle(in)">
                                      <p:cBhvr>
                                        <p:cTn id="517" dur="2000"/>
                                        <p:tgtEl>
                                          <p:spTgt spid="922"/>
                                        </p:tgtEl>
                                      </p:cBhvr>
                                    </p:animEffect>
                                  </p:childTnLst>
                                </p:cTn>
                              </p:par>
                              <p:par>
                                <p:cTn id="518" presetID="6" presetClass="entr" presetSubtype="16" fill="hold" grpId="0" nodeType="withEffect">
                                  <p:stCondLst>
                                    <p:cond delay="0"/>
                                  </p:stCondLst>
                                  <p:childTnLst>
                                    <p:set>
                                      <p:cBhvr>
                                        <p:cTn id="519" dur="1" fill="hold">
                                          <p:stCondLst>
                                            <p:cond delay="0"/>
                                          </p:stCondLst>
                                        </p:cTn>
                                        <p:tgtEl>
                                          <p:spTgt spid="923"/>
                                        </p:tgtEl>
                                        <p:attrNameLst>
                                          <p:attrName>style.visibility</p:attrName>
                                        </p:attrNameLst>
                                      </p:cBhvr>
                                      <p:to>
                                        <p:strVal val="visible"/>
                                      </p:to>
                                    </p:set>
                                    <p:animEffect transition="in" filter="circle(in)">
                                      <p:cBhvr>
                                        <p:cTn id="520" dur="2000"/>
                                        <p:tgtEl>
                                          <p:spTgt spid="923"/>
                                        </p:tgtEl>
                                      </p:cBhvr>
                                    </p:animEffect>
                                  </p:childTnLst>
                                </p:cTn>
                              </p:par>
                              <p:par>
                                <p:cTn id="521" presetID="6" presetClass="entr" presetSubtype="16" fill="hold" grpId="0" nodeType="withEffect">
                                  <p:stCondLst>
                                    <p:cond delay="0"/>
                                  </p:stCondLst>
                                  <p:childTnLst>
                                    <p:set>
                                      <p:cBhvr>
                                        <p:cTn id="522" dur="1" fill="hold">
                                          <p:stCondLst>
                                            <p:cond delay="0"/>
                                          </p:stCondLst>
                                        </p:cTn>
                                        <p:tgtEl>
                                          <p:spTgt spid="924"/>
                                        </p:tgtEl>
                                        <p:attrNameLst>
                                          <p:attrName>style.visibility</p:attrName>
                                        </p:attrNameLst>
                                      </p:cBhvr>
                                      <p:to>
                                        <p:strVal val="visible"/>
                                      </p:to>
                                    </p:set>
                                    <p:animEffect transition="in" filter="circle(in)">
                                      <p:cBhvr>
                                        <p:cTn id="523" dur="2000"/>
                                        <p:tgtEl>
                                          <p:spTgt spid="924"/>
                                        </p:tgtEl>
                                      </p:cBhvr>
                                    </p:animEffect>
                                  </p:childTnLst>
                                </p:cTn>
                              </p:par>
                              <p:par>
                                <p:cTn id="524" presetID="6" presetClass="entr" presetSubtype="16" fill="hold" grpId="0" nodeType="withEffect">
                                  <p:stCondLst>
                                    <p:cond delay="0"/>
                                  </p:stCondLst>
                                  <p:childTnLst>
                                    <p:set>
                                      <p:cBhvr>
                                        <p:cTn id="525" dur="1" fill="hold">
                                          <p:stCondLst>
                                            <p:cond delay="0"/>
                                          </p:stCondLst>
                                        </p:cTn>
                                        <p:tgtEl>
                                          <p:spTgt spid="925"/>
                                        </p:tgtEl>
                                        <p:attrNameLst>
                                          <p:attrName>style.visibility</p:attrName>
                                        </p:attrNameLst>
                                      </p:cBhvr>
                                      <p:to>
                                        <p:strVal val="visible"/>
                                      </p:to>
                                    </p:set>
                                    <p:animEffect transition="in" filter="circle(in)">
                                      <p:cBhvr>
                                        <p:cTn id="526" dur="2000"/>
                                        <p:tgtEl>
                                          <p:spTgt spid="925"/>
                                        </p:tgtEl>
                                      </p:cBhvr>
                                    </p:animEffect>
                                  </p:childTnLst>
                                </p:cTn>
                              </p:par>
                              <p:par>
                                <p:cTn id="527" presetID="6" presetClass="entr" presetSubtype="16" fill="hold" grpId="0" nodeType="withEffect">
                                  <p:stCondLst>
                                    <p:cond delay="0"/>
                                  </p:stCondLst>
                                  <p:childTnLst>
                                    <p:set>
                                      <p:cBhvr>
                                        <p:cTn id="528" dur="1" fill="hold">
                                          <p:stCondLst>
                                            <p:cond delay="0"/>
                                          </p:stCondLst>
                                        </p:cTn>
                                        <p:tgtEl>
                                          <p:spTgt spid="926"/>
                                        </p:tgtEl>
                                        <p:attrNameLst>
                                          <p:attrName>style.visibility</p:attrName>
                                        </p:attrNameLst>
                                      </p:cBhvr>
                                      <p:to>
                                        <p:strVal val="visible"/>
                                      </p:to>
                                    </p:set>
                                    <p:animEffect transition="in" filter="circle(in)">
                                      <p:cBhvr>
                                        <p:cTn id="529" dur="2000"/>
                                        <p:tgtEl>
                                          <p:spTgt spid="926"/>
                                        </p:tgtEl>
                                      </p:cBhvr>
                                    </p:animEffect>
                                  </p:childTnLst>
                                </p:cTn>
                              </p:par>
                              <p:par>
                                <p:cTn id="530" presetID="6" presetClass="entr" presetSubtype="16" fill="hold" grpId="0" nodeType="withEffect">
                                  <p:stCondLst>
                                    <p:cond delay="0"/>
                                  </p:stCondLst>
                                  <p:childTnLst>
                                    <p:set>
                                      <p:cBhvr>
                                        <p:cTn id="531" dur="1" fill="hold">
                                          <p:stCondLst>
                                            <p:cond delay="0"/>
                                          </p:stCondLst>
                                        </p:cTn>
                                        <p:tgtEl>
                                          <p:spTgt spid="927"/>
                                        </p:tgtEl>
                                        <p:attrNameLst>
                                          <p:attrName>style.visibility</p:attrName>
                                        </p:attrNameLst>
                                      </p:cBhvr>
                                      <p:to>
                                        <p:strVal val="visible"/>
                                      </p:to>
                                    </p:set>
                                    <p:animEffect transition="in" filter="circle(in)">
                                      <p:cBhvr>
                                        <p:cTn id="532" dur="2000"/>
                                        <p:tgtEl>
                                          <p:spTgt spid="927"/>
                                        </p:tgtEl>
                                      </p:cBhvr>
                                    </p:animEffect>
                                  </p:childTnLst>
                                </p:cTn>
                              </p:par>
                              <p:par>
                                <p:cTn id="533" presetID="6" presetClass="entr" presetSubtype="16" fill="hold" grpId="0" nodeType="withEffect">
                                  <p:stCondLst>
                                    <p:cond delay="0"/>
                                  </p:stCondLst>
                                  <p:childTnLst>
                                    <p:set>
                                      <p:cBhvr>
                                        <p:cTn id="534" dur="1" fill="hold">
                                          <p:stCondLst>
                                            <p:cond delay="0"/>
                                          </p:stCondLst>
                                        </p:cTn>
                                        <p:tgtEl>
                                          <p:spTgt spid="928"/>
                                        </p:tgtEl>
                                        <p:attrNameLst>
                                          <p:attrName>style.visibility</p:attrName>
                                        </p:attrNameLst>
                                      </p:cBhvr>
                                      <p:to>
                                        <p:strVal val="visible"/>
                                      </p:to>
                                    </p:set>
                                    <p:animEffect transition="in" filter="circle(in)">
                                      <p:cBhvr>
                                        <p:cTn id="535" dur="2000"/>
                                        <p:tgtEl>
                                          <p:spTgt spid="928"/>
                                        </p:tgtEl>
                                      </p:cBhvr>
                                    </p:animEffect>
                                  </p:childTnLst>
                                </p:cTn>
                              </p:par>
                              <p:par>
                                <p:cTn id="536" presetID="6" presetClass="entr" presetSubtype="16" fill="hold" grpId="0" nodeType="withEffect">
                                  <p:stCondLst>
                                    <p:cond delay="0"/>
                                  </p:stCondLst>
                                  <p:childTnLst>
                                    <p:set>
                                      <p:cBhvr>
                                        <p:cTn id="537" dur="1" fill="hold">
                                          <p:stCondLst>
                                            <p:cond delay="0"/>
                                          </p:stCondLst>
                                        </p:cTn>
                                        <p:tgtEl>
                                          <p:spTgt spid="929"/>
                                        </p:tgtEl>
                                        <p:attrNameLst>
                                          <p:attrName>style.visibility</p:attrName>
                                        </p:attrNameLst>
                                      </p:cBhvr>
                                      <p:to>
                                        <p:strVal val="visible"/>
                                      </p:to>
                                    </p:set>
                                    <p:animEffect transition="in" filter="circle(in)">
                                      <p:cBhvr>
                                        <p:cTn id="538" dur="2000"/>
                                        <p:tgtEl>
                                          <p:spTgt spid="929"/>
                                        </p:tgtEl>
                                      </p:cBhvr>
                                    </p:animEffect>
                                  </p:childTnLst>
                                </p:cTn>
                              </p:par>
                              <p:par>
                                <p:cTn id="539" presetID="6" presetClass="entr" presetSubtype="16" fill="hold" grpId="0" nodeType="withEffect">
                                  <p:stCondLst>
                                    <p:cond delay="0"/>
                                  </p:stCondLst>
                                  <p:childTnLst>
                                    <p:set>
                                      <p:cBhvr>
                                        <p:cTn id="540" dur="1" fill="hold">
                                          <p:stCondLst>
                                            <p:cond delay="0"/>
                                          </p:stCondLst>
                                        </p:cTn>
                                        <p:tgtEl>
                                          <p:spTgt spid="930"/>
                                        </p:tgtEl>
                                        <p:attrNameLst>
                                          <p:attrName>style.visibility</p:attrName>
                                        </p:attrNameLst>
                                      </p:cBhvr>
                                      <p:to>
                                        <p:strVal val="visible"/>
                                      </p:to>
                                    </p:set>
                                    <p:animEffect transition="in" filter="circle(in)">
                                      <p:cBhvr>
                                        <p:cTn id="541" dur="2000"/>
                                        <p:tgtEl>
                                          <p:spTgt spid="930"/>
                                        </p:tgtEl>
                                      </p:cBhvr>
                                    </p:animEffect>
                                  </p:childTnLst>
                                </p:cTn>
                              </p:par>
                              <p:par>
                                <p:cTn id="542" presetID="6" presetClass="entr" presetSubtype="16" fill="hold" grpId="0" nodeType="withEffect">
                                  <p:stCondLst>
                                    <p:cond delay="0"/>
                                  </p:stCondLst>
                                  <p:childTnLst>
                                    <p:set>
                                      <p:cBhvr>
                                        <p:cTn id="543" dur="1" fill="hold">
                                          <p:stCondLst>
                                            <p:cond delay="0"/>
                                          </p:stCondLst>
                                        </p:cTn>
                                        <p:tgtEl>
                                          <p:spTgt spid="931"/>
                                        </p:tgtEl>
                                        <p:attrNameLst>
                                          <p:attrName>style.visibility</p:attrName>
                                        </p:attrNameLst>
                                      </p:cBhvr>
                                      <p:to>
                                        <p:strVal val="visible"/>
                                      </p:to>
                                    </p:set>
                                    <p:animEffect transition="in" filter="circle(in)">
                                      <p:cBhvr>
                                        <p:cTn id="544" dur="2000"/>
                                        <p:tgtEl>
                                          <p:spTgt spid="931"/>
                                        </p:tgtEl>
                                      </p:cBhvr>
                                    </p:animEffect>
                                  </p:childTnLst>
                                </p:cTn>
                              </p:par>
                              <p:par>
                                <p:cTn id="545" presetID="6" presetClass="entr" presetSubtype="16" fill="hold" grpId="0" nodeType="withEffect">
                                  <p:stCondLst>
                                    <p:cond delay="0"/>
                                  </p:stCondLst>
                                  <p:childTnLst>
                                    <p:set>
                                      <p:cBhvr>
                                        <p:cTn id="546" dur="1" fill="hold">
                                          <p:stCondLst>
                                            <p:cond delay="0"/>
                                          </p:stCondLst>
                                        </p:cTn>
                                        <p:tgtEl>
                                          <p:spTgt spid="932"/>
                                        </p:tgtEl>
                                        <p:attrNameLst>
                                          <p:attrName>style.visibility</p:attrName>
                                        </p:attrNameLst>
                                      </p:cBhvr>
                                      <p:to>
                                        <p:strVal val="visible"/>
                                      </p:to>
                                    </p:set>
                                    <p:animEffect transition="in" filter="circle(in)">
                                      <p:cBhvr>
                                        <p:cTn id="547" dur="2000"/>
                                        <p:tgtEl>
                                          <p:spTgt spid="932"/>
                                        </p:tgtEl>
                                      </p:cBhvr>
                                    </p:animEffect>
                                  </p:childTnLst>
                                </p:cTn>
                              </p:par>
                              <p:par>
                                <p:cTn id="548" presetID="6" presetClass="entr" presetSubtype="16" fill="hold" grpId="0" nodeType="withEffect">
                                  <p:stCondLst>
                                    <p:cond delay="0"/>
                                  </p:stCondLst>
                                  <p:childTnLst>
                                    <p:set>
                                      <p:cBhvr>
                                        <p:cTn id="549" dur="1" fill="hold">
                                          <p:stCondLst>
                                            <p:cond delay="0"/>
                                          </p:stCondLst>
                                        </p:cTn>
                                        <p:tgtEl>
                                          <p:spTgt spid="933"/>
                                        </p:tgtEl>
                                        <p:attrNameLst>
                                          <p:attrName>style.visibility</p:attrName>
                                        </p:attrNameLst>
                                      </p:cBhvr>
                                      <p:to>
                                        <p:strVal val="visible"/>
                                      </p:to>
                                    </p:set>
                                    <p:animEffect transition="in" filter="circle(in)">
                                      <p:cBhvr>
                                        <p:cTn id="550" dur="2000"/>
                                        <p:tgtEl>
                                          <p:spTgt spid="933"/>
                                        </p:tgtEl>
                                      </p:cBhvr>
                                    </p:animEffect>
                                  </p:childTnLst>
                                </p:cTn>
                              </p:par>
                              <p:par>
                                <p:cTn id="551" presetID="6" presetClass="entr" presetSubtype="16" fill="hold" grpId="0" nodeType="withEffect">
                                  <p:stCondLst>
                                    <p:cond delay="0"/>
                                  </p:stCondLst>
                                  <p:childTnLst>
                                    <p:set>
                                      <p:cBhvr>
                                        <p:cTn id="552" dur="1" fill="hold">
                                          <p:stCondLst>
                                            <p:cond delay="0"/>
                                          </p:stCondLst>
                                        </p:cTn>
                                        <p:tgtEl>
                                          <p:spTgt spid="934"/>
                                        </p:tgtEl>
                                        <p:attrNameLst>
                                          <p:attrName>style.visibility</p:attrName>
                                        </p:attrNameLst>
                                      </p:cBhvr>
                                      <p:to>
                                        <p:strVal val="visible"/>
                                      </p:to>
                                    </p:set>
                                    <p:animEffect transition="in" filter="circle(in)">
                                      <p:cBhvr>
                                        <p:cTn id="553" dur="2000"/>
                                        <p:tgtEl>
                                          <p:spTgt spid="934"/>
                                        </p:tgtEl>
                                      </p:cBhvr>
                                    </p:animEffect>
                                  </p:childTnLst>
                                </p:cTn>
                              </p:par>
                              <p:par>
                                <p:cTn id="554" presetID="6" presetClass="entr" presetSubtype="16" fill="hold" grpId="0" nodeType="withEffect">
                                  <p:stCondLst>
                                    <p:cond delay="0"/>
                                  </p:stCondLst>
                                  <p:childTnLst>
                                    <p:set>
                                      <p:cBhvr>
                                        <p:cTn id="555" dur="1" fill="hold">
                                          <p:stCondLst>
                                            <p:cond delay="0"/>
                                          </p:stCondLst>
                                        </p:cTn>
                                        <p:tgtEl>
                                          <p:spTgt spid="935"/>
                                        </p:tgtEl>
                                        <p:attrNameLst>
                                          <p:attrName>style.visibility</p:attrName>
                                        </p:attrNameLst>
                                      </p:cBhvr>
                                      <p:to>
                                        <p:strVal val="visible"/>
                                      </p:to>
                                    </p:set>
                                    <p:animEffect transition="in" filter="circle(in)">
                                      <p:cBhvr>
                                        <p:cTn id="556" dur="2000"/>
                                        <p:tgtEl>
                                          <p:spTgt spid="935"/>
                                        </p:tgtEl>
                                      </p:cBhvr>
                                    </p:animEffect>
                                  </p:childTnLst>
                                </p:cTn>
                              </p:par>
                              <p:par>
                                <p:cTn id="557" presetID="6" presetClass="entr" presetSubtype="16" fill="hold" grpId="0" nodeType="withEffect">
                                  <p:stCondLst>
                                    <p:cond delay="0"/>
                                  </p:stCondLst>
                                  <p:childTnLst>
                                    <p:set>
                                      <p:cBhvr>
                                        <p:cTn id="558" dur="1" fill="hold">
                                          <p:stCondLst>
                                            <p:cond delay="0"/>
                                          </p:stCondLst>
                                        </p:cTn>
                                        <p:tgtEl>
                                          <p:spTgt spid="936"/>
                                        </p:tgtEl>
                                        <p:attrNameLst>
                                          <p:attrName>style.visibility</p:attrName>
                                        </p:attrNameLst>
                                      </p:cBhvr>
                                      <p:to>
                                        <p:strVal val="visible"/>
                                      </p:to>
                                    </p:set>
                                    <p:animEffect transition="in" filter="circle(in)">
                                      <p:cBhvr>
                                        <p:cTn id="559" dur="2000"/>
                                        <p:tgtEl>
                                          <p:spTgt spid="936"/>
                                        </p:tgtEl>
                                      </p:cBhvr>
                                    </p:animEffect>
                                  </p:childTnLst>
                                </p:cTn>
                              </p:par>
                              <p:par>
                                <p:cTn id="560" presetID="6" presetClass="entr" presetSubtype="16" fill="hold" grpId="0" nodeType="withEffect">
                                  <p:stCondLst>
                                    <p:cond delay="0"/>
                                  </p:stCondLst>
                                  <p:childTnLst>
                                    <p:set>
                                      <p:cBhvr>
                                        <p:cTn id="561" dur="1" fill="hold">
                                          <p:stCondLst>
                                            <p:cond delay="0"/>
                                          </p:stCondLst>
                                        </p:cTn>
                                        <p:tgtEl>
                                          <p:spTgt spid="937"/>
                                        </p:tgtEl>
                                        <p:attrNameLst>
                                          <p:attrName>style.visibility</p:attrName>
                                        </p:attrNameLst>
                                      </p:cBhvr>
                                      <p:to>
                                        <p:strVal val="visible"/>
                                      </p:to>
                                    </p:set>
                                    <p:animEffect transition="in" filter="circle(in)">
                                      <p:cBhvr>
                                        <p:cTn id="562" dur="2000"/>
                                        <p:tgtEl>
                                          <p:spTgt spid="937"/>
                                        </p:tgtEl>
                                      </p:cBhvr>
                                    </p:animEffect>
                                  </p:childTnLst>
                                </p:cTn>
                              </p:par>
                              <p:par>
                                <p:cTn id="563" presetID="6" presetClass="entr" presetSubtype="16" fill="hold" grpId="0" nodeType="withEffect">
                                  <p:stCondLst>
                                    <p:cond delay="0"/>
                                  </p:stCondLst>
                                  <p:childTnLst>
                                    <p:set>
                                      <p:cBhvr>
                                        <p:cTn id="564" dur="1" fill="hold">
                                          <p:stCondLst>
                                            <p:cond delay="0"/>
                                          </p:stCondLst>
                                        </p:cTn>
                                        <p:tgtEl>
                                          <p:spTgt spid="938"/>
                                        </p:tgtEl>
                                        <p:attrNameLst>
                                          <p:attrName>style.visibility</p:attrName>
                                        </p:attrNameLst>
                                      </p:cBhvr>
                                      <p:to>
                                        <p:strVal val="visible"/>
                                      </p:to>
                                    </p:set>
                                    <p:animEffect transition="in" filter="circle(in)">
                                      <p:cBhvr>
                                        <p:cTn id="565" dur="2000"/>
                                        <p:tgtEl>
                                          <p:spTgt spid="938"/>
                                        </p:tgtEl>
                                      </p:cBhvr>
                                    </p:animEffect>
                                  </p:childTnLst>
                                </p:cTn>
                              </p:par>
                              <p:par>
                                <p:cTn id="566" presetID="6" presetClass="entr" presetSubtype="16" fill="hold" grpId="0" nodeType="withEffect">
                                  <p:stCondLst>
                                    <p:cond delay="0"/>
                                  </p:stCondLst>
                                  <p:childTnLst>
                                    <p:set>
                                      <p:cBhvr>
                                        <p:cTn id="567" dur="1" fill="hold">
                                          <p:stCondLst>
                                            <p:cond delay="0"/>
                                          </p:stCondLst>
                                        </p:cTn>
                                        <p:tgtEl>
                                          <p:spTgt spid="939"/>
                                        </p:tgtEl>
                                        <p:attrNameLst>
                                          <p:attrName>style.visibility</p:attrName>
                                        </p:attrNameLst>
                                      </p:cBhvr>
                                      <p:to>
                                        <p:strVal val="visible"/>
                                      </p:to>
                                    </p:set>
                                    <p:animEffect transition="in" filter="circle(in)">
                                      <p:cBhvr>
                                        <p:cTn id="568" dur="2000"/>
                                        <p:tgtEl>
                                          <p:spTgt spid="939"/>
                                        </p:tgtEl>
                                      </p:cBhvr>
                                    </p:animEffect>
                                  </p:childTnLst>
                                </p:cTn>
                              </p:par>
                              <p:par>
                                <p:cTn id="569" presetID="6" presetClass="entr" presetSubtype="16" fill="hold" grpId="0" nodeType="withEffect">
                                  <p:stCondLst>
                                    <p:cond delay="0"/>
                                  </p:stCondLst>
                                  <p:childTnLst>
                                    <p:set>
                                      <p:cBhvr>
                                        <p:cTn id="570" dur="1" fill="hold">
                                          <p:stCondLst>
                                            <p:cond delay="0"/>
                                          </p:stCondLst>
                                        </p:cTn>
                                        <p:tgtEl>
                                          <p:spTgt spid="940"/>
                                        </p:tgtEl>
                                        <p:attrNameLst>
                                          <p:attrName>style.visibility</p:attrName>
                                        </p:attrNameLst>
                                      </p:cBhvr>
                                      <p:to>
                                        <p:strVal val="visible"/>
                                      </p:to>
                                    </p:set>
                                    <p:animEffect transition="in" filter="circle(in)">
                                      <p:cBhvr>
                                        <p:cTn id="571" dur="2000"/>
                                        <p:tgtEl>
                                          <p:spTgt spid="940"/>
                                        </p:tgtEl>
                                      </p:cBhvr>
                                    </p:animEffect>
                                  </p:childTnLst>
                                </p:cTn>
                              </p:par>
                              <p:par>
                                <p:cTn id="572" presetID="6" presetClass="entr" presetSubtype="16" fill="hold" grpId="0" nodeType="withEffect">
                                  <p:stCondLst>
                                    <p:cond delay="0"/>
                                  </p:stCondLst>
                                  <p:childTnLst>
                                    <p:set>
                                      <p:cBhvr>
                                        <p:cTn id="573" dur="1" fill="hold">
                                          <p:stCondLst>
                                            <p:cond delay="0"/>
                                          </p:stCondLst>
                                        </p:cTn>
                                        <p:tgtEl>
                                          <p:spTgt spid="941"/>
                                        </p:tgtEl>
                                        <p:attrNameLst>
                                          <p:attrName>style.visibility</p:attrName>
                                        </p:attrNameLst>
                                      </p:cBhvr>
                                      <p:to>
                                        <p:strVal val="visible"/>
                                      </p:to>
                                    </p:set>
                                    <p:animEffect transition="in" filter="circle(in)">
                                      <p:cBhvr>
                                        <p:cTn id="574" dur="2000"/>
                                        <p:tgtEl>
                                          <p:spTgt spid="941"/>
                                        </p:tgtEl>
                                      </p:cBhvr>
                                    </p:animEffect>
                                  </p:childTnLst>
                                </p:cTn>
                              </p:par>
                              <p:par>
                                <p:cTn id="575" presetID="6" presetClass="entr" presetSubtype="16" fill="hold" grpId="0" nodeType="withEffect">
                                  <p:stCondLst>
                                    <p:cond delay="0"/>
                                  </p:stCondLst>
                                  <p:childTnLst>
                                    <p:set>
                                      <p:cBhvr>
                                        <p:cTn id="576" dur="1" fill="hold">
                                          <p:stCondLst>
                                            <p:cond delay="0"/>
                                          </p:stCondLst>
                                        </p:cTn>
                                        <p:tgtEl>
                                          <p:spTgt spid="942"/>
                                        </p:tgtEl>
                                        <p:attrNameLst>
                                          <p:attrName>style.visibility</p:attrName>
                                        </p:attrNameLst>
                                      </p:cBhvr>
                                      <p:to>
                                        <p:strVal val="visible"/>
                                      </p:to>
                                    </p:set>
                                    <p:animEffect transition="in" filter="circle(in)">
                                      <p:cBhvr>
                                        <p:cTn id="577" dur="2000"/>
                                        <p:tgtEl>
                                          <p:spTgt spid="942"/>
                                        </p:tgtEl>
                                      </p:cBhvr>
                                    </p:animEffect>
                                  </p:childTnLst>
                                </p:cTn>
                              </p:par>
                              <p:par>
                                <p:cTn id="578" presetID="6" presetClass="entr" presetSubtype="16" fill="hold" grpId="0" nodeType="withEffect">
                                  <p:stCondLst>
                                    <p:cond delay="0"/>
                                  </p:stCondLst>
                                  <p:childTnLst>
                                    <p:set>
                                      <p:cBhvr>
                                        <p:cTn id="579" dur="1" fill="hold">
                                          <p:stCondLst>
                                            <p:cond delay="0"/>
                                          </p:stCondLst>
                                        </p:cTn>
                                        <p:tgtEl>
                                          <p:spTgt spid="943"/>
                                        </p:tgtEl>
                                        <p:attrNameLst>
                                          <p:attrName>style.visibility</p:attrName>
                                        </p:attrNameLst>
                                      </p:cBhvr>
                                      <p:to>
                                        <p:strVal val="visible"/>
                                      </p:to>
                                    </p:set>
                                    <p:animEffect transition="in" filter="circle(in)">
                                      <p:cBhvr>
                                        <p:cTn id="580" dur="2000"/>
                                        <p:tgtEl>
                                          <p:spTgt spid="943"/>
                                        </p:tgtEl>
                                      </p:cBhvr>
                                    </p:animEffect>
                                  </p:childTnLst>
                                </p:cTn>
                              </p:par>
                              <p:par>
                                <p:cTn id="581" presetID="6" presetClass="entr" presetSubtype="16" fill="hold" grpId="0" nodeType="withEffect">
                                  <p:stCondLst>
                                    <p:cond delay="0"/>
                                  </p:stCondLst>
                                  <p:childTnLst>
                                    <p:set>
                                      <p:cBhvr>
                                        <p:cTn id="582" dur="1" fill="hold">
                                          <p:stCondLst>
                                            <p:cond delay="0"/>
                                          </p:stCondLst>
                                        </p:cTn>
                                        <p:tgtEl>
                                          <p:spTgt spid="944"/>
                                        </p:tgtEl>
                                        <p:attrNameLst>
                                          <p:attrName>style.visibility</p:attrName>
                                        </p:attrNameLst>
                                      </p:cBhvr>
                                      <p:to>
                                        <p:strVal val="visible"/>
                                      </p:to>
                                    </p:set>
                                    <p:animEffect transition="in" filter="circle(in)">
                                      <p:cBhvr>
                                        <p:cTn id="583" dur="2000"/>
                                        <p:tgtEl>
                                          <p:spTgt spid="944"/>
                                        </p:tgtEl>
                                      </p:cBhvr>
                                    </p:animEffect>
                                  </p:childTnLst>
                                </p:cTn>
                              </p:par>
                              <p:par>
                                <p:cTn id="584" presetID="6" presetClass="entr" presetSubtype="16" fill="hold" grpId="0" nodeType="withEffect">
                                  <p:stCondLst>
                                    <p:cond delay="0"/>
                                  </p:stCondLst>
                                  <p:childTnLst>
                                    <p:set>
                                      <p:cBhvr>
                                        <p:cTn id="585" dur="1" fill="hold">
                                          <p:stCondLst>
                                            <p:cond delay="0"/>
                                          </p:stCondLst>
                                        </p:cTn>
                                        <p:tgtEl>
                                          <p:spTgt spid="945"/>
                                        </p:tgtEl>
                                        <p:attrNameLst>
                                          <p:attrName>style.visibility</p:attrName>
                                        </p:attrNameLst>
                                      </p:cBhvr>
                                      <p:to>
                                        <p:strVal val="visible"/>
                                      </p:to>
                                    </p:set>
                                    <p:animEffect transition="in" filter="circle(in)">
                                      <p:cBhvr>
                                        <p:cTn id="586" dur="2000"/>
                                        <p:tgtEl>
                                          <p:spTgt spid="945"/>
                                        </p:tgtEl>
                                      </p:cBhvr>
                                    </p:animEffect>
                                  </p:childTnLst>
                                </p:cTn>
                              </p:par>
                              <p:par>
                                <p:cTn id="587" presetID="6" presetClass="entr" presetSubtype="16" fill="hold" grpId="0" nodeType="withEffect">
                                  <p:stCondLst>
                                    <p:cond delay="0"/>
                                  </p:stCondLst>
                                  <p:childTnLst>
                                    <p:set>
                                      <p:cBhvr>
                                        <p:cTn id="588" dur="1" fill="hold">
                                          <p:stCondLst>
                                            <p:cond delay="0"/>
                                          </p:stCondLst>
                                        </p:cTn>
                                        <p:tgtEl>
                                          <p:spTgt spid="946"/>
                                        </p:tgtEl>
                                        <p:attrNameLst>
                                          <p:attrName>style.visibility</p:attrName>
                                        </p:attrNameLst>
                                      </p:cBhvr>
                                      <p:to>
                                        <p:strVal val="visible"/>
                                      </p:to>
                                    </p:set>
                                    <p:animEffect transition="in" filter="circle(in)">
                                      <p:cBhvr>
                                        <p:cTn id="589" dur="2000"/>
                                        <p:tgtEl>
                                          <p:spTgt spid="946"/>
                                        </p:tgtEl>
                                      </p:cBhvr>
                                    </p:animEffect>
                                  </p:childTnLst>
                                </p:cTn>
                              </p:par>
                              <p:par>
                                <p:cTn id="590" presetID="6" presetClass="entr" presetSubtype="16" fill="hold" grpId="0" nodeType="withEffect">
                                  <p:stCondLst>
                                    <p:cond delay="0"/>
                                  </p:stCondLst>
                                  <p:childTnLst>
                                    <p:set>
                                      <p:cBhvr>
                                        <p:cTn id="591" dur="1" fill="hold">
                                          <p:stCondLst>
                                            <p:cond delay="0"/>
                                          </p:stCondLst>
                                        </p:cTn>
                                        <p:tgtEl>
                                          <p:spTgt spid="947"/>
                                        </p:tgtEl>
                                        <p:attrNameLst>
                                          <p:attrName>style.visibility</p:attrName>
                                        </p:attrNameLst>
                                      </p:cBhvr>
                                      <p:to>
                                        <p:strVal val="visible"/>
                                      </p:to>
                                    </p:set>
                                    <p:animEffect transition="in" filter="circle(in)">
                                      <p:cBhvr>
                                        <p:cTn id="592" dur="2000"/>
                                        <p:tgtEl>
                                          <p:spTgt spid="947"/>
                                        </p:tgtEl>
                                      </p:cBhvr>
                                    </p:animEffect>
                                  </p:childTnLst>
                                </p:cTn>
                              </p:par>
                              <p:par>
                                <p:cTn id="593" presetID="6" presetClass="entr" presetSubtype="16" fill="hold" grpId="0" nodeType="withEffect">
                                  <p:stCondLst>
                                    <p:cond delay="0"/>
                                  </p:stCondLst>
                                  <p:childTnLst>
                                    <p:set>
                                      <p:cBhvr>
                                        <p:cTn id="594" dur="1" fill="hold">
                                          <p:stCondLst>
                                            <p:cond delay="0"/>
                                          </p:stCondLst>
                                        </p:cTn>
                                        <p:tgtEl>
                                          <p:spTgt spid="948"/>
                                        </p:tgtEl>
                                        <p:attrNameLst>
                                          <p:attrName>style.visibility</p:attrName>
                                        </p:attrNameLst>
                                      </p:cBhvr>
                                      <p:to>
                                        <p:strVal val="visible"/>
                                      </p:to>
                                    </p:set>
                                    <p:animEffect transition="in" filter="circle(in)">
                                      <p:cBhvr>
                                        <p:cTn id="595" dur="2000"/>
                                        <p:tgtEl>
                                          <p:spTgt spid="948"/>
                                        </p:tgtEl>
                                      </p:cBhvr>
                                    </p:animEffect>
                                  </p:childTnLst>
                                </p:cTn>
                              </p:par>
                              <p:par>
                                <p:cTn id="596" presetID="6" presetClass="entr" presetSubtype="16" fill="hold" grpId="0" nodeType="withEffect">
                                  <p:stCondLst>
                                    <p:cond delay="0"/>
                                  </p:stCondLst>
                                  <p:childTnLst>
                                    <p:set>
                                      <p:cBhvr>
                                        <p:cTn id="597" dur="1" fill="hold">
                                          <p:stCondLst>
                                            <p:cond delay="0"/>
                                          </p:stCondLst>
                                        </p:cTn>
                                        <p:tgtEl>
                                          <p:spTgt spid="949"/>
                                        </p:tgtEl>
                                        <p:attrNameLst>
                                          <p:attrName>style.visibility</p:attrName>
                                        </p:attrNameLst>
                                      </p:cBhvr>
                                      <p:to>
                                        <p:strVal val="visible"/>
                                      </p:to>
                                    </p:set>
                                    <p:animEffect transition="in" filter="circle(in)">
                                      <p:cBhvr>
                                        <p:cTn id="598" dur="2000"/>
                                        <p:tgtEl>
                                          <p:spTgt spid="949"/>
                                        </p:tgtEl>
                                      </p:cBhvr>
                                    </p:animEffect>
                                  </p:childTnLst>
                                </p:cTn>
                              </p:par>
                              <p:par>
                                <p:cTn id="599" presetID="6" presetClass="entr" presetSubtype="16" fill="hold" grpId="0" nodeType="withEffect">
                                  <p:stCondLst>
                                    <p:cond delay="0"/>
                                  </p:stCondLst>
                                  <p:childTnLst>
                                    <p:set>
                                      <p:cBhvr>
                                        <p:cTn id="600" dur="1" fill="hold">
                                          <p:stCondLst>
                                            <p:cond delay="0"/>
                                          </p:stCondLst>
                                        </p:cTn>
                                        <p:tgtEl>
                                          <p:spTgt spid="950"/>
                                        </p:tgtEl>
                                        <p:attrNameLst>
                                          <p:attrName>style.visibility</p:attrName>
                                        </p:attrNameLst>
                                      </p:cBhvr>
                                      <p:to>
                                        <p:strVal val="visible"/>
                                      </p:to>
                                    </p:set>
                                    <p:animEffect transition="in" filter="circle(in)">
                                      <p:cBhvr>
                                        <p:cTn id="601" dur="2000"/>
                                        <p:tgtEl>
                                          <p:spTgt spid="950"/>
                                        </p:tgtEl>
                                      </p:cBhvr>
                                    </p:animEffect>
                                  </p:childTnLst>
                                </p:cTn>
                              </p:par>
                              <p:par>
                                <p:cTn id="602" presetID="6" presetClass="entr" presetSubtype="16" fill="hold" grpId="0" nodeType="withEffect">
                                  <p:stCondLst>
                                    <p:cond delay="0"/>
                                  </p:stCondLst>
                                  <p:childTnLst>
                                    <p:set>
                                      <p:cBhvr>
                                        <p:cTn id="603" dur="1" fill="hold">
                                          <p:stCondLst>
                                            <p:cond delay="0"/>
                                          </p:stCondLst>
                                        </p:cTn>
                                        <p:tgtEl>
                                          <p:spTgt spid="951"/>
                                        </p:tgtEl>
                                        <p:attrNameLst>
                                          <p:attrName>style.visibility</p:attrName>
                                        </p:attrNameLst>
                                      </p:cBhvr>
                                      <p:to>
                                        <p:strVal val="visible"/>
                                      </p:to>
                                    </p:set>
                                    <p:animEffect transition="in" filter="circle(in)">
                                      <p:cBhvr>
                                        <p:cTn id="604" dur="2000"/>
                                        <p:tgtEl>
                                          <p:spTgt spid="951"/>
                                        </p:tgtEl>
                                      </p:cBhvr>
                                    </p:animEffect>
                                  </p:childTnLst>
                                </p:cTn>
                              </p:par>
                              <p:par>
                                <p:cTn id="605" presetID="6" presetClass="entr" presetSubtype="16" fill="hold" grpId="0" nodeType="withEffect">
                                  <p:stCondLst>
                                    <p:cond delay="0"/>
                                  </p:stCondLst>
                                  <p:childTnLst>
                                    <p:set>
                                      <p:cBhvr>
                                        <p:cTn id="606" dur="1" fill="hold">
                                          <p:stCondLst>
                                            <p:cond delay="0"/>
                                          </p:stCondLst>
                                        </p:cTn>
                                        <p:tgtEl>
                                          <p:spTgt spid="952"/>
                                        </p:tgtEl>
                                        <p:attrNameLst>
                                          <p:attrName>style.visibility</p:attrName>
                                        </p:attrNameLst>
                                      </p:cBhvr>
                                      <p:to>
                                        <p:strVal val="visible"/>
                                      </p:to>
                                    </p:set>
                                    <p:animEffect transition="in" filter="circle(in)">
                                      <p:cBhvr>
                                        <p:cTn id="607" dur="2000"/>
                                        <p:tgtEl>
                                          <p:spTgt spid="952"/>
                                        </p:tgtEl>
                                      </p:cBhvr>
                                    </p:animEffect>
                                  </p:childTnLst>
                                </p:cTn>
                              </p:par>
                              <p:par>
                                <p:cTn id="608" presetID="6" presetClass="entr" presetSubtype="16" fill="hold" grpId="0" nodeType="withEffect">
                                  <p:stCondLst>
                                    <p:cond delay="0"/>
                                  </p:stCondLst>
                                  <p:childTnLst>
                                    <p:set>
                                      <p:cBhvr>
                                        <p:cTn id="609" dur="1" fill="hold">
                                          <p:stCondLst>
                                            <p:cond delay="0"/>
                                          </p:stCondLst>
                                        </p:cTn>
                                        <p:tgtEl>
                                          <p:spTgt spid="953"/>
                                        </p:tgtEl>
                                        <p:attrNameLst>
                                          <p:attrName>style.visibility</p:attrName>
                                        </p:attrNameLst>
                                      </p:cBhvr>
                                      <p:to>
                                        <p:strVal val="visible"/>
                                      </p:to>
                                    </p:set>
                                    <p:animEffect transition="in" filter="circle(in)">
                                      <p:cBhvr>
                                        <p:cTn id="610" dur="2000"/>
                                        <p:tgtEl>
                                          <p:spTgt spid="953"/>
                                        </p:tgtEl>
                                      </p:cBhvr>
                                    </p:animEffect>
                                  </p:childTnLst>
                                </p:cTn>
                              </p:par>
                              <p:par>
                                <p:cTn id="611" presetID="6" presetClass="entr" presetSubtype="16" fill="hold" grpId="0" nodeType="withEffect">
                                  <p:stCondLst>
                                    <p:cond delay="0"/>
                                  </p:stCondLst>
                                  <p:childTnLst>
                                    <p:set>
                                      <p:cBhvr>
                                        <p:cTn id="612" dur="1" fill="hold">
                                          <p:stCondLst>
                                            <p:cond delay="0"/>
                                          </p:stCondLst>
                                        </p:cTn>
                                        <p:tgtEl>
                                          <p:spTgt spid="954"/>
                                        </p:tgtEl>
                                        <p:attrNameLst>
                                          <p:attrName>style.visibility</p:attrName>
                                        </p:attrNameLst>
                                      </p:cBhvr>
                                      <p:to>
                                        <p:strVal val="visible"/>
                                      </p:to>
                                    </p:set>
                                    <p:animEffect transition="in" filter="circle(in)">
                                      <p:cBhvr>
                                        <p:cTn id="613" dur="2000"/>
                                        <p:tgtEl>
                                          <p:spTgt spid="954"/>
                                        </p:tgtEl>
                                      </p:cBhvr>
                                    </p:animEffect>
                                  </p:childTnLst>
                                </p:cTn>
                              </p:par>
                              <p:par>
                                <p:cTn id="614" presetID="6" presetClass="entr" presetSubtype="16" fill="hold" grpId="0" nodeType="withEffect">
                                  <p:stCondLst>
                                    <p:cond delay="0"/>
                                  </p:stCondLst>
                                  <p:childTnLst>
                                    <p:set>
                                      <p:cBhvr>
                                        <p:cTn id="615" dur="1" fill="hold">
                                          <p:stCondLst>
                                            <p:cond delay="0"/>
                                          </p:stCondLst>
                                        </p:cTn>
                                        <p:tgtEl>
                                          <p:spTgt spid="955"/>
                                        </p:tgtEl>
                                        <p:attrNameLst>
                                          <p:attrName>style.visibility</p:attrName>
                                        </p:attrNameLst>
                                      </p:cBhvr>
                                      <p:to>
                                        <p:strVal val="visible"/>
                                      </p:to>
                                    </p:set>
                                    <p:animEffect transition="in" filter="circle(in)">
                                      <p:cBhvr>
                                        <p:cTn id="616" dur="2000"/>
                                        <p:tgtEl>
                                          <p:spTgt spid="955"/>
                                        </p:tgtEl>
                                      </p:cBhvr>
                                    </p:animEffect>
                                  </p:childTnLst>
                                </p:cTn>
                              </p:par>
                              <p:par>
                                <p:cTn id="617" presetID="6" presetClass="entr" presetSubtype="16" fill="hold" grpId="0" nodeType="withEffect">
                                  <p:stCondLst>
                                    <p:cond delay="0"/>
                                  </p:stCondLst>
                                  <p:childTnLst>
                                    <p:set>
                                      <p:cBhvr>
                                        <p:cTn id="618" dur="1" fill="hold">
                                          <p:stCondLst>
                                            <p:cond delay="0"/>
                                          </p:stCondLst>
                                        </p:cTn>
                                        <p:tgtEl>
                                          <p:spTgt spid="956"/>
                                        </p:tgtEl>
                                        <p:attrNameLst>
                                          <p:attrName>style.visibility</p:attrName>
                                        </p:attrNameLst>
                                      </p:cBhvr>
                                      <p:to>
                                        <p:strVal val="visible"/>
                                      </p:to>
                                    </p:set>
                                    <p:animEffect transition="in" filter="circle(in)">
                                      <p:cBhvr>
                                        <p:cTn id="619" dur="2000"/>
                                        <p:tgtEl>
                                          <p:spTgt spid="956"/>
                                        </p:tgtEl>
                                      </p:cBhvr>
                                    </p:animEffect>
                                  </p:childTnLst>
                                </p:cTn>
                              </p:par>
                              <p:par>
                                <p:cTn id="620" presetID="6" presetClass="entr" presetSubtype="16" fill="hold" grpId="0" nodeType="withEffect">
                                  <p:stCondLst>
                                    <p:cond delay="0"/>
                                  </p:stCondLst>
                                  <p:childTnLst>
                                    <p:set>
                                      <p:cBhvr>
                                        <p:cTn id="621" dur="1" fill="hold">
                                          <p:stCondLst>
                                            <p:cond delay="0"/>
                                          </p:stCondLst>
                                        </p:cTn>
                                        <p:tgtEl>
                                          <p:spTgt spid="957"/>
                                        </p:tgtEl>
                                        <p:attrNameLst>
                                          <p:attrName>style.visibility</p:attrName>
                                        </p:attrNameLst>
                                      </p:cBhvr>
                                      <p:to>
                                        <p:strVal val="visible"/>
                                      </p:to>
                                    </p:set>
                                    <p:animEffect transition="in" filter="circle(in)">
                                      <p:cBhvr>
                                        <p:cTn id="622" dur="2000"/>
                                        <p:tgtEl>
                                          <p:spTgt spid="957"/>
                                        </p:tgtEl>
                                      </p:cBhvr>
                                    </p:animEffect>
                                  </p:childTnLst>
                                </p:cTn>
                              </p:par>
                              <p:par>
                                <p:cTn id="623" presetID="6" presetClass="entr" presetSubtype="16" fill="hold" grpId="0" nodeType="withEffect">
                                  <p:stCondLst>
                                    <p:cond delay="0"/>
                                  </p:stCondLst>
                                  <p:childTnLst>
                                    <p:set>
                                      <p:cBhvr>
                                        <p:cTn id="624" dur="1" fill="hold">
                                          <p:stCondLst>
                                            <p:cond delay="0"/>
                                          </p:stCondLst>
                                        </p:cTn>
                                        <p:tgtEl>
                                          <p:spTgt spid="958"/>
                                        </p:tgtEl>
                                        <p:attrNameLst>
                                          <p:attrName>style.visibility</p:attrName>
                                        </p:attrNameLst>
                                      </p:cBhvr>
                                      <p:to>
                                        <p:strVal val="visible"/>
                                      </p:to>
                                    </p:set>
                                    <p:animEffect transition="in" filter="circle(in)">
                                      <p:cBhvr>
                                        <p:cTn id="625" dur="2000"/>
                                        <p:tgtEl>
                                          <p:spTgt spid="958"/>
                                        </p:tgtEl>
                                      </p:cBhvr>
                                    </p:animEffect>
                                  </p:childTnLst>
                                </p:cTn>
                              </p:par>
                              <p:par>
                                <p:cTn id="626" presetID="6" presetClass="entr" presetSubtype="16" fill="hold" grpId="0" nodeType="withEffect">
                                  <p:stCondLst>
                                    <p:cond delay="0"/>
                                  </p:stCondLst>
                                  <p:childTnLst>
                                    <p:set>
                                      <p:cBhvr>
                                        <p:cTn id="627" dur="1" fill="hold">
                                          <p:stCondLst>
                                            <p:cond delay="0"/>
                                          </p:stCondLst>
                                        </p:cTn>
                                        <p:tgtEl>
                                          <p:spTgt spid="959"/>
                                        </p:tgtEl>
                                        <p:attrNameLst>
                                          <p:attrName>style.visibility</p:attrName>
                                        </p:attrNameLst>
                                      </p:cBhvr>
                                      <p:to>
                                        <p:strVal val="visible"/>
                                      </p:to>
                                    </p:set>
                                    <p:animEffect transition="in" filter="circle(in)">
                                      <p:cBhvr>
                                        <p:cTn id="628" dur="2000"/>
                                        <p:tgtEl>
                                          <p:spTgt spid="959"/>
                                        </p:tgtEl>
                                      </p:cBhvr>
                                    </p:animEffect>
                                  </p:childTnLst>
                                </p:cTn>
                              </p:par>
                              <p:par>
                                <p:cTn id="629" presetID="6" presetClass="entr" presetSubtype="16" fill="hold" grpId="0" nodeType="withEffect">
                                  <p:stCondLst>
                                    <p:cond delay="0"/>
                                  </p:stCondLst>
                                  <p:childTnLst>
                                    <p:set>
                                      <p:cBhvr>
                                        <p:cTn id="630" dur="1" fill="hold">
                                          <p:stCondLst>
                                            <p:cond delay="0"/>
                                          </p:stCondLst>
                                        </p:cTn>
                                        <p:tgtEl>
                                          <p:spTgt spid="960"/>
                                        </p:tgtEl>
                                        <p:attrNameLst>
                                          <p:attrName>style.visibility</p:attrName>
                                        </p:attrNameLst>
                                      </p:cBhvr>
                                      <p:to>
                                        <p:strVal val="visible"/>
                                      </p:to>
                                    </p:set>
                                    <p:animEffect transition="in" filter="circle(in)">
                                      <p:cBhvr>
                                        <p:cTn id="631" dur="2000"/>
                                        <p:tgtEl>
                                          <p:spTgt spid="960"/>
                                        </p:tgtEl>
                                      </p:cBhvr>
                                    </p:animEffect>
                                  </p:childTnLst>
                                </p:cTn>
                              </p:par>
                              <p:par>
                                <p:cTn id="632" presetID="6" presetClass="entr" presetSubtype="16" fill="hold" grpId="0" nodeType="withEffect">
                                  <p:stCondLst>
                                    <p:cond delay="0"/>
                                  </p:stCondLst>
                                  <p:childTnLst>
                                    <p:set>
                                      <p:cBhvr>
                                        <p:cTn id="633" dur="1" fill="hold">
                                          <p:stCondLst>
                                            <p:cond delay="0"/>
                                          </p:stCondLst>
                                        </p:cTn>
                                        <p:tgtEl>
                                          <p:spTgt spid="961"/>
                                        </p:tgtEl>
                                        <p:attrNameLst>
                                          <p:attrName>style.visibility</p:attrName>
                                        </p:attrNameLst>
                                      </p:cBhvr>
                                      <p:to>
                                        <p:strVal val="visible"/>
                                      </p:to>
                                    </p:set>
                                    <p:animEffect transition="in" filter="circle(in)">
                                      <p:cBhvr>
                                        <p:cTn id="634" dur="2000"/>
                                        <p:tgtEl>
                                          <p:spTgt spid="961"/>
                                        </p:tgtEl>
                                      </p:cBhvr>
                                    </p:animEffect>
                                  </p:childTnLst>
                                </p:cTn>
                              </p:par>
                              <p:par>
                                <p:cTn id="635" presetID="6" presetClass="entr" presetSubtype="16" fill="hold" grpId="0" nodeType="withEffect">
                                  <p:stCondLst>
                                    <p:cond delay="0"/>
                                  </p:stCondLst>
                                  <p:childTnLst>
                                    <p:set>
                                      <p:cBhvr>
                                        <p:cTn id="636" dur="1" fill="hold">
                                          <p:stCondLst>
                                            <p:cond delay="0"/>
                                          </p:stCondLst>
                                        </p:cTn>
                                        <p:tgtEl>
                                          <p:spTgt spid="962"/>
                                        </p:tgtEl>
                                        <p:attrNameLst>
                                          <p:attrName>style.visibility</p:attrName>
                                        </p:attrNameLst>
                                      </p:cBhvr>
                                      <p:to>
                                        <p:strVal val="visible"/>
                                      </p:to>
                                    </p:set>
                                    <p:animEffect transition="in" filter="circle(in)">
                                      <p:cBhvr>
                                        <p:cTn id="637" dur="2000"/>
                                        <p:tgtEl>
                                          <p:spTgt spid="962"/>
                                        </p:tgtEl>
                                      </p:cBhvr>
                                    </p:animEffect>
                                  </p:childTnLst>
                                </p:cTn>
                              </p:par>
                              <p:par>
                                <p:cTn id="638" presetID="6" presetClass="entr" presetSubtype="16" fill="hold" grpId="0" nodeType="withEffect">
                                  <p:stCondLst>
                                    <p:cond delay="0"/>
                                  </p:stCondLst>
                                  <p:childTnLst>
                                    <p:set>
                                      <p:cBhvr>
                                        <p:cTn id="639" dur="1" fill="hold">
                                          <p:stCondLst>
                                            <p:cond delay="0"/>
                                          </p:stCondLst>
                                        </p:cTn>
                                        <p:tgtEl>
                                          <p:spTgt spid="963"/>
                                        </p:tgtEl>
                                        <p:attrNameLst>
                                          <p:attrName>style.visibility</p:attrName>
                                        </p:attrNameLst>
                                      </p:cBhvr>
                                      <p:to>
                                        <p:strVal val="visible"/>
                                      </p:to>
                                    </p:set>
                                    <p:animEffect transition="in" filter="circle(in)">
                                      <p:cBhvr>
                                        <p:cTn id="640" dur="2000"/>
                                        <p:tgtEl>
                                          <p:spTgt spid="963"/>
                                        </p:tgtEl>
                                      </p:cBhvr>
                                    </p:animEffect>
                                  </p:childTnLst>
                                </p:cTn>
                              </p:par>
                              <p:par>
                                <p:cTn id="641" presetID="6" presetClass="entr" presetSubtype="16" fill="hold" grpId="0" nodeType="withEffect">
                                  <p:stCondLst>
                                    <p:cond delay="0"/>
                                  </p:stCondLst>
                                  <p:childTnLst>
                                    <p:set>
                                      <p:cBhvr>
                                        <p:cTn id="642" dur="1" fill="hold">
                                          <p:stCondLst>
                                            <p:cond delay="0"/>
                                          </p:stCondLst>
                                        </p:cTn>
                                        <p:tgtEl>
                                          <p:spTgt spid="964"/>
                                        </p:tgtEl>
                                        <p:attrNameLst>
                                          <p:attrName>style.visibility</p:attrName>
                                        </p:attrNameLst>
                                      </p:cBhvr>
                                      <p:to>
                                        <p:strVal val="visible"/>
                                      </p:to>
                                    </p:set>
                                    <p:animEffect transition="in" filter="circle(in)">
                                      <p:cBhvr>
                                        <p:cTn id="643" dur="2000"/>
                                        <p:tgtEl>
                                          <p:spTgt spid="964"/>
                                        </p:tgtEl>
                                      </p:cBhvr>
                                    </p:animEffect>
                                  </p:childTnLst>
                                </p:cTn>
                              </p:par>
                              <p:par>
                                <p:cTn id="644" presetID="6" presetClass="entr" presetSubtype="16" fill="hold" grpId="0" nodeType="withEffect">
                                  <p:stCondLst>
                                    <p:cond delay="0"/>
                                  </p:stCondLst>
                                  <p:childTnLst>
                                    <p:set>
                                      <p:cBhvr>
                                        <p:cTn id="645" dur="1" fill="hold">
                                          <p:stCondLst>
                                            <p:cond delay="0"/>
                                          </p:stCondLst>
                                        </p:cTn>
                                        <p:tgtEl>
                                          <p:spTgt spid="965"/>
                                        </p:tgtEl>
                                        <p:attrNameLst>
                                          <p:attrName>style.visibility</p:attrName>
                                        </p:attrNameLst>
                                      </p:cBhvr>
                                      <p:to>
                                        <p:strVal val="visible"/>
                                      </p:to>
                                    </p:set>
                                    <p:animEffect transition="in" filter="circle(in)">
                                      <p:cBhvr>
                                        <p:cTn id="646" dur="2000"/>
                                        <p:tgtEl>
                                          <p:spTgt spid="965"/>
                                        </p:tgtEl>
                                      </p:cBhvr>
                                    </p:animEffect>
                                  </p:childTnLst>
                                </p:cTn>
                              </p:par>
                              <p:par>
                                <p:cTn id="647" presetID="6" presetClass="entr" presetSubtype="16" fill="hold" grpId="0" nodeType="withEffect">
                                  <p:stCondLst>
                                    <p:cond delay="0"/>
                                  </p:stCondLst>
                                  <p:childTnLst>
                                    <p:set>
                                      <p:cBhvr>
                                        <p:cTn id="648" dur="1" fill="hold">
                                          <p:stCondLst>
                                            <p:cond delay="0"/>
                                          </p:stCondLst>
                                        </p:cTn>
                                        <p:tgtEl>
                                          <p:spTgt spid="966"/>
                                        </p:tgtEl>
                                        <p:attrNameLst>
                                          <p:attrName>style.visibility</p:attrName>
                                        </p:attrNameLst>
                                      </p:cBhvr>
                                      <p:to>
                                        <p:strVal val="visible"/>
                                      </p:to>
                                    </p:set>
                                    <p:animEffect transition="in" filter="circle(in)">
                                      <p:cBhvr>
                                        <p:cTn id="649" dur="2000"/>
                                        <p:tgtEl>
                                          <p:spTgt spid="966"/>
                                        </p:tgtEl>
                                      </p:cBhvr>
                                    </p:animEffect>
                                  </p:childTnLst>
                                </p:cTn>
                              </p:par>
                              <p:par>
                                <p:cTn id="650" presetID="6" presetClass="entr" presetSubtype="16" fill="hold" grpId="0" nodeType="withEffect">
                                  <p:stCondLst>
                                    <p:cond delay="0"/>
                                  </p:stCondLst>
                                  <p:childTnLst>
                                    <p:set>
                                      <p:cBhvr>
                                        <p:cTn id="651" dur="1" fill="hold">
                                          <p:stCondLst>
                                            <p:cond delay="0"/>
                                          </p:stCondLst>
                                        </p:cTn>
                                        <p:tgtEl>
                                          <p:spTgt spid="967"/>
                                        </p:tgtEl>
                                        <p:attrNameLst>
                                          <p:attrName>style.visibility</p:attrName>
                                        </p:attrNameLst>
                                      </p:cBhvr>
                                      <p:to>
                                        <p:strVal val="visible"/>
                                      </p:to>
                                    </p:set>
                                    <p:animEffect transition="in" filter="circle(in)">
                                      <p:cBhvr>
                                        <p:cTn id="652" dur="2000"/>
                                        <p:tgtEl>
                                          <p:spTgt spid="967"/>
                                        </p:tgtEl>
                                      </p:cBhvr>
                                    </p:animEffect>
                                  </p:childTnLst>
                                </p:cTn>
                              </p:par>
                              <p:par>
                                <p:cTn id="653" presetID="6" presetClass="entr" presetSubtype="16" fill="hold" grpId="0" nodeType="withEffect">
                                  <p:stCondLst>
                                    <p:cond delay="0"/>
                                  </p:stCondLst>
                                  <p:childTnLst>
                                    <p:set>
                                      <p:cBhvr>
                                        <p:cTn id="654" dur="1" fill="hold">
                                          <p:stCondLst>
                                            <p:cond delay="0"/>
                                          </p:stCondLst>
                                        </p:cTn>
                                        <p:tgtEl>
                                          <p:spTgt spid="968"/>
                                        </p:tgtEl>
                                        <p:attrNameLst>
                                          <p:attrName>style.visibility</p:attrName>
                                        </p:attrNameLst>
                                      </p:cBhvr>
                                      <p:to>
                                        <p:strVal val="visible"/>
                                      </p:to>
                                    </p:set>
                                    <p:animEffect transition="in" filter="circle(in)">
                                      <p:cBhvr>
                                        <p:cTn id="655" dur="2000"/>
                                        <p:tgtEl>
                                          <p:spTgt spid="968"/>
                                        </p:tgtEl>
                                      </p:cBhvr>
                                    </p:animEffect>
                                  </p:childTnLst>
                                </p:cTn>
                              </p:par>
                              <p:par>
                                <p:cTn id="656" presetID="6" presetClass="entr" presetSubtype="16" fill="hold" grpId="0" nodeType="withEffect">
                                  <p:stCondLst>
                                    <p:cond delay="0"/>
                                  </p:stCondLst>
                                  <p:childTnLst>
                                    <p:set>
                                      <p:cBhvr>
                                        <p:cTn id="657" dur="1" fill="hold">
                                          <p:stCondLst>
                                            <p:cond delay="0"/>
                                          </p:stCondLst>
                                        </p:cTn>
                                        <p:tgtEl>
                                          <p:spTgt spid="969"/>
                                        </p:tgtEl>
                                        <p:attrNameLst>
                                          <p:attrName>style.visibility</p:attrName>
                                        </p:attrNameLst>
                                      </p:cBhvr>
                                      <p:to>
                                        <p:strVal val="visible"/>
                                      </p:to>
                                    </p:set>
                                    <p:animEffect transition="in" filter="circle(in)">
                                      <p:cBhvr>
                                        <p:cTn id="658" dur="2000"/>
                                        <p:tgtEl>
                                          <p:spTgt spid="969"/>
                                        </p:tgtEl>
                                      </p:cBhvr>
                                    </p:animEffect>
                                  </p:childTnLst>
                                </p:cTn>
                              </p:par>
                              <p:par>
                                <p:cTn id="659" presetID="6" presetClass="entr" presetSubtype="16" fill="hold" grpId="0" nodeType="withEffect">
                                  <p:stCondLst>
                                    <p:cond delay="0"/>
                                  </p:stCondLst>
                                  <p:childTnLst>
                                    <p:set>
                                      <p:cBhvr>
                                        <p:cTn id="660" dur="1" fill="hold">
                                          <p:stCondLst>
                                            <p:cond delay="0"/>
                                          </p:stCondLst>
                                        </p:cTn>
                                        <p:tgtEl>
                                          <p:spTgt spid="970"/>
                                        </p:tgtEl>
                                        <p:attrNameLst>
                                          <p:attrName>style.visibility</p:attrName>
                                        </p:attrNameLst>
                                      </p:cBhvr>
                                      <p:to>
                                        <p:strVal val="visible"/>
                                      </p:to>
                                    </p:set>
                                    <p:animEffect transition="in" filter="circle(in)">
                                      <p:cBhvr>
                                        <p:cTn id="661" dur="2000"/>
                                        <p:tgtEl>
                                          <p:spTgt spid="970"/>
                                        </p:tgtEl>
                                      </p:cBhvr>
                                    </p:animEffect>
                                  </p:childTnLst>
                                </p:cTn>
                              </p:par>
                              <p:par>
                                <p:cTn id="662" presetID="6" presetClass="entr" presetSubtype="16" fill="hold" grpId="0" nodeType="withEffect">
                                  <p:stCondLst>
                                    <p:cond delay="0"/>
                                  </p:stCondLst>
                                  <p:childTnLst>
                                    <p:set>
                                      <p:cBhvr>
                                        <p:cTn id="663" dur="1" fill="hold">
                                          <p:stCondLst>
                                            <p:cond delay="0"/>
                                          </p:stCondLst>
                                        </p:cTn>
                                        <p:tgtEl>
                                          <p:spTgt spid="971"/>
                                        </p:tgtEl>
                                        <p:attrNameLst>
                                          <p:attrName>style.visibility</p:attrName>
                                        </p:attrNameLst>
                                      </p:cBhvr>
                                      <p:to>
                                        <p:strVal val="visible"/>
                                      </p:to>
                                    </p:set>
                                    <p:animEffect transition="in" filter="circle(in)">
                                      <p:cBhvr>
                                        <p:cTn id="664" dur="2000"/>
                                        <p:tgtEl>
                                          <p:spTgt spid="971"/>
                                        </p:tgtEl>
                                      </p:cBhvr>
                                    </p:animEffect>
                                  </p:childTnLst>
                                </p:cTn>
                              </p:par>
                              <p:par>
                                <p:cTn id="665" presetID="6" presetClass="entr" presetSubtype="16" fill="hold" grpId="0" nodeType="withEffect">
                                  <p:stCondLst>
                                    <p:cond delay="0"/>
                                  </p:stCondLst>
                                  <p:childTnLst>
                                    <p:set>
                                      <p:cBhvr>
                                        <p:cTn id="666" dur="1" fill="hold">
                                          <p:stCondLst>
                                            <p:cond delay="0"/>
                                          </p:stCondLst>
                                        </p:cTn>
                                        <p:tgtEl>
                                          <p:spTgt spid="972"/>
                                        </p:tgtEl>
                                        <p:attrNameLst>
                                          <p:attrName>style.visibility</p:attrName>
                                        </p:attrNameLst>
                                      </p:cBhvr>
                                      <p:to>
                                        <p:strVal val="visible"/>
                                      </p:to>
                                    </p:set>
                                    <p:animEffect transition="in" filter="circle(in)">
                                      <p:cBhvr>
                                        <p:cTn id="667" dur="2000"/>
                                        <p:tgtEl>
                                          <p:spTgt spid="972"/>
                                        </p:tgtEl>
                                      </p:cBhvr>
                                    </p:animEffect>
                                  </p:childTnLst>
                                </p:cTn>
                              </p:par>
                              <p:par>
                                <p:cTn id="668" presetID="6" presetClass="entr" presetSubtype="16" fill="hold" grpId="0" nodeType="withEffect">
                                  <p:stCondLst>
                                    <p:cond delay="0"/>
                                  </p:stCondLst>
                                  <p:childTnLst>
                                    <p:set>
                                      <p:cBhvr>
                                        <p:cTn id="669" dur="1" fill="hold">
                                          <p:stCondLst>
                                            <p:cond delay="0"/>
                                          </p:stCondLst>
                                        </p:cTn>
                                        <p:tgtEl>
                                          <p:spTgt spid="973"/>
                                        </p:tgtEl>
                                        <p:attrNameLst>
                                          <p:attrName>style.visibility</p:attrName>
                                        </p:attrNameLst>
                                      </p:cBhvr>
                                      <p:to>
                                        <p:strVal val="visible"/>
                                      </p:to>
                                    </p:set>
                                    <p:animEffect transition="in" filter="circle(in)">
                                      <p:cBhvr>
                                        <p:cTn id="670" dur="2000"/>
                                        <p:tgtEl>
                                          <p:spTgt spid="973"/>
                                        </p:tgtEl>
                                      </p:cBhvr>
                                    </p:animEffect>
                                  </p:childTnLst>
                                </p:cTn>
                              </p:par>
                              <p:par>
                                <p:cTn id="671" presetID="6" presetClass="entr" presetSubtype="16" fill="hold" grpId="0" nodeType="withEffect">
                                  <p:stCondLst>
                                    <p:cond delay="0"/>
                                  </p:stCondLst>
                                  <p:childTnLst>
                                    <p:set>
                                      <p:cBhvr>
                                        <p:cTn id="672" dur="1" fill="hold">
                                          <p:stCondLst>
                                            <p:cond delay="0"/>
                                          </p:stCondLst>
                                        </p:cTn>
                                        <p:tgtEl>
                                          <p:spTgt spid="974"/>
                                        </p:tgtEl>
                                        <p:attrNameLst>
                                          <p:attrName>style.visibility</p:attrName>
                                        </p:attrNameLst>
                                      </p:cBhvr>
                                      <p:to>
                                        <p:strVal val="visible"/>
                                      </p:to>
                                    </p:set>
                                    <p:animEffect transition="in" filter="circle(in)">
                                      <p:cBhvr>
                                        <p:cTn id="673" dur="2000"/>
                                        <p:tgtEl>
                                          <p:spTgt spid="974"/>
                                        </p:tgtEl>
                                      </p:cBhvr>
                                    </p:animEffect>
                                  </p:childTnLst>
                                </p:cTn>
                              </p:par>
                              <p:par>
                                <p:cTn id="674" presetID="6" presetClass="entr" presetSubtype="16" fill="hold" grpId="0" nodeType="withEffect">
                                  <p:stCondLst>
                                    <p:cond delay="0"/>
                                  </p:stCondLst>
                                  <p:childTnLst>
                                    <p:set>
                                      <p:cBhvr>
                                        <p:cTn id="675" dur="1" fill="hold">
                                          <p:stCondLst>
                                            <p:cond delay="0"/>
                                          </p:stCondLst>
                                        </p:cTn>
                                        <p:tgtEl>
                                          <p:spTgt spid="975"/>
                                        </p:tgtEl>
                                        <p:attrNameLst>
                                          <p:attrName>style.visibility</p:attrName>
                                        </p:attrNameLst>
                                      </p:cBhvr>
                                      <p:to>
                                        <p:strVal val="visible"/>
                                      </p:to>
                                    </p:set>
                                    <p:animEffect transition="in" filter="circle(in)">
                                      <p:cBhvr>
                                        <p:cTn id="676" dur="2000"/>
                                        <p:tgtEl>
                                          <p:spTgt spid="975"/>
                                        </p:tgtEl>
                                      </p:cBhvr>
                                    </p:animEffect>
                                  </p:childTnLst>
                                </p:cTn>
                              </p:par>
                              <p:par>
                                <p:cTn id="677" presetID="6" presetClass="entr" presetSubtype="16" fill="hold" grpId="0" nodeType="withEffect">
                                  <p:stCondLst>
                                    <p:cond delay="0"/>
                                  </p:stCondLst>
                                  <p:childTnLst>
                                    <p:set>
                                      <p:cBhvr>
                                        <p:cTn id="678" dur="1" fill="hold">
                                          <p:stCondLst>
                                            <p:cond delay="0"/>
                                          </p:stCondLst>
                                        </p:cTn>
                                        <p:tgtEl>
                                          <p:spTgt spid="976"/>
                                        </p:tgtEl>
                                        <p:attrNameLst>
                                          <p:attrName>style.visibility</p:attrName>
                                        </p:attrNameLst>
                                      </p:cBhvr>
                                      <p:to>
                                        <p:strVal val="visible"/>
                                      </p:to>
                                    </p:set>
                                    <p:animEffect transition="in" filter="circle(in)">
                                      <p:cBhvr>
                                        <p:cTn id="679" dur="2000"/>
                                        <p:tgtEl>
                                          <p:spTgt spid="976"/>
                                        </p:tgtEl>
                                      </p:cBhvr>
                                    </p:animEffect>
                                  </p:childTnLst>
                                </p:cTn>
                              </p:par>
                              <p:par>
                                <p:cTn id="680" presetID="6" presetClass="entr" presetSubtype="16" fill="hold" grpId="0" nodeType="withEffect">
                                  <p:stCondLst>
                                    <p:cond delay="0"/>
                                  </p:stCondLst>
                                  <p:childTnLst>
                                    <p:set>
                                      <p:cBhvr>
                                        <p:cTn id="681" dur="1" fill="hold">
                                          <p:stCondLst>
                                            <p:cond delay="0"/>
                                          </p:stCondLst>
                                        </p:cTn>
                                        <p:tgtEl>
                                          <p:spTgt spid="977"/>
                                        </p:tgtEl>
                                        <p:attrNameLst>
                                          <p:attrName>style.visibility</p:attrName>
                                        </p:attrNameLst>
                                      </p:cBhvr>
                                      <p:to>
                                        <p:strVal val="visible"/>
                                      </p:to>
                                    </p:set>
                                    <p:animEffect transition="in" filter="circle(in)">
                                      <p:cBhvr>
                                        <p:cTn id="682" dur="2000"/>
                                        <p:tgtEl>
                                          <p:spTgt spid="977"/>
                                        </p:tgtEl>
                                      </p:cBhvr>
                                    </p:animEffect>
                                  </p:childTnLst>
                                </p:cTn>
                              </p:par>
                              <p:par>
                                <p:cTn id="683" presetID="6" presetClass="entr" presetSubtype="16" fill="hold" grpId="0" nodeType="withEffect">
                                  <p:stCondLst>
                                    <p:cond delay="0"/>
                                  </p:stCondLst>
                                  <p:childTnLst>
                                    <p:set>
                                      <p:cBhvr>
                                        <p:cTn id="684" dur="1" fill="hold">
                                          <p:stCondLst>
                                            <p:cond delay="0"/>
                                          </p:stCondLst>
                                        </p:cTn>
                                        <p:tgtEl>
                                          <p:spTgt spid="978"/>
                                        </p:tgtEl>
                                        <p:attrNameLst>
                                          <p:attrName>style.visibility</p:attrName>
                                        </p:attrNameLst>
                                      </p:cBhvr>
                                      <p:to>
                                        <p:strVal val="visible"/>
                                      </p:to>
                                    </p:set>
                                    <p:animEffect transition="in" filter="circle(in)">
                                      <p:cBhvr>
                                        <p:cTn id="685" dur="2000"/>
                                        <p:tgtEl>
                                          <p:spTgt spid="978"/>
                                        </p:tgtEl>
                                      </p:cBhvr>
                                    </p:animEffect>
                                  </p:childTnLst>
                                </p:cTn>
                              </p:par>
                              <p:par>
                                <p:cTn id="686" presetID="6" presetClass="entr" presetSubtype="16" fill="hold" grpId="0" nodeType="withEffect">
                                  <p:stCondLst>
                                    <p:cond delay="0"/>
                                  </p:stCondLst>
                                  <p:childTnLst>
                                    <p:set>
                                      <p:cBhvr>
                                        <p:cTn id="687" dur="1" fill="hold">
                                          <p:stCondLst>
                                            <p:cond delay="0"/>
                                          </p:stCondLst>
                                        </p:cTn>
                                        <p:tgtEl>
                                          <p:spTgt spid="979"/>
                                        </p:tgtEl>
                                        <p:attrNameLst>
                                          <p:attrName>style.visibility</p:attrName>
                                        </p:attrNameLst>
                                      </p:cBhvr>
                                      <p:to>
                                        <p:strVal val="visible"/>
                                      </p:to>
                                    </p:set>
                                    <p:animEffect transition="in" filter="circle(in)">
                                      <p:cBhvr>
                                        <p:cTn id="688" dur="2000"/>
                                        <p:tgtEl>
                                          <p:spTgt spid="979"/>
                                        </p:tgtEl>
                                      </p:cBhvr>
                                    </p:animEffect>
                                  </p:childTnLst>
                                </p:cTn>
                              </p:par>
                              <p:par>
                                <p:cTn id="689" presetID="6" presetClass="entr" presetSubtype="16" fill="hold" grpId="0" nodeType="withEffect">
                                  <p:stCondLst>
                                    <p:cond delay="0"/>
                                  </p:stCondLst>
                                  <p:childTnLst>
                                    <p:set>
                                      <p:cBhvr>
                                        <p:cTn id="690" dur="1" fill="hold">
                                          <p:stCondLst>
                                            <p:cond delay="0"/>
                                          </p:stCondLst>
                                        </p:cTn>
                                        <p:tgtEl>
                                          <p:spTgt spid="980"/>
                                        </p:tgtEl>
                                        <p:attrNameLst>
                                          <p:attrName>style.visibility</p:attrName>
                                        </p:attrNameLst>
                                      </p:cBhvr>
                                      <p:to>
                                        <p:strVal val="visible"/>
                                      </p:to>
                                    </p:set>
                                    <p:animEffect transition="in" filter="circle(in)">
                                      <p:cBhvr>
                                        <p:cTn id="691" dur="2000"/>
                                        <p:tgtEl>
                                          <p:spTgt spid="980"/>
                                        </p:tgtEl>
                                      </p:cBhvr>
                                    </p:animEffect>
                                  </p:childTnLst>
                                </p:cTn>
                              </p:par>
                              <p:par>
                                <p:cTn id="692" presetID="6" presetClass="entr" presetSubtype="16" fill="hold" grpId="0" nodeType="withEffect">
                                  <p:stCondLst>
                                    <p:cond delay="0"/>
                                  </p:stCondLst>
                                  <p:childTnLst>
                                    <p:set>
                                      <p:cBhvr>
                                        <p:cTn id="693" dur="1" fill="hold">
                                          <p:stCondLst>
                                            <p:cond delay="0"/>
                                          </p:stCondLst>
                                        </p:cTn>
                                        <p:tgtEl>
                                          <p:spTgt spid="981"/>
                                        </p:tgtEl>
                                        <p:attrNameLst>
                                          <p:attrName>style.visibility</p:attrName>
                                        </p:attrNameLst>
                                      </p:cBhvr>
                                      <p:to>
                                        <p:strVal val="visible"/>
                                      </p:to>
                                    </p:set>
                                    <p:animEffect transition="in" filter="circle(in)">
                                      <p:cBhvr>
                                        <p:cTn id="694" dur="2000"/>
                                        <p:tgtEl>
                                          <p:spTgt spid="981"/>
                                        </p:tgtEl>
                                      </p:cBhvr>
                                    </p:animEffect>
                                  </p:childTnLst>
                                </p:cTn>
                              </p:par>
                              <p:par>
                                <p:cTn id="695" presetID="6" presetClass="entr" presetSubtype="16" fill="hold" grpId="0" nodeType="withEffect">
                                  <p:stCondLst>
                                    <p:cond delay="0"/>
                                  </p:stCondLst>
                                  <p:childTnLst>
                                    <p:set>
                                      <p:cBhvr>
                                        <p:cTn id="696" dur="1" fill="hold">
                                          <p:stCondLst>
                                            <p:cond delay="0"/>
                                          </p:stCondLst>
                                        </p:cTn>
                                        <p:tgtEl>
                                          <p:spTgt spid="982"/>
                                        </p:tgtEl>
                                        <p:attrNameLst>
                                          <p:attrName>style.visibility</p:attrName>
                                        </p:attrNameLst>
                                      </p:cBhvr>
                                      <p:to>
                                        <p:strVal val="visible"/>
                                      </p:to>
                                    </p:set>
                                    <p:animEffect transition="in" filter="circle(in)">
                                      <p:cBhvr>
                                        <p:cTn id="697" dur="2000"/>
                                        <p:tgtEl>
                                          <p:spTgt spid="982"/>
                                        </p:tgtEl>
                                      </p:cBhvr>
                                    </p:animEffect>
                                  </p:childTnLst>
                                </p:cTn>
                              </p:par>
                              <p:par>
                                <p:cTn id="698" presetID="6" presetClass="entr" presetSubtype="16" fill="hold" grpId="0" nodeType="withEffect">
                                  <p:stCondLst>
                                    <p:cond delay="0"/>
                                  </p:stCondLst>
                                  <p:childTnLst>
                                    <p:set>
                                      <p:cBhvr>
                                        <p:cTn id="699" dur="1" fill="hold">
                                          <p:stCondLst>
                                            <p:cond delay="0"/>
                                          </p:stCondLst>
                                        </p:cTn>
                                        <p:tgtEl>
                                          <p:spTgt spid="983"/>
                                        </p:tgtEl>
                                        <p:attrNameLst>
                                          <p:attrName>style.visibility</p:attrName>
                                        </p:attrNameLst>
                                      </p:cBhvr>
                                      <p:to>
                                        <p:strVal val="visible"/>
                                      </p:to>
                                    </p:set>
                                    <p:animEffect transition="in" filter="circle(in)">
                                      <p:cBhvr>
                                        <p:cTn id="700" dur="2000"/>
                                        <p:tgtEl>
                                          <p:spTgt spid="983"/>
                                        </p:tgtEl>
                                      </p:cBhvr>
                                    </p:animEffect>
                                  </p:childTnLst>
                                </p:cTn>
                              </p:par>
                              <p:par>
                                <p:cTn id="701" presetID="6" presetClass="entr" presetSubtype="16" fill="hold" grpId="0" nodeType="withEffect">
                                  <p:stCondLst>
                                    <p:cond delay="0"/>
                                  </p:stCondLst>
                                  <p:childTnLst>
                                    <p:set>
                                      <p:cBhvr>
                                        <p:cTn id="702" dur="1" fill="hold">
                                          <p:stCondLst>
                                            <p:cond delay="0"/>
                                          </p:stCondLst>
                                        </p:cTn>
                                        <p:tgtEl>
                                          <p:spTgt spid="984"/>
                                        </p:tgtEl>
                                        <p:attrNameLst>
                                          <p:attrName>style.visibility</p:attrName>
                                        </p:attrNameLst>
                                      </p:cBhvr>
                                      <p:to>
                                        <p:strVal val="visible"/>
                                      </p:to>
                                    </p:set>
                                    <p:animEffect transition="in" filter="circle(in)">
                                      <p:cBhvr>
                                        <p:cTn id="703" dur="2000"/>
                                        <p:tgtEl>
                                          <p:spTgt spid="984"/>
                                        </p:tgtEl>
                                      </p:cBhvr>
                                    </p:animEffect>
                                  </p:childTnLst>
                                </p:cTn>
                              </p:par>
                              <p:par>
                                <p:cTn id="704" presetID="6" presetClass="entr" presetSubtype="16" fill="hold" grpId="0" nodeType="withEffect">
                                  <p:stCondLst>
                                    <p:cond delay="0"/>
                                  </p:stCondLst>
                                  <p:childTnLst>
                                    <p:set>
                                      <p:cBhvr>
                                        <p:cTn id="705" dur="1" fill="hold">
                                          <p:stCondLst>
                                            <p:cond delay="0"/>
                                          </p:stCondLst>
                                        </p:cTn>
                                        <p:tgtEl>
                                          <p:spTgt spid="985"/>
                                        </p:tgtEl>
                                        <p:attrNameLst>
                                          <p:attrName>style.visibility</p:attrName>
                                        </p:attrNameLst>
                                      </p:cBhvr>
                                      <p:to>
                                        <p:strVal val="visible"/>
                                      </p:to>
                                    </p:set>
                                    <p:animEffect transition="in" filter="circle(in)">
                                      <p:cBhvr>
                                        <p:cTn id="706" dur="2000"/>
                                        <p:tgtEl>
                                          <p:spTgt spid="985"/>
                                        </p:tgtEl>
                                      </p:cBhvr>
                                    </p:animEffect>
                                  </p:childTnLst>
                                </p:cTn>
                              </p:par>
                              <p:par>
                                <p:cTn id="707" presetID="6" presetClass="entr" presetSubtype="16" fill="hold" grpId="0" nodeType="withEffect">
                                  <p:stCondLst>
                                    <p:cond delay="0"/>
                                  </p:stCondLst>
                                  <p:childTnLst>
                                    <p:set>
                                      <p:cBhvr>
                                        <p:cTn id="708" dur="1" fill="hold">
                                          <p:stCondLst>
                                            <p:cond delay="0"/>
                                          </p:stCondLst>
                                        </p:cTn>
                                        <p:tgtEl>
                                          <p:spTgt spid="986"/>
                                        </p:tgtEl>
                                        <p:attrNameLst>
                                          <p:attrName>style.visibility</p:attrName>
                                        </p:attrNameLst>
                                      </p:cBhvr>
                                      <p:to>
                                        <p:strVal val="visible"/>
                                      </p:to>
                                    </p:set>
                                    <p:animEffect transition="in" filter="circle(in)">
                                      <p:cBhvr>
                                        <p:cTn id="709" dur="2000"/>
                                        <p:tgtEl>
                                          <p:spTgt spid="986"/>
                                        </p:tgtEl>
                                      </p:cBhvr>
                                    </p:animEffect>
                                  </p:childTnLst>
                                </p:cTn>
                              </p:par>
                              <p:par>
                                <p:cTn id="710" presetID="6" presetClass="entr" presetSubtype="16" fill="hold" grpId="0" nodeType="withEffect">
                                  <p:stCondLst>
                                    <p:cond delay="0"/>
                                  </p:stCondLst>
                                  <p:childTnLst>
                                    <p:set>
                                      <p:cBhvr>
                                        <p:cTn id="711" dur="1" fill="hold">
                                          <p:stCondLst>
                                            <p:cond delay="0"/>
                                          </p:stCondLst>
                                        </p:cTn>
                                        <p:tgtEl>
                                          <p:spTgt spid="987"/>
                                        </p:tgtEl>
                                        <p:attrNameLst>
                                          <p:attrName>style.visibility</p:attrName>
                                        </p:attrNameLst>
                                      </p:cBhvr>
                                      <p:to>
                                        <p:strVal val="visible"/>
                                      </p:to>
                                    </p:set>
                                    <p:animEffect transition="in" filter="circle(in)">
                                      <p:cBhvr>
                                        <p:cTn id="712" dur="2000"/>
                                        <p:tgtEl>
                                          <p:spTgt spid="987"/>
                                        </p:tgtEl>
                                      </p:cBhvr>
                                    </p:animEffect>
                                  </p:childTnLst>
                                </p:cTn>
                              </p:par>
                              <p:par>
                                <p:cTn id="713" presetID="6" presetClass="entr" presetSubtype="16" fill="hold" grpId="0" nodeType="withEffect">
                                  <p:stCondLst>
                                    <p:cond delay="0"/>
                                  </p:stCondLst>
                                  <p:childTnLst>
                                    <p:set>
                                      <p:cBhvr>
                                        <p:cTn id="714" dur="1" fill="hold">
                                          <p:stCondLst>
                                            <p:cond delay="0"/>
                                          </p:stCondLst>
                                        </p:cTn>
                                        <p:tgtEl>
                                          <p:spTgt spid="988"/>
                                        </p:tgtEl>
                                        <p:attrNameLst>
                                          <p:attrName>style.visibility</p:attrName>
                                        </p:attrNameLst>
                                      </p:cBhvr>
                                      <p:to>
                                        <p:strVal val="visible"/>
                                      </p:to>
                                    </p:set>
                                    <p:animEffect transition="in" filter="circle(in)">
                                      <p:cBhvr>
                                        <p:cTn id="715" dur="2000"/>
                                        <p:tgtEl>
                                          <p:spTgt spid="988"/>
                                        </p:tgtEl>
                                      </p:cBhvr>
                                    </p:animEffect>
                                  </p:childTnLst>
                                </p:cTn>
                              </p:par>
                              <p:par>
                                <p:cTn id="716" presetID="6" presetClass="entr" presetSubtype="16" fill="hold" nodeType="withEffect">
                                  <p:stCondLst>
                                    <p:cond delay="0"/>
                                  </p:stCondLst>
                                  <p:childTnLst>
                                    <p:set>
                                      <p:cBhvr>
                                        <p:cTn id="717" dur="1" fill="hold">
                                          <p:stCondLst>
                                            <p:cond delay="0"/>
                                          </p:stCondLst>
                                        </p:cTn>
                                        <p:tgtEl>
                                          <p:spTgt spid="996"/>
                                        </p:tgtEl>
                                        <p:attrNameLst>
                                          <p:attrName>style.visibility</p:attrName>
                                        </p:attrNameLst>
                                      </p:cBhvr>
                                      <p:to>
                                        <p:strVal val="visible"/>
                                      </p:to>
                                    </p:set>
                                    <p:animEffect transition="in" filter="circle(in)">
                                      <p:cBhvr>
                                        <p:cTn id="718" dur="2000"/>
                                        <p:tgtEl>
                                          <p:spTgt spid="996"/>
                                        </p:tgtEl>
                                      </p:cBhvr>
                                    </p:animEffect>
                                  </p:childTnLst>
                                </p:cTn>
                              </p:par>
                            </p:childTnLst>
                          </p:cTn>
                        </p:par>
                      </p:childTnLst>
                    </p:cTn>
                  </p:par>
                  <p:par>
                    <p:cTn id="719" fill="hold">
                      <p:stCondLst>
                        <p:cond delay="indefinite"/>
                      </p:stCondLst>
                      <p:childTnLst>
                        <p:par>
                          <p:cTn id="720" fill="hold">
                            <p:stCondLst>
                              <p:cond delay="0"/>
                            </p:stCondLst>
                            <p:childTnLst>
                              <p:par>
                                <p:cTn id="721" presetID="21" presetClass="entr" presetSubtype="1" fill="hold" grpId="0" nodeType="clickEffect">
                                  <p:stCondLst>
                                    <p:cond delay="0"/>
                                  </p:stCondLst>
                                  <p:childTnLst>
                                    <p:set>
                                      <p:cBhvr>
                                        <p:cTn id="722" dur="1" fill="hold">
                                          <p:stCondLst>
                                            <p:cond delay="0"/>
                                          </p:stCondLst>
                                        </p:cTn>
                                        <p:tgtEl>
                                          <p:spTgt spid="990"/>
                                        </p:tgtEl>
                                        <p:attrNameLst>
                                          <p:attrName>style.visibility</p:attrName>
                                        </p:attrNameLst>
                                      </p:cBhvr>
                                      <p:to>
                                        <p:strVal val="visible"/>
                                      </p:to>
                                    </p:set>
                                    <p:animEffect transition="in" filter="wheel(1)">
                                      <p:cBhvr>
                                        <p:cTn id="723" dur="2000"/>
                                        <p:tgtEl>
                                          <p:spTgt spid="9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2" grpId="0" animBg="1"/>
      <p:bldP spid="753" grpId="0" animBg="1"/>
      <p:bldP spid="754" grpId="0" animBg="1"/>
      <p:bldP spid="755" grpId="0" animBg="1"/>
      <p:bldP spid="756" grpId="0" animBg="1"/>
      <p:bldP spid="757" grpId="0" animBg="1"/>
      <p:bldP spid="758" grpId="0" animBg="1"/>
      <p:bldP spid="759" grpId="0" animBg="1"/>
      <p:bldP spid="760" grpId="0" animBg="1"/>
      <p:bldP spid="761" grpId="0" animBg="1"/>
      <p:bldP spid="762" grpId="0" animBg="1"/>
      <p:bldP spid="763" grpId="0" animBg="1"/>
      <p:bldP spid="764" grpId="0" animBg="1"/>
      <p:bldP spid="765" grpId="0" animBg="1"/>
      <p:bldP spid="766" grpId="0" animBg="1"/>
      <p:bldP spid="767" grpId="0" animBg="1"/>
      <p:bldP spid="768" grpId="0" animBg="1"/>
      <p:bldP spid="769" grpId="0" animBg="1"/>
      <p:bldP spid="770" grpId="0" animBg="1"/>
      <p:bldP spid="771" grpId="0" animBg="1"/>
      <p:bldP spid="772" grpId="0" animBg="1"/>
      <p:bldP spid="773" grpId="0" animBg="1"/>
      <p:bldP spid="774" grpId="0" animBg="1"/>
      <p:bldP spid="775" grpId="0" animBg="1"/>
      <p:bldP spid="776" grpId="0" animBg="1"/>
      <p:bldP spid="777" grpId="0" animBg="1"/>
      <p:bldP spid="778" grpId="0" animBg="1"/>
      <p:bldP spid="779" grpId="0" animBg="1"/>
      <p:bldP spid="780" grpId="0" animBg="1"/>
      <p:bldP spid="781" grpId="0" animBg="1"/>
      <p:bldP spid="782" grpId="0" animBg="1"/>
      <p:bldP spid="783" grpId="0" animBg="1"/>
      <p:bldP spid="784" grpId="0" animBg="1"/>
      <p:bldP spid="785" grpId="0" animBg="1"/>
      <p:bldP spid="786" grpId="0" animBg="1"/>
      <p:bldP spid="787" grpId="0" animBg="1"/>
      <p:bldP spid="788" grpId="0" animBg="1"/>
      <p:bldP spid="789" grpId="0" animBg="1"/>
      <p:bldP spid="790" grpId="0" animBg="1"/>
      <p:bldP spid="791" grpId="0" animBg="1"/>
      <p:bldP spid="792" grpId="0" animBg="1"/>
      <p:bldP spid="793" grpId="0" animBg="1"/>
      <p:bldP spid="794" grpId="0" animBg="1"/>
      <p:bldP spid="795" grpId="0" animBg="1"/>
      <p:bldP spid="796" grpId="0" animBg="1"/>
      <p:bldP spid="797" grpId="0" animBg="1"/>
      <p:bldP spid="798" grpId="0" animBg="1"/>
      <p:bldP spid="799" grpId="0" animBg="1"/>
      <p:bldP spid="800" grpId="0" animBg="1"/>
      <p:bldP spid="801" grpId="0" animBg="1"/>
      <p:bldP spid="802" grpId="0" animBg="1"/>
      <p:bldP spid="803" grpId="0" animBg="1"/>
      <p:bldP spid="804" grpId="0" animBg="1"/>
      <p:bldP spid="805" grpId="0" animBg="1"/>
      <p:bldP spid="806" grpId="0" animBg="1"/>
      <p:bldP spid="807" grpId="0" animBg="1"/>
      <p:bldP spid="808" grpId="0" animBg="1"/>
      <p:bldP spid="809" grpId="0" animBg="1"/>
      <p:bldP spid="810" grpId="0" animBg="1"/>
      <p:bldP spid="811" grpId="0" animBg="1"/>
      <p:bldP spid="812" grpId="0" animBg="1"/>
      <p:bldP spid="813" grpId="0" animBg="1"/>
      <p:bldP spid="814" grpId="0" animBg="1"/>
      <p:bldP spid="815" grpId="0" animBg="1"/>
      <p:bldP spid="816" grpId="0" animBg="1"/>
      <p:bldP spid="817" grpId="0" animBg="1"/>
      <p:bldP spid="818" grpId="0" animBg="1"/>
      <p:bldP spid="819" grpId="0" animBg="1"/>
      <p:bldP spid="820" grpId="0" animBg="1"/>
      <p:bldP spid="821" grpId="0" animBg="1"/>
      <p:bldP spid="822" grpId="0" animBg="1"/>
      <p:bldP spid="823" grpId="0" animBg="1"/>
      <p:bldP spid="824" grpId="0" animBg="1"/>
      <p:bldP spid="825" grpId="0" animBg="1"/>
      <p:bldP spid="826" grpId="0" animBg="1"/>
      <p:bldP spid="827" grpId="0" animBg="1"/>
      <p:bldP spid="828" grpId="0" animBg="1"/>
      <p:bldP spid="829" grpId="0" animBg="1"/>
      <p:bldP spid="830" grpId="0" animBg="1"/>
      <p:bldP spid="831" grpId="0" animBg="1"/>
      <p:bldP spid="832" grpId="0" animBg="1"/>
      <p:bldP spid="833" grpId="0" animBg="1"/>
      <p:bldP spid="834" grpId="0" animBg="1"/>
      <p:bldP spid="835" grpId="0" animBg="1"/>
      <p:bldP spid="836" grpId="0" animBg="1"/>
      <p:bldP spid="837" grpId="0" animBg="1"/>
      <p:bldP spid="838" grpId="0" animBg="1"/>
      <p:bldP spid="839" grpId="0" animBg="1"/>
      <p:bldP spid="840" grpId="0" animBg="1"/>
      <p:bldP spid="841" grpId="0" animBg="1"/>
      <p:bldP spid="842" grpId="0" animBg="1"/>
      <p:bldP spid="843" grpId="0" animBg="1"/>
      <p:bldP spid="844" grpId="0" animBg="1"/>
      <p:bldP spid="845" grpId="0" animBg="1"/>
      <p:bldP spid="846" grpId="0" animBg="1"/>
      <p:bldP spid="847" grpId="0" animBg="1"/>
      <p:bldP spid="848" grpId="0" animBg="1"/>
      <p:bldP spid="849" grpId="0" animBg="1"/>
      <p:bldP spid="850" grpId="0" animBg="1"/>
      <p:bldP spid="851" grpId="0" animBg="1"/>
      <p:bldP spid="852" grpId="0" animBg="1"/>
      <p:bldP spid="853" grpId="0" animBg="1"/>
      <p:bldP spid="854" grpId="0" animBg="1"/>
      <p:bldP spid="855" grpId="0" animBg="1"/>
      <p:bldP spid="856" grpId="0" animBg="1"/>
      <p:bldP spid="857" grpId="0" animBg="1"/>
      <p:bldP spid="858" grpId="0" animBg="1"/>
      <p:bldP spid="859" grpId="0" animBg="1"/>
      <p:bldP spid="860" grpId="0" animBg="1"/>
      <p:bldP spid="861" grpId="0" animBg="1"/>
      <p:bldP spid="862" grpId="0" animBg="1"/>
      <p:bldP spid="863" grpId="0" animBg="1"/>
      <p:bldP spid="864" grpId="0" animBg="1"/>
      <p:bldP spid="865" grpId="0" animBg="1"/>
      <p:bldP spid="866" grpId="0" animBg="1"/>
      <p:bldP spid="867" grpId="0" animBg="1"/>
      <p:bldP spid="868" grpId="0" animBg="1"/>
      <p:bldP spid="869" grpId="0" animBg="1"/>
      <p:bldP spid="870" grpId="0" animBg="1"/>
      <p:bldP spid="871" grpId="0" animBg="1"/>
      <p:bldP spid="872" grpId="0" animBg="1"/>
      <p:bldP spid="873" grpId="0" animBg="1"/>
      <p:bldP spid="874" grpId="0" animBg="1"/>
      <p:bldP spid="875" grpId="0" animBg="1"/>
      <p:bldP spid="876" grpId="0" animBg="1"/>
      <p:bldP spid="877" grpId="0" animBg="1"/>
      <p:bldP spid="878" grpId="0" animBg="1"/>
      <p:bldP spid="879" grpId="0" animBg="1"/>
      <p:bldP spid="880" grpId="0" animBg="1"/>
      <p:bldP spid="881" grpId="0" animBg="1"/>
      <p:bldP spid="882" grpId="0" animBg="1"/>
      <p:bldP spid="883" grpId="0" animBg="1"/>
      <p:bldP spid="884" grpId="0" animBg="1"/>
      <p:bldP spid="885" grpId="0" animBg="1"/>
      <p:bldP spid="886" grpId="0" animBg="1"/>
      <p:bldP spid="887" grpId="0" animBg="1"/>
      <p:bldP spid="888" grpId="0" animBg="1"/>
      <p:bldP spid="889" grpId="0" animBg="1"/>
      <p:bldP spid="890" grpId="0" animBg="1"/>
      <p:bldP spid="891" grpId="0" animBg="1"/>
      <p:bldP spid="892" grpId="0" animBg="1"/>
      <p:bldP spid="893" grpId="0" animBg="1"/>
      <p:bldP spid="894" grpId="0" animBg="1"/>
      <p:bldP spid="895" grpId="0" animBg="1"/>
      <p:bldP spid="896" grpId="0" animBg="1"/>
      <p:bldP spid="897" grpId="0" animBg="1"/>
      <p:bldP spid="898" grpId="0" animBg="1"/>
      <p:bldP spid="899" grpId="0" animBg="1"/>
      <p:bldP spid="900" grpId="0" animBg="1"/>
      <p:bldP spid="901" grpId="0" animBg="1"/>
      <p:bldP spid="902" grpId="0" animBg="1"/>
      <p:bldP spid="903" grpId="0" animBg="1"/>
      <p:bldP spid="904" grpId="0" animBg="1"/>
      <p:bldP spid="905" grpId="0" animBg="1"/>
      <p:bldP spid="906" grpId="0" animBg="1"/>
      <p:bldP spid="907" grpId="0" animBg="1"/>
      <p:bldP spid="908" grpId="0" animBg="1"/>
      <p:bldP spid="909" grpId="0" animBg="1"/>
      <p:bldP spid="910" grpId="0" animBg="1"/>
      <p:bldP spid="911" grpId="0" animBg="1"/>
      <p:bldP spid="912" grpId="0" animBg="1"/>
      <p:bldP spid="913" grpId="0" animBg="1"/>
      <p:bldP spid="914" grpId="0" animBg="1"/>
      <p:bldP spid="915" grpId="0" animBg="1"/>
      <p:bldP spid="916" grpId="0" animBg="1"/>
      <p:bldP spid="917" grpId="0" animBg="1"/>
      <p:bldP spid="918" grpId="0" animBg="1"/>
      <p:bldP spid="919" grpId="0" animBg="1"/>
      <p:bldP spid="920" grpId="0" animBg="1"/>
      <p:bldP spid="921" grpId="0" animBg="1"/>
      <p:bldP spid="922" grpId="0" animBg="1"/>
      <p:bldP spid="923" grpId="0" animBg="1"/>
      <p:bldP spid="924" grpId="0" animBg="1"/>
      <p:bldP spid="925" grpId="0" animBg="1"/>
      <p:bldP spid="926" grpId="0" animBg="1"/>
      <p:bldP spid="927" grpId="0" animBg="1"/>
      <p:bldP spid="928" grpId="0" animBg="1"/>
      <p:bldP spid="929" grpId="0" animBg="1"/>
      <p:bldP spid="930" grpId="0" animBg="1"/>
      <p:bldP spid="931" grpId="0" animBg="1"/>
      <p:bldP spid="932" grpId="0" animBg="1"/>
      <p:bldP spid="933" grpId="0" animBg="1"/>
      <p:bldP spid="934" grpId="0" animBg="1"/>
      <p:bldP spid="935" grpId="0" animBg="1"/>
      <p:bldP spid="936" grpId="0" animBg="1"/>
      <p:bldP spid="937" grpId="0" animBg="1"/>
      <p:bldP spid="938" grpId="0" animBg="1"/>
      <p:bldP spid="939" grpId="0" animBg="1"/>
      <p:bldP spid="940" grpId="0" animBg="1"/>
      <p:bldP spid="941" grpId="0" animBg="1"/>
      <p:bldP spid="942" grpId="0" animBg="1"/>
      <p:bldP spid="943" grpId="0" animBg="1"/>
      <p:bldP spid="944" grpId="0" animBg="1"/>
      <p:bldP spid="945" grpId="0" animBg="1"/>
      <p:bldP spid="946" grpId="0" animBg="1"/>
      <p:bldP spid="947" grpId="0" animBg="1"/>
      <p:bldP spid="948" grpId="0" animBg="1"/>
      <p:bldP spid="949" grpId="0" animBg="1"/>
      <p:bldP spid="950" grpId="0" animBg="1"/>
      <p:bldP spid="951" grpId="0" animBg="1"/>
      <p:bldP spid="952" grpId="0" animBg="1"/>
      <p:bldP spid="953" grpId="0" animBg="1"/>
      <p:bldP spid="954" grpId="0" animBg="1"/>
      <p:bldP spid="955" grpId="0" animBg="1"/>
      <p:bldP spid="956" grpId="0" animBg="1"/>
      <p:bldP spid="957" grpId="0" animBg="1"/>
      <p:bldP spid="958" grpId="0" animBg="1"/>
      <p:bldP spid="959" grpId="0" animBg="1"/>
      <p:bldP spid="960" grpId="0" animBg="1"/>
      <p:bldP spid="961" grpId="0" animBg="1"/>
      <p:bldP spid="962" grpId="0" animBg="1"/>
      <p:bldP spid="963" grpId="0" animBg="1"/>
      <p:bldP spid="964" grpId="0" animBg="1"/>
      <p:bldP spid="965" grpId="0" animBg="1"/>
      <p:bldP spid="966" grpId="0" animBg="1"/>
      <p:bldP spid="967" grpId="0" animBg="1"/>
      <p:bldP spid="968" grpId="0" animBg="1"/>
      <p:bldP spid="969" grpId="0" animBg="1"/>
      <p:bldP spid="970" grpId="0" animBg="1"/>
      <p:bldP spid="971" grpId="0" animBg="1"/>
      <p:bldP spid="972" grpId="0" animBg="1"/>
      <p:bldP spid="973" grpId="0" animBg="1"/>
      <p:bldP spid="974" grpId="0" animBg="1"/>
      <p:bldP spid="975" grpId="0" animBg="1"/>
      <p:bldP spid="976" grpId="0" animBg="1"/>
      <p:bldP spid="977" grpId="0" animBg="1"/>
      <p:bldP spid="978" grpId="0" animBg="1"/>
      <p:bldP spid="979" grpId="0" animBg="1"/>
      <p:bldP spid="980" grpId="0" animBg="1"/>
      <p:bldP spid="981" grpId="0" animBg="1"/>
      <p:bldP spid="982" grpId="0" animBg="1"/>
      <p:bldP spid="983" grpId="0" animBg="1"/>
      <p:bldP spid="984" grpId="0" animBg="1"/>
      <p:bldP spid="985" grpId="0" animBg="1"/>
      <p:bldP spid="986" grpId="0" animBg="1"/>
      <p:bldP spid="987" grpId="0" animBg="1"/>
      <p:bldP spid="988" grpId="0" animBg="1"/>
      <p:bldP spid="990"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6" name="Google Shape;446;p29"/>
          <p:cNvSpPr/>
          <p:nvPr/>
        </p:nvSpPr>
        <p:spPr>
          <a:xfrm rot="10800000">
            <a:off x="5511050" y="1904223"/>
            <a:ext cx="2326500" cy="381000"/>
          </a:xfrm>
          <a:prstGeom prst="homePlate">
            <a:avLst>
              <a:gd name="adj" fmla="val 50000"/>
            </a:avLst>
          </a:prstGeom>
          <a:solidFill>
            <a:srgbClr val="48FFD5"/>
          </a:solidFill>
          <a:ln>
            <a:noFill/>
          </a:ln>
        </p:spPr>
        <p:txBody>
          <a:bodyPr spcFirstLastPara="1" wrap="square" lIns="91425" tIns="91425" rIns="91425" bIns="91425" anchor="ctr" anchorCtr="0">
            <a:noAutofit/>
          </a:bodyPr>
          <a:lstStyle/>
          <a:p>
            <a:endParaRPr sz="1800"/>
          </a:p>
        </p:txBody>
      </p:sp>
      <p:sp>
        <p:nvSpPr>
          <p:cNvPr id="447" name="Google Shape;447;p29"/>
          <p:cNvSpPr/>
          <p:nvPr/>
        </p:nvSpPr>
        <p:spPr>
          <a:xfrm rot="10800000">
            <a:off x="5511050" y="2580357"/>
            <a:ext cx="2326500" cy="381000"/>
          </a:xfrm>
          <a:prstGeom prst="homePlate">
            <a:avLst>
              <a:gd name="adj" fmla="val 50000"/>
            </a:avLst>
          </a:prstGeom>
          <a:solidFill>
            <a:srgbClr val="48FFD5"/>
          </a:solidFill>
          <a:ln>
            <a:noFill/>
          </a:ln>
        </p:spPr>
        <p:txBody>
          <a:bodyPr spcFirstLastPara="1" wrap="square" lIns="91425" tIns="91425" rIns="91425" bIns="91425" anchor="ctr" anchorCtr="0">
            <a:noAutofit/>
          </a:bodyPr>
          <a:lstStyle/>
          <a:p>
            <a:endParaRPr sz="1800"/>
          </a:p>
        </p:txBody>
      </p:sp>
      <p:sp>
        <p:nvSpPr>
          <p:cNvPr id="448" name="Google Shape;448;p29"/>
          <p:cNvSpPr/>
          <p:nvPr/>
        </p:nvSpPr>
        <p:spPr>
          <a:xfrm rot="10800000">
            <a:off x="5511050" y="3309688"/>
            <a:ext cx="2326500" cy="381000"/>
          </a:xfrm>
          <a:prstGeom prst="homePlate">
            <a:avLst>
              <a:gd name="adj" fmla="val 50000"/>
            </a:avLst>
          </a:prstGeom>
          <a:solidFill>
            <a:srgbClr val="48FFD5"/>
          </a:solidFill>
          <a:ln>
            <a:noFill/>
          </a:ln>
        </p:spPr>
        <p:txBody>
          <a:bodyPr spcFirstLastPara="1" wrap="square" lIns="91425" tIns="91425" rIns="91425" bIns="91425" anchor="ctr" anchorCtr="0">
            <a:noAutofit/>
          </a:bodyPr>
          <a:lstStyle/>
          <a:p>
            <a:endParaRPr sz="1800"/>
          </a:p>
        </p:txBody>
      </p:sp>
      <p:sp>
        <p:nvSpPr>
          <p:cNvPr id="449" name="Google Shape;449;p29"/>
          <p:cNvSpPr txBox="1">
            <a:spLocks noGrp="1"/>
          </p:cNvSpPr>
          <p:nvPr>
            <p:ph type="ctrTitle" idx="4"/>
          </p:nvPr>
        </p:nvSpPr>
        <p:spPr>
          <a:xfrm>
            <a:off x="781051" y="492094"/>
            <a:ext cx="7833900" cy="606600"/>
          </a:xfrm>
          <a:prstGeom prst="rect">
            <a:avLst/>
          </a:prstGeom>
        </p:spPr>
        <p:txBody>
          <a:bodyPr spcFirstLastPara="1" vert="horz" wrap="square" lIns="91425" tIns="91425" rIns="91425" bIns="91425" rtlCol="0" anchor="b" anchorCtr="0">
            <a:noAutofit/>
          </a:bodyPr>
          <a:lstStyle/>
          <a:p>
            <a:r>
              <a:rPr lang="es" dirty="0"/>
              <a:t>So sánh các OS</a:t>
            </a:r>
            <a:endParaRPr dirty="0">
              <a:solidFill>
                <a:srgbClr val="FFFFFF"/>
              </a:solidFill>
            </a:endParaRPr>
          </a:p>
        </p:txBody>
      </p:sp>
      <p:sp>
        <p:nvSpPr>
          <p:cNvPr id="450" name="Google Shape;450;p29"/>
          <p:cNvSpPr/>
          <p:nvPr/>
        </p:nvSpPr>
        <p:spPr>
          <a:xfrm>
            <a:off x="7903950" y="1898395"/>
            <a:ext cx="423900" cy="423900"/>
          </a:xfrm>
          <a:prstGeom prst="ellipse">
            <a:avLst/>
          </a:prstGeom>
          <a:solidFill>
            <a:srgbClr val="48FFD5"/>
          </a:solidFill>
          <a:ln>
            <a:noFill/>
          </a:ln>
        </p:spPr>
        <p:txBody>
          <a:bodyPr spcFirstLastPara="1" wrap="square" lIns="91425" tIns="91425" rIns="91425" bIns="91425" anchor="ctr" anchorCtr="0">
            <a:noAutofit/>
          </a:bodyPr>
          <a:lstStyle/>
          <a:p>
            <a:endParaRPr sz="1800"/>
          </a:p>
        </p:txBody>
      </p:sp>
      <p:sp>
        <p:nvSpPr>
          <p:cNvPr id="451" name="Google Shape;451;p29"/>
          <p:cNvSpPr/>
          <p:nvPr/>
        </p:nvSpPr>
        <p:spPr>
          <a:xfrm>
            <a:off x="7903950" y="2550825"/>
            <a:ext cx="423900" cy="423900"/>
          </a:xfrm>
          <a:prstGeom prst="ellipse">
            <a:avLst/>
          </a:prstGeom>
          <a:solidFill>
            <a:srgbClr val="48FFD5"/>
          </a:solidFill>
          <a:ln>
            <a:noFill/>
          </a:ln>
        </p:spPr>
        <p:txBody>
          <a:bodyPr spcFirstLastPara="1" wrap="square" lIns="91425" tIns="91425" rIns="91425" bIns="91425" anchor="ctr" anchorCtr="0">
            <a:noAutofit/>
          </a:bodyPr>
          <a:lstStyle/>
          <a:p>
            <a:endParaRPr sz="1800"/>
          </a:p>
        </p:txBody>
      </p:sp>
      <p:sp>
        <p:nvSpPr>
          <p:cNvPr id="454" name="Google Shape;454;p29"/>
          <p:cNvSpPr/>
          <p:nvPr/>
        </p:nvSpPr>
        <p:spPr>
          <a:xfrm>
            <a:off x="7903950" y="3301214"/>
            <a:ext cx="423900" cy="423900"/>
          </a:xfrm>
          <a:prstGeom prst="ellipse">
            <a:avLst/>
          </a:prstGeom>
          <a:solidFill>
            <a:srgbClr val="48FFD5"/>
          </a:solidFill>
          <a:ln>
            <a:noFill/>
          </a:ln>
        </p:spPr>
        <p:txBody>
          <a:bodyPr spcFirstLastPara="1" wrap="square" lIns="91425" tIns="91425" rIns="91425" bIns="91425" anchor="ctr" anchorCtr="0">
            <a:noAutofit/>
          </a:bodyPr>
          <a:lstStyle/>
          <a:p>
            <a:endParaRPr sz="1800"/>
          </a:p>
        </p:txBody>
      </p:sp>
      <p:cxnSp>
        <p:nvCxnSpPr>
          <p:cNvPr id="458" name="Google Shape;458;p29"/>
          <p:cNvCxnSpPr/>
          <p:nvPr/>
        </p:nvCxnSpPr>
        <p:spPr>
          <a:xfrm>
            <a:off x="5882725" y="1195336"/>
            <a:ext cx="3340500" cy="0"/>
          </a:xfrm>
          <a:prstGeom prst="straightConnector1">
            <a:avLst/>
          </a:prstGeom>
          <a:noFill/>
          <a:ln w="9525" cap="flat" cmpd="sng">
            <a:solidFill>
              <a:srgbClr val="48FFD5"/>
            </a:solidFill>
            <a:prstDash val="solid"/>
            <a:round/>
            <a:headEnd type="none" w="med" len="med"/>
            <a:tailEnd type="none" w="med" len="med"/>
          </a:ln>
        </p:spPr>
      </p:cxnSp>
      <p:sp>
        <p:nvSpPr>
          <p:cNvPr id="459" name="Google Shape;459;p29"/>
          <p:cNvSpPr/>
          <p:nvPr/>
        </p:nvSpPr>
        <p:spPr>
          <a:xfrm>
            <a:off x="2634654" y="3249947"/>
            <a:ext cx="621066" cy="619705"/>
          </a:xfrm>
          <a:custGeom>
            <a:avLst/>
            <a:gdLst/>
            <a:ahLst/>
            <a:cxnLst/>
            <a:rect l="l" t="t" r="r" b="b"/>
            <a:pathLst>
              <a:path w="41529" h="41438" extrusionOk="0">
                <a:moveTo>
                  <a:pt x="3025" y="1"/>
                </a:moveTo>
                <a:lnTo>
                  <a:pt x="0" y="41438"/>
                </a:lnTo>
                <a:lnTo>
                  <a:pt x="41529" y="41438"/>
                </a:lnTo>
                <a:lnTo>
                  <a:pt x="38504" y="1"/>
                </a:lnTo>
                <a:close/>
              </a:path>
            </a:pathLst>
          </a:custGeom>
          <a:solidFill>
            <a:srgbClr val="161234"/>
          </a:solidFill>
          <a:ln>
            <a:noFill/>
          </a:ln>
        </p:spPr>
        <p:txBody>
          <a:bodyPr spcFirstLastPara="1" wrap="square" lIns="91425" tIns="91425" rIns="91425" bIns="91425" anchor="ctr" anchorCtr="0">
            <a:noAutofit/>
          </a:bodyPr>
          <a:lstStyle/>
          <a:p>
            <a:endParaRPr sz="1800"/>
          </a:p>
        </p:txBody>
      </p:sp>
      <p:sp>
        <p:nvSpPr>
          <p:cNvPr id="460" name="Google Shape;460;p29"/>
          <p:cNvSpPr/>
          <p:nvPr/>
        </p:nvSpPr>
        <p:spPr>
          <a:xfrm>
            <a:off x="2492071" y="3754487"/>
            <a:ext cx="906228" cy="115168"/>
          </a:xfrm>
          <a:custGeom>
            <a:avLst/>
            <a:gdLst/>
            <a:ahLst/>
            <a:cxnLst/>
            <a:rect l="l" t="t" r="r" b="b"/>
            <a:pathLst>
              <a:path w="60597" h="7701" extrusionOk="0">
                <a:moveTo>
                  <a:pt x="0" y="0"/>
                </a:moveTo>
                <a:lnTo>
                  <a:pt x="0" y="7701"/>
                </a:lnTo>
                <a:lnTo>
                  <a:pt x="60597" y="7701"/>
                </a:lnTo>
                <a:lnTo>
                  <a:pt x="60597" y="0"/>
                </a:lnTo>
                <a:close/>
              </a:path>
            </a:pathLst>
          </a:custGeom>
          <a:solidFill>
            <a:srgbClr val="161234"/>
          </a:solidFill>
          <a:ln>
            <a:noFill/>
          </a:ln>
        </p:spPr>
        <p:txBody>
          <a:bodyPr spcFirstLastPara="1" wrap="square" lIns="91425" tIns="91425" rIns="91425" bIns="91425" anchor="ctr" anchorCtr="0">
            <a:noAutofit/>
          </a:bodyPr>
          <a:lstStyle/>
          <a:p>
            <a:endParaRPr sz="1800"/>
          </a:p>
        </p:txBody>
      </p:sp>
      <p:sp>
        <p:nvSpPr>
          <p:cNvPr id="461" name="Google Shape;461;p29"/>
          <p:cNvSpPr/>
          <p:nvPr/>
        </p:nvSpPr>
        <p:spPr>
          <a:xfrm>
            <a:off x="1402109" y="1357976"/>
            <a:ext cx="3086129" cy="2093521"/>
          </a:xfrm>
          <a:custGeom>
            <a:avLst/>
            <a:gdLst/>
            <a:ahLst/>
            <a:cxnLst/>
            <a:rect l="l" t="t" r="r" b="b"/>
            <a:pathLst>
              <a:path w="206361" h="139988" extrusionOk="0">
                <a:moveTo>
                  <a:pt x="5501" y="0"/>
                </a:moveTo>
                <a:cubicBezTo>
                  <a:pt x="2476" y="0"/>
                  <a:pt x="1" y="2475"/>
                  <a:pt x="1" y="5500"/>
                </a:cubicBezTo>
                <a:lnTo>
                  <a:pt x="1" y="134487"/>
                </a:lnTo>
                <a:cubicBezTo>
                  <a:pt x="1" y="137512"/>
                  <a:pt x="2476" y="139987"/>
                  <a:pt x="5501" y="139987"/>
                </a:cubicBezTo>
                <a:lnTo>
                  <a:pt x="200860" y="139987"/>
                </a:lnTo>
                <a:cubicBezTo>
                  <a:pt x="203885" y="139987"/>
                  <a:pt x="206360" y="137512"/>
                  <a:pt x="206360" y="134487"/>
                </a:cubicBezTo>
                <a:lnTo>
                  <a:pt x="206360" y="5500"/>
                </a:lnTo>
                <a:cubicBezTo>
                  <a:pt x="206360" y="2475"/>
                  <a:pt x="203885" y="0"/>
                  <a:pt x="200860" y="0"/>
                </a:cubicBezTo>
                <a:close/>
              </a:path>
            </a:pathLst>
          </a:custGeom>
          <a:solidFill>
            <a:srgbClr val="48FFD5"/>
          </a:solidFill>
          <a:ln>
            <a:noFill/>
          </a:ln>
        </p:spPr>
        <p:txBody>
          <a:bodyPr spcFirstLastPara="1" wrap="square" lIns="91425" tIns="91425" rIns="91425" bIns="91425" anchor="ctr" anchorCtr="0">
            <a:noAutofit/>
          </a:bodyPr>
          <a:lstStyle/>
          <a:p>
            <a:endParaRPr sz="1800"/>
          </a:p>
        </p:txBody>
      </p:sp>
      <p:sp>
        <p:nvSpPr>
          <p:cNvPr id="462" name="Google Shape;462;p29"/>
          <p:cNvSpPr/>
          <p:nvPr/>
        </p:nvSpPr>
        <p:spPr>
          <a:xfrm>
            <a:off x="1483001" y="1440229"/>
            <a:ext cx="2924346" cy="1643839"/>
          </a:xfrm>
          <a:custGeom>
            <a:avLst/>
            <a:gdLst/>
            <a:ahLst/>
            <a:cxnLst/>
            <a:rect l="l" t="t" r="r" b="b"/>
            <a:pathLst>
              <a:path w="195543" h="109919" extrusionOk="0">
                <a:moveTo>
                  <a:pt x="0" y="0"/>
                </a:moveTo>
                <a:lnTo>
                  <a:pt x="0" y="109918"/>
                </a:lnTo>
                <a:lnTo>
                  <a:pt x="195543" y="109918"/>
                </a:lnTo>
                <a:lnTo>
                  <a:pt x="195543" y="0"/>
                </a:lnTo>
                <a:close/>
              </a:path>
            </a:pathLst>
          </a:custGeom>
          <a:solidFill>
            <a:srgbClr val="0E2A47"/>
          </a:solidFill>
          <a:ln>
            <a:noFill/>
          </a:ln>
        </p:spPr>
        <p:txBody>
          <a:bodyPr spcFirstLastPara="1" wrap="square" lIns="91425" tIns="91425" rIns="91425" bIns="91425" anchor="ctr" anchorCtr="0">
            <a:noAutofit/>
          </a:bodyPr>
          <a:lstStyle/>
          <a:p>
            <a:endParaRPr sz="1800"/>
          </a:p>
        </p:txBody>
      </p:sp>
      <p:sp>
        <p:nvSpPr>
          <p:cNvPr id="463" name="Google Shape;463;p29"/>
          <p:cNvSpPr/>
          <p:nvPr/>
        </p:nvSpPr>
        <p:spPr>
          <a:xfrm>
            <a:off x="1402109" y="3173181"/>
            <a:ext cx="3086129" cy="278328"/>
          </a:xfrm>
          <a:custGeom>
            <a:avLst/>
            <a:gdLst/>
            <a:ahLst/>
            <a:cxnLst/>
            <a:rect l="l" t="t" r="r" b="b"/>
            <a:pathLst>
              <a:path w="206361" h="18611" extrusionOk="0">
                <a:moveTo>
                  <a:pt x="1" y="0"/>
                </a:moveTo>
                <a:lnTo>
                  <a:pt x="1" y="13110"/>
                </a:lnTo>
                <a:cubicBezTo>
                  <a:pt x="1" y="16135"/>
                  <a:pt x="2476" y="18610"/>
                  <a:pt x="5501" y="18610"/>
                </a:cubicBezTo>
                <a:lnTo>
                  <a:pt x="200860" y="18610"/>
                </a:lnTo>
                <a:cubicBezTo>
                  <a:pt x="203885" y="18610"/>
                  <a:pt x="206360" y="16135"/>
                  <a:pt x="206360" y="13110"/>
                </a:cubicBezTo>
                <a:lnTo>
                  <a:pt x="206360" y="0"/>
                </a:lnTo>
                <a:close/>
              </a:path>
            </a:pathLst>
          </a:custGeom>
          <a:solidFill>
            <a:srgbClr val="4472C4"/>
          </a:solidFill>
          <a:ln>
            <a:noFill/>
          </a:ln>
        </p:spPr>
        <p:txBody>
          <a:bodyPr spcFirstLastPara="1" wrap="square" lIns="91425" tIns="91425" rIns="91425" bIns="91425" anchor="ctr" anchorCtr="0">
            <a:noAutofit/>
          </a:bodyPr>
          <a:lstStyle/>
          <a:p>
            <a:endParaRPr sz="1800"/>
          </a:p>
        </p:txBody>
      </p:sp>
      <p:sp>
        <p:nvSpPr>
          <p:cNvPr id="464" name="Google Shape;464;p29"/>
          <p:cNvSpPr/>
          <p:nvPr/>
        </p:nvSpPr>
        <p:spPr>
          <a:xfrm>
            <a:off x="1480952" y="1440202"/>
            <a:ext cx="2924346" cy="120657"/>
          </a:xfrm>
          <a:custGeom>
            <a:avLst/>
            <a:gdLst/>
            <a:ahLst/>
            <a:cxnLst/>
            <a:rect l="l" t="t" r="r" b="b"/>
            <a:pathLst>
              <a:path w="195543" h="8068" extrusionOk="0">
                <a:moveTo>
                  <a:pt x="0" y="0"/>
                </a:moveTo>
                <a:lnTo>
                  <a:pt x="0" y="8068"/>
                </a:lnTo>
                <a:lnTo>
                  <a:pt x="195543" y="8068"/>
                </a:lnTo>
                <a:lnTo>
                  <a:pt x="195543" y="0"/>
                </a:lnTo>
                <a:close/>
              </a:path>
            </a:pathLst>
          </a:custGeom>
          <a:solidFill>
            <a:srgbClr val="0E2A47"/>
          </a:solidFill>
          <a:ln>
            <a:noFill/>
          </a:ln>
        </p:spPr>
        <p:txBody>
          <a:bodyPr spcFirstLastPara="1" wrap="square" lIns="91425" tIns="91425" rIns="91425" bIns="91425" anchor="ctr" anchorCtr="0">
            <a:noAutofit/>
          </a:bodyPr>
          <a:lstStyle/>
          <a:p>
            <a:endParaRPr sz="1800"/>
          </a:p>
        </p:txBody>
      </p:sp>
      <p:sp>
        <p:nvSpPr>
          <p:cNvPr id="465" name="Google Shape;465;p29"/>
          <p:cNvSpPr/>
          <p:nvPr/>
        </p:nvSpPr>
        <p:spPr>
          <a:xfrm>
            <a:off x="1483001" y="1560872"/>
            <a:ext cx="2924346" cy="119296"/>
          </a:xfrm>
          <a:custGeom>
            <a:avLst/>
            <a:gdLst/>
            <a:ahLst/>
            <a:cxnLst/>
            <a:rect l="l" t="t" r="r" b="b"/>
            <a:pathLst>
              <a:path w="195543" h="7977" extrusionOk="0">
                <a:moveTo>
                  <a:pt x="0" y="1"/>
                </a:moveTo>
                <a:lnTo>
                  <a:pt x="0" y="7977"/>
                </a:lnTo>
                <a:lnTo>
                  <a:pt x="195543" y="7977"/>
                </a:lnTo>
                <a:lnTo>
                  <a:pt x="195543" y="1"/>
                </a:lnTo>
                <a:close/>
              </a:path>
            </a:pathLst>
          </a:custGeom>
          <a:solidFill>
            <a:srgbClr val="48FFD5"/>
          </a:solidFill>
          <a:ln>
            <a:noFill/>
          </a:ln>
        </p:spPr>
        <p:txBody>
          <a:bodyPr spcFirstLastPara="1" wrap="square" lIns="91425" tIns="91425" rIns="91425" bIns="91425" anchor="ctr" anchorCtr="0">
            <a:noAutofit/>
          </a:bodyPr>
          <a:lstStyle/>
          <a:p>
            <a:endParaRPr sz="1800"/>
          </a:p>
        </p:txBody>
      </p:sp>
      <p:sp>
        <p:nvSpPr>
          <p:cNvPr id="466" name="Google Shape;466;p29"/>
          <p:cNvSpPr/>
          <p:nvPr/>
        </p:nvSpPr>
        <p:spPr>
          <a:xfrm>
            <a:off x="3858959" y="1560872"/>
            <a:ext cx="548415" cy="119296"/>
          </a:xfrm>
          <a:custGeom>
            <a:avLst/>
            <a:gdLst/>
            <a:ahLst/>
            <a:cxnLst/>
            <a:rect l="l" t="t" r="r" b="b"/>
            <a:pathLst>
              <a:path w="36671" h="7977" extrusionOk="0">
                <a:moveTo>
                  <a:pt x="1" y="1"/>
                </a:moveTo>
                <a:lnTo>
                  <a:pt x="1" y="7977"/>
                </a:lnTo>
                <a:lnTo>
                  <a:pt x="36671" y="7977"/>
                </a:lnTo>
                <a:lnTo>
                  <a:pt x="36671" y="1"/>
                </a:lnTo>
                <a:close/>
              </a:path>
            </a:pathLst>
          </a:custGeom>
          <a:solidFill>
            <a:srgbClr val="48FFD5"/>
          </a:solidFill>
          <a:ln>
            <a:noFill/>
          </a:ln>
        </p:spPr>
        <p:txBody>
          <a:bodyPr spcFirstLastPara="1" wrap="square" lIns="91425" tIns="91425" rIns="91425" bIns="91425" anchor="ctr" anchorCtr="0">
            <a:noAutofit/>
          </a:bodyPr>
          <a:lstStyle/>
          <a:p>
            <a:endParaRPr sz="1800"/>
          </a:p>
        </p:txBody>
      </p:sp>
      <p:sp>
        <p:nvSpPr>
          <p:cNvPr id="467" name="Google Shape;467;p29"/>
          <p:cNvSpPr/>
          <p:nvPr/>
        </p:nvSpPr>
        <p:spPr>
          <a:xfrm>
            <a:off x="3453136" y="1560872"/>
            <a:ext cx="407210" cy="119296"/>
          </a:xfrm>
          <a:custGeom>
            <a:avLst/>
            <a:gdLst/>
            <a:ahLst/>
            <a:cxnLst/>
            <a:rect l="l" t="t" r="r" b="b"/>
            <a:pathLst>
              <a:path w="27229" h="7977" extrusionOk="0">
                <a:moveTo>
                  <a:pt x="1" y="1"/>
                </a:moveTo>
                <a:lnTo>
                  <a:pt x="1" y="7977"/>
                </a:lnTo>
                <a:lnTo>
                  <a:pt x="27228" y="7977"/>
                </a:lnTo>
                <a:lnTo>
                  <a:pt x="27228" y="1"/>
                </a:lnTo>
                <a:close/>
              </a:path>
            </a:pathLst>
          </a:custGeom>
          <a:solidFill>
            <a:schemeClr val="accent1"/>
          </a:solidFill>
          <a:ln>
            <a:noFill/>
          </a:ln>
        </p:spPr>
        <p:txBody>
          <a:bodyPr spcFirstLastPara="1" wrap="square" lIns="91425" tIns="91425" rIns="91425" bIns="91425" anchor="ctr" anchorCtr="0">
            <a:noAutofit/>
          </a:bodyPr>
          <a:lstStyle/>
          <a:p>
            <a:endParaRPr sz="1800"/>
          </a:p>
        </p:txBody>
      </p:sp>
      <p:sp>
        <p:nvSpPr>
          <p:cNvPr id="468" name="Google Shape;468;p29"/>
          <p:cNvSpPr/>
          <p:nvPr/>
        </p:nvSpPr>
        <p:spPr>
          <a:xfrm>
            <a:off x="3056913" y="1784346"/>
            <a:ext cx="1257222" cy="316717"/>
          </a:xfrm>
          <a:custGeom>
            <a:avLst/>
            <a:gdLst/>
            <a:ahLst/>
            <a:cxnLst/>
            <a:rect l="l" t="t" r="r" b="b"/>
            <a:pathLst>
              <a:path w="84067" h="21178" extrusionOk="0">
                <a:moveTo>
                  <a:pt x="1" y="1"/>
                </a:moveTo>
                <a:lnTo>
                  <a:pt x="1" y="21178"/>
                </a:lnTo>
                <a:lnTo>
                  <a:pt x="84067" y="21178"/>
                </a:lnTo>
                <a:lnTo>
                  <a:pt x="84067" y="1"/>
                </a:lnTo>
                <a:close/>
              </a:path>
            </a:pathLst>
          </a:custGeom>
          <a:solidFill>
            <a:srgbClr val="48FFD5"/>
          </a:solidFill>
          <a:ln>
            <a:noFill/>
          </a:ln>
        </p:spPr>
        <p:txBody>
          <a:bodyPr spcFirstLastPara="1" wrap="square" lIns="91425" tIns="91425" rIns="91425" bIns="91425" anchor="ctr" anchorCtr="0">
            <a:noAutofit/>
          </a:bodyPr>
          <a:lstStyle/>
          <a:p>
            <a:endParaRPr sz="1800"/>
          </a:p>
        </p:txBody>
      </p:sp>
      <p:sp>
        <p:nvSpPr>
          <p:cNvPr id="469" name="Google Shape;469;p29"/>
          <p:cNvSpPr/>
          <p:nvPr/>
        </p:nvSpPr>
        <p:spPr>
          <a:xfrm>
            <a:off x="3056914" y="2190168"/>
            <a:ext cx="963835" cy="67193"/>
          </a:xfrm>
          <a:custGeom>
            <a:avLst/>
            <a:gdLst/>
            <a:ahLst/>
            <a:cxnLst/>
            <a:rect l="l" t="t" r="r" b="b"/>
            <a:pathLst>
              <a:path w="64449" h="4493" extrusionOk="0">
                <a:moveTo>
                  <a:pt x="1" y="0"/>
                </a:moveTo>
                <a:lnTo>
                  <a:pt x="1" y="4493"/>
                </a:lnTo>
                <a:lnTo>
                  <a:pt x="64448" y="4493"/>
                </a:lnTo>
                <a:lnTo>
                  <a:pt x="64448" y="0"/>
                </a:lnTo>
                <a:close/>
              </a:path>
            </a:pathLst>
          </a:custGeom>
          <a:solidFill>
            <a:srgbClr val="48FFD5"/>
          </a:solidFill>
          <a:ln>
            <a:noFill/>
          </a:ln>
        </p:spPr>
        <p:txBody>
          <a:bodyPr spcFirstLastPara="1" wrap="square" lIns="91425" tIns="91425" rIns="91425" bIns="91425" anchor="ctr" anchorCtr="0">
            <a:noAutofit/>
          </a:bodyPr>
          <a:lstStyle/>
          <a:p>
            <a:endParaRPr sz="1800"/>
          </a:p>
        </p:txBody>
      </p:sp>
      <p:sp>
        <p:nvSpPr>
          <p:cNvPr id="470" name="Google Shape;470;p29"/>
          <p:cNvSpPr/>
          <p:nvPr/>
        </p:nvSpPr>
        <p:spPr>
          <a:xfrm>
            <a:off x="3056913" y="2336862"/>
            <a:ext cx="1257222" cy="67193"/>
          </a:xfrm>
          <a:custGeom>
            <a:avLst/>
            <a:gdLst/>
            <a:ahLst/>
            <a:cxnLst/>
            <a:rect l="l" t="t" r="r" b="b"/>
            <a:pathLst>
              <a:path w="84067" h="4493" extrusionOk="0">
                <a:moveTo>
                  <a:pt x="1" y="1"/>
                </a:moveTo>
                <a:lnTo>
                  <a:pt x="1" y="4493"/>
                </a:lnTo>
                <a:lnTo>
                  <a:pt x="84067" y="4493"/>
                </a:lnTo>
                <a:lnTo>
                  <a:pt x="84067" y="1"/>
                </a:lnTo>
                <a:close/>
              </a:path>
            </a:pathLst>
          </a:custGeom>
          <a:solidFill>
            <a:srgbClr val="FFFFFF"/>
          </a:solidFill>
          <a:ln>
            <a:noFill/>
          </a:ln>
        </p:spPr>
        <p:txBody>
          <a:bodyPr spcFirstLastPara="1" wrap="square" lIns="91425" tIns="91425" rIns="91425" bIns="91425" anchor="ctr" anchorCtr="0">
            <a:noAutofit/>
          </a:bodyPr>
          <a:lstStyle/>
          <a:p>
            <a:endParaRPr sz="1800"/>
          </a:p>
        </p:txBody>
      </p:sp>
      <p:sp>
        <p:nvSpPr>
          <p:cNvPr id="471" name="Google Shape;471;p29"/>
          <p:cNvSpPr/>
          <p:nvPr/>
        </p:nvSpPr>
        <p:spPr>
          <a:xfrm>
            <a:off x="3056913" y="2483557"/>
            <a:ext cx="1257222" cy="67193"/>
          </a:xfrm>
          <a:custGeom>
            <a:avLst/>
            <a:gdLst/>
            <a:ahLst/>
            <a:cxnLst/>
            <a:rect l="l" t="t" r="r" b="b"/>
            <a:pathLst>
              <a:path w="84067" h="4493" extrusionOk="0">
                <a:moveTo>
                  <a:pt x="1" y="1"/>
                </a:moveTo>
                <a:lnTo>
                  <a:pt x="1" y="4493"/>
                </a:lnTo>
                <a:lnTo>
                  <a:pt x="84067" y="4493"/>
                </a:lnTo>
                <a:lnTo>
                  <a:pt x="84067" y="1"/>
                </a:lnTo>
                <a:close/>
              </a:path>
            </a:pathLst>
          </a:custGeom>
          <a:solidFill>
            <a:srgbClr val="48FFD5"/>
          </a:solidFill>
          <a:ln>
            <a:noFill/>
          </a:ln>
        </p:spPr>
        <p:txBody>
          <a:bodyPr spcFirstLastPara="1" wrap="square" lIns="91425" tIns="91425" rIns="91425" bIns="91425" anchor="ctr" anchorCtr="0">
            <a:noAutofit/>
          </a:bodyPr>
          <a:lstStyle/>
          <a:p>
            <a:endParaRPr sz="1800"/>
          </a:p>
        </p:txBody>
      </p:sp>
      <p:sp>
        <p:nvSpPr>
          <p:cNvPr id="472" name="Google Shape;472;p29"/>
          <p:cNvSpPr/>
          <p:nvPr/>
        </p:nvSpPr>
        <p:spPr>
          <a:xfrm>
            <a:off x="3056913" y="2630251"/>
            <a:ext cx="1257222" cy="67208"/>
          </a:xfrm>
          <a:custGeom>
            <a:avLst/>
            <a:gdLst/>
            <a:ahLst/>
            <a:cxnLst/>
            <a:rect l="l" t="t" r="r" b="b"/>
            <a:pathLst>
              <a:path w="84067" h="4494" extrusionOk="0">
                <a:moveTo>
                  <a:pt x="1" y="1"/>
                </a:moveTo>
                <a:lnTo>
                  <a:pt x="1" y="4493"/>
                </a:lnTo>
                <a:lnTo>
                  <a:pt x="84067" y="4493"/>
                </a:lnTo>
                <a:lnTo>
                  <a:pt x="84067" y="1"/>
                </a:lnTo>
                <a:close/>
              </a:path>
            </a:pathLst>
          </a:custGeom>
          <a:solidFill>
            <a:srgbClr val="FFFFFF"/>
          </a:solidFill>
          <a:ln>
            <a:noFill/>
          </a:ln>
        </p:spPr>
        <p:txBody>
          <a:bodyPr spcFirstLastPara="1" wrap="square" lIns="91425" tIns="91425" rIns="91425" bIns="91425" anchor="ctr" anchorCtr="0">
            <a:noAutofit/>
          </a:bodyPr>
          <a:lstStyle/>
          <a:p>
            <a:endParaRPr sz="1800"/>
          </a:p>
        </p:txBody>
      </p:sp>
      <p:sp>
        <p:nvSpPr>
          <p:cNvPr id="473" name="Google Shape;473;p29"/>
          <p:cNvSpPr/>
          <p:nvPr/>
        </p:nvSpPr>
        <p:spPr>
          <a:xfrm>
            <a:off x="3056914" y="2776961"/>
            <a:ext cx="699236" cy="67193"/>
          </a:xfrm>
          <a:custGeom>
            <a:avLst/>
            <a:gdLst/>
            <a:ahLst/>
            <a:cxnLst/>
            <a:rect l="l" t="t" r="r" b="b"/>
            <a:pathLst>
              <a:path w="46756" h="4493" extrusionOk="0">
                <a:moveTo>
                  <a:pt x="1" y="0"/>
                </a:moveTo>
                <a:lnTo>
                  <a:pt x="1" y="4492"/>
                </a:lnTo>
                <a:lnTo>
                  <a:pt x="46755" y="4492"/>
                </a:lnTo>
                <a:lnTo>
                  <a:pt x="46755" y="0"/>
                </a:lnTo>
                <a:close/>
              </a:path>
            </a:pathLst>
          </a:custGeom>
          <a:solidFill>
            <a:srgbClr val="48FFD5"/>
          </a:solidFill>
          <a:ln>
            <a:noFill/>
          </a:ln>
        </p:spPr>
        <p:txBody>
          <a:bodyPr spcFirstLastPara="1" wrap="square" lIns="91425" tIns="91425" rIns="91425" bIns="91425" anchor="ctr" anchorCtr="0">
            <a:noAutofit/>
          </a:bodyPr>
          <a:lstStyle/>
          <a:p>
            <a:endParaRPr sz="1800"/>
          </a:p>
        </p:txBody>
      </p:sp>
      <p:sp>
        <p:nvSpPr>
          <p:cNvPr id="474" name="Google Shape;474;p29"/>
          <p:cNvSpPr/>
          <p:nvPr/>
        </p:nvSpPr>
        <p:spPr>
          <a:xfrm>
            <a:off x="3839771" y="2785186"/>
            <a:ext cx="124770" cy="117920"/>
          </a:xfrm>
          <a:custGeom>
            <a:avLst/>
            <a:gdLst/>
            <a:ahLst/>
            <a:cxnLst/>
            <a:rect l="l" t="t" r="r" b="b"/>
            <a:pathLst>
              <a:path w="8343" h="7885" extrusionOk="0">
                <a:moveTo>
                  <a:pt x="4217" y="0"/>
                </a:moveTo>
                <a:lnTo>
                  <a:pt x="2934" y="2567"/>
                </a:lnTo>
                <a:lnTo>
                  <a:pt x="0" y="3025"/>
                </a:lnTo>
                <a:lnTo>
                  <a:pt x="2109" y="5042"/>
                </a:lnTo>
                <a:lnTo>
                  <a:pt x="1650" y="7884"/>
                </a:lnTo>
                <a:lnTo>
                  <a:pt x="4217" y="6509"/>
                </a:lnTo>
                <a:lnTo>
                  <a:pt x="6692" y="7884"/>
                </a:lnTo>
                <a:lnTo>
                  <a:pt x="6234" y="5042"/>
                </a:lnTo>
                <a:lnTo>
                  <a:pt x="8343" y="3025"/>
                </a:lnTo>
                <a:lnTo>
                  <a:pt x="5501" y="2567"/>
                </a:lnTo>
                <a:lnTo>
                  <a:pt x="4217" y="0"/>
                </a:lnTo>
                <a:close/>
              </a:path>
            </a:pathLst>
          </a:custGeom>
          <a:solidFill>
            <a:srgbClr val="FFFFFF"/>
          </a:solidFill>
          <a:ln>
            <a:noFill/>
          </a:ln>
        </p:spPr>
        <p:txBody>
          <a:bodyPr spcFirstLastPara="1" wrap="square" lIns="91425" tIns="91425" rIns="91425" bIns="91425" anchor="ctr" anchorCtr="0">
            <a:noAutofit/>
          </a:bodyPr>
          <a:lstStyle/>
          <a:p>
            <a:endParaRPr sz="1800"/>
          </a:p>
        </p:txBody>
      </p:sp>
      <p:sp>
        <p:nvSpPr>
          <p:cNvPr id="475" name="Google Shape;475;p29"/>
          <p:cNvSpPr/>
          <p:nvPr/>
        </p:nvSpPr>
        <p:spPr>
          <a:xfrm>
            <a:off x="4002918" y="2785186"/>
            <a:ext cx="123409" cy="117920"/>
          </a:xfrm>
          <a:custGeom>
            <a:avLst/>
            <a:gdLst/>
            <a:ahLst/>
            <a:cxnLst/>
            <a:rect l="l" t="t" r="r" b="b"/>
            <a:pathLst>
              <a:path w="8252" h="7885" extrusionOk="0">
                <a:moveTo>
                  <a:pt x="4126" y="0"/>
                </a:moveTo>
                <a:lnTo>
                  <a:pt x="2842" y="2567"/>
                </a:lnTo>
                <a:lnTo>
                  <a:pt x="1" y="3025"/>
                </a:lnTo>
                <a:lnTo>
                  <a:pt x="2109" y="5042"/>
                </a:lnTo>
                <a:lnTo>
                  <a:pt x="1559" y="7884"/>
                </a:lnTo>
                <a:lnTo>
                  <a:pt x="1559" y="7884"/>
                </a:lnTo>
                <a:lnTo>
                  <a:pt x="4126" y="6509"/>
                </a:lnTo>
                <a:lnTo>
                  <a:pt x="6693" y="7884"/>
                </a:lnTo>
                <a:lnTo>
                  <a:pt x="6234" y="5042"/>
                </a:lnTo>
                <a:lnTo>
                  <a:pt x="8251" y="3025"/>
                </a:lnTo>
                <a:lnTo>
                  <a:pt x="5409" y="2567"/>
                </a:lnTo>
                <a:lnTo>
                  <a:pt x="4126" y="0"/>
                </a:lnTo>
                <a:close/>
              </a:path>
            </a:pathLst>
          </a:custGeom>
          <a:solidFill>
            <a:srgbClr val="FFFFFF"/>
          </a:solidFill>
          <a:ln>
            <a:noFill/>
          </a:ln>
        </p:spPr>
        <p:txBody>
          <a:bodyPr spcFirstLastPara="1" wrap="square" lIns="91425" tIns="91425" rIns="91425" bIns="91425" anchor="ctr" anchorCtr="0">
            <a:noAutofit/>
          </a:bodyPr>
          <a:lstStyle/>
          <a:p>
            <a:endParaRPr sz="1800"/>
          </a:p>
        </p:txBody>
      </p:sp>
      <p:sp>
        <p:nvSpPr>
          <p:cNvPr id="476" name="Google Shape;476;p29"/>
          <p:cNvSpPr/>
          <p:nvPr/>
        </p:nvSpPr>
        <p:spPr>
          <a:xfrm>
            <a:off x="4166064" y="2785186"/>
            <a:ext cx="123409" cy="117920"/>
          </a:xfrm>
          <a:custGeom>
            <a:avLst/>
            <a:gdLst/>
            <a:ahLst/>
            <a:cxnLst/>
            <a:rect l="l" t="t" r="r" b="b"/>
            <a:pathLst>
              <a:path w="8252" h="7885" extrusionOk="0">
                <a:moveTo>
                  <a:pt x="4126" y="0"/>
                </a:moveTo>
                <a:lnTo>
                  <a:pt x="2843" y="2567"/>
                </a:lnTo>
                <a:lnTo>
                  <a:pt x="1" y="3025"/>
                </a:lnTo>
                <a:lnTo>
                  <a:pt x="2018" y="5042"/>
                </a:lnTo>
                <a:lnTo>
                  <a:pt x="1559" y="7884"/>
                </a:lnTo>
                <a:lnTo>
                  <a:pt x="4126" y="6509"/>
                </a:lnTo>
                <a:lnTo>
                  <a:pt x="6693" y="7884"/>
                </a:lnTo>
                <a:lnTo>
                  <a:pt x="6143" y="5042"/>
                </a:lnTo>
                <a:lnTo>
                  <a:pt x="8252" y="3025"/>
                </a:lnTo>
                <a:lnTo>
                  <a:pt x="5410" y="2567"/>
                </a:lnTo>
                <a:lnTo>
                  <a:pt x="4126" y="0"/>
                </a:lnTo>
                <a:close/>
              </a:path>
            </a:pathLst>
          </a:custGeom>
          <a:solidFill>
            <a:srgbClr val="FFFFFF"/>
          </a:solidFill>
          <a:ln>
            <a:noFill/>
          </a:ln>
        </p:spPr>
        <p:txBody>
          <a:bodyPr spcFirstLastPara="1" wrap="square" lIns="91425" tIns="91425" rIns="91425" bIns="91425" anchor="ctr" anchorCtr="0">
            <a:noAutofit/>
          </a:bodyPr>
          <a:lstStyle/>
          <a:p>
            <a:endParaRPr sz="1800"/>
          </a:p>
        </p:txBody>
      </p:sp>
      <p:sp>
        <p:nvSpPr>
          <p:cNvPr id="477" name="Google Shape;477;p29"/>
          <p:cNvSpPr/>
          <p:nvPr/>
        </p:nvSpPr>
        <p:spPr>
          <a:xfrm>
            <a:off x="3960416" y="1473129"/>
            <a:ext cx="65817" cy="55498"/>
          </a:xfrm>
          <a:custGeom>
            <a:avLst/>
            <a:gdLst/>
            <a:ahLst/>
            <a:cxnLst/>
            <a:rect l="l" t="t" r="r" b="b"/>
            <a:pathLst>
              <a:path w="4401" h="3711" extrusionOk="0">
                <a:moveTo>
                  <a:pt x="2567" y="1"/>
                </a:moveTo>
                <a:cubicBezTo>
                  <a:pt x="917" y="1"/>
                  <a:pt x="1" y="2018"/>
                  <a:pt x="1192" y="3209"/>
                </a:cubicBezTo>
                <a:cubicBezTo>
                  <a:pt x="1566" y="3555"/>
                  <a:pt x="2022" y="3710"/>
                  <a:pt x="2470" y="3710"/>
                </a:cubicBezTo>
                <a:cubicBezTo>
                  <a:pt x="3451" y="3710"/>
                  <a:pt x="4401" y="2966"/>
                  <a:pt x="4401" y="1834"/>
                </a:cubicBezTo>
                <a:cubicBezTo>
                  <a:pt x="4401" y="826"/>
                  <a:pt x="3576" y="1"/>
                  <a:pt x="2567" y="1"/>
                </a:cubicBezTo>
                <a:close/>
              </a:path>
            </a:pathLst>
          </a:custGeom>
          <a:solidFill>
            <a:srgbClr val="FFFFFF"/>
          </a:solidFill>
          <a:ln>
            <a:noFill/>
          </a:ln>
        </p:spPr>
        <p:txBody>
          <a:bodyPr spcFirstLastPara="1" wrap="square" lIns="91425" tIns="91425" rIns="91425" bIns="91425" anchor="ctr" anchorCtr="0">
            <a:noAutofit/>
          </a:bodyPr>
          <a:lstStyle/>
          <a:p>
            <a:endParaRPr sz="1800"/>
          </a:p>
        </p:txBody>
      </p:sp>
      <p:sp>
        <p:nvSpPr>
          <p:cNvPr id="478" name="Google Shape;478;p29"/>
          <p:cNvSpPr/>
          <p:nvPr/>
        </p:nvSpPr>
        <p:spPr>
          <a:xfrm>
            <a:off x="4082435" y="1473129"/>
            <a:ext cx="64456" cy="55498"/>
          </a:xfrm>
          <a:custGeom>
            <a:avLst/>
            <a:gdLst/>
            <a:ahLst/>
            <a:cxnLst/>
            <a:rect l="l" t="t" r="r" b="b"/>
            <a:pathLst>
              <a:path w="4310" h="3711" extrusionOk="0">
                <a:moveTo>
                  <a:pt x="2476" y="1"/>
                </a:moveTo>
                <a:cubicBezTo>
                  <a:pt x="826" y="1"/>
                  <a:pt x="1" y="2018"/>
                  <a:pt x="1192" y="3209"/>
                </a:cubicBezTo>
                <a:cubicBezTo>
                  <a:pt x="1566" y="3555"/>
                  <a:pt x="2013" y="3710"/>
                  <a:pt x="2449" y="3710"/>
                </a:cubicBezTo>
                <a:cubicBezTo>
                  <a:pt x="3403" y="3710"/>
                  <a:pt x="4309" y="2966"/>
                  <a:pt x="4309" y="1834"/>
                </a:cubicBezTo>
                <a:cubicBezTo>
                  <a:pt x="4309" y="826"/>
                  <a:pt x="3484" y="1"/>
                  <a:pt x="2476" y="1"/>
                </a:cubicBezTo>
                <a:close/>
              </a:path>
            </a:pathLst>
          </a:custGeom>
          <a:solidFill>
            <a:srgbClr val="FFFFFF"/>
          </a:solidFill>
          <a:ln>
            <a:noFill/>
          </a:ln>
        </p:spPr>
        <p:txBody>
          <a:bodyPr spcFirstLastPara="1" wrap="square" lIns="91425" tIns="91425" rIns="91425" bIns="91425" anchor="ctr" anchorCtr="0">
            <a:noAutofit/>
          </a:bodyPr>
          <a:lstStyle/>
          <a:p>
            <a:endParaRPr sz="1800"/>
          </a:p>
        </p:txBody>
      </p:sp>
      <p:sp>
        <p:nvSpPr>
          <p:cNvPr id="479" name="Google Shape;479;p29"/>
          <p:cNvSpPr/>
          <p:nvPr/>
        </p:nvSpPr>
        <p:spPr>
          <a:xfrm>
            <a:off x="4204454" y="1473129"/>
            <a:ext cx="64456" cy="55498"/>
          </a:xfrm>
          <a:custGeom>
            <a:avLst/>
            <a:gdLst/>
            <a:ahLst/>
            <a:cxnLst/>
            <a:rect l="l" t="t" r="r" b="b"/>
            <a:pathLst>
              <a:path w="4310" h="3711" extrusionOk="0">
                <a:moveTo>
                  <a:pt x="2476" y="1"/>
                </a:moveTo>
                <a:cubicBezTo>
                  <a:pt x="826" y="1"/>
                  <a:pt x="1" y="2018"/>
                  <a:pt x="1101" y="3209"/>
                </a:cubicBezTo>
                <a:cubicBezTo>
                  <a:pt x="1475" y="3555"/>
                  <a:pt x="1930" y="3710"/>
                  <a:pt x="2379" y="3710"/>
                </a:cubicBezTo>
                <a:cubicBezTo>
                  <a:pt x="3360" y="3710"/>
                  <a:pt x="4309" y="2966"/>
                  <a:pt x="4309" y="1834"/>
                </a:cubicBezTo>
                <a:cubicBezTo>
                  <a:pt x="4309" y="826"/>
                  <a:pt x="3484" y="1"/>
                  <a:pt x="2476" y="1"/>
                </a:cubicBezTo>
                <a:close/>
              </a:path>
            </a:pathLst>
          </a:custGeom>
          <a:solidFill>
            <a:srgbClr val="FFFFFF"/>
          </a:solidFill>
          <a:ln>
            <a:noFill/>
          </a:ln>
        </p:spPr>
        <p:txBody>
          <a:bodyPr spcFirstLastPara="1" wrap="square" lIns="91425" tIns="91425" rIns="91425" bIns="91425" anchor="ctr" anchorCtr="0">
            <a:noAutofit/>
          </a:bodyPr>
          <a:lstStyle/>
          <a:p>
            <a:endParaRPr sz="1800"/>
          </a:p>
        </p:txBody>
      </p:sp>
      <p:sp>
        <p:nvSpPr>
          <p:cNvPr id="480" name="Google Shape;480;p29"/>
          <p:cNvSpPr/>
          <p:nvPr/>
        </p:nvSpPr>
        <p:spPr>
          <a:xfrm>
            <a:off x="1578968" y="1784346"/>
            <a:ext cx="471636" cy="473012"/>
          </a:xfrm>
          <a:custGeom>
            <a:avLst/>
            <a:gdLst/>
            <a:ahLst/>
            <a:cxnLst/>
            <a:rect l="l" t="t" r="r" b="b"/>
            <a:pathLst>
              <a:path w="31537" h="31629" extrusionOk="0">
                <a:moveTo>
                  <a:pt x="1" y="1"/>
                </a:moveTo>
                <a:lnTo>
                  <a:pt x="1" y="31629"/>
                </a:lnTo>
                <a:lnTo>
                  <a:pt x="31537" y="31629"/>
                </a:lnTo>
                <a:lnTo>
                  <a:pt x="31537" y="1"/>
                </a:lnTo>
                <a:close/>
              </a:path>
            </a:pathLst>
          </a:custGeom>
          <a:solidFill>
            <a:srgbClr val="FFFFFF"/>
          </a:solidFill>
          <a:ln>
            <a:noFill/>
          </a:ln>
        </p:spPr>
        <p:txBody>
          <a:bodyPr spcFirstLastPara="1" wrap="square" lIns="91425" tIns="91425" rIns="91425" bIns="91425" anchor="ctr" anchorCtr="0">
            <a:noAutofit/>
          </a:bodyPr>
          <a:lstStyle/>
          <a:p>
            <a:endParaRPr sz="1800"/>
          </a:p>
        </p:txBody>
      </p:sp>
      <p:sp>
        <p:nvSpPr>
          <p:cNvPr id="481" name="Google Shape;481;p29"/>
          <p:cNvSpPr/>
          <p:nvPr/>
        </p:nvSpPr>
        <p:spPr>
          <a:xfrm>
            <a:off x="1578968" y="2347839"/>
            <a:ext cx="471636" cy="135732"/>
          </a:xfrm>
          <a:custGeom>
            <a:avLst/>
            <a:gdLst/>
            <a:ahLst/>
            <a:cxnLst/>
            <a:rect l="l" t="t" r="r" b="b"/>
            <a:pathLst>
              <a:path w="31537" h="9076" extrusionOk="0">
                <a:moveTo>
                  <a:pt x="1" y="0"/>
                </a:moveTo>
                <a:lnTo>
                  <a:pt x="1" y="9076"/>
                </a:lnTo>
                <a:lnTo>
                  <a:pt x="31537" y="9076"/>
                </a:lnTo>
                <a:lnTo>
                  <a:pt x="31537" y="0"/>
                </a:lnTo>
                <a:close/>
              </a:path>
            </a:pathLst>
          </a:custGeom>
          <a:solidFill>
            <a:srgbClr val="FFFFFF"/>
          </a:solidFill>
          <a:ln>
            <a:noFill/>
          </a:ln>
        </p:spPr>
        <p:txBody>
          <a:bodyPr spcFirstLastPara="1" wrap="square" lIns="91425" tIns="91425" rIns="91425" bIns="91425" anchor="ctr" anchorCtr="0">
            <a:noAutofit/>
          </a:bodyPr>
          <a:lstStyle/>
          <a:p>
            <a:endParaRPr sz="1800"/>
          </a:p>
        </p:txBody>
      </p:sp>
      <p:sp>
        <p:nvSpPr>
          <p:cNvPr id="482" name="Google Shape;482;p29"/>
          <p:cNvSpPr/>
          <p:nvPr/>
        </p:nvSpPr>
        <p:spPr>
          <a:xfrm>
            <a:off x="1578968" y="2550735"/>
            <a:ext cx="471636" cy="50742"/>
          </a:xfrm>
          <a:custGeom>
            <a:avLst/>
            <a:gdLst/>
            <a:ahLst/>
            <a:cxnLst/>
            <a:rect l="l" t="t" r="r" b="b"/>
            <a:pathLst>
              <a:path w="31537" h="3393" extrusionOk="0">
                <a:moveTo>
                  <a:pt x="1" y="1"/>
                </a:moveTo>
                <a:lnTo>
                  <a:pt x="1" y="3393"/>
                </a:lnTo>
                <a:lnTo>
                  <a:pt x="31537" y="3393"/>
                </a:lnTo>
                <a:lnTo>
                  <a:pt x="31537" y="1"/>
                </a:lnTo>
                <a:close/>
              </a:path>
            </a:pathLst>
          </a:custGeom>
          <a:solidFill>
            <a:srgbClr val="48FFD5"/>
          </a:solidFill>
          <a:ln>
            <a:noFill/>
          </a:ln>
        </p:spPr>
        <p:txBody>
          <a:bodyPr spcFirstLastPara="1" wrap="square" lIns="91425" tIns="91425" rIns="91425" bIns="91425" anchor="ctr" anchorCtr="0">
            <a:noAutofit/>
          </a:bodyPr>
          <a:lstStyle/>
          <a:p>
            <a:endParaRPr sz="1800"/>
          </a:p>
        </p:txBody>
      </p:sp>
      <p:sp>
        <p:nvSpPr>
          <p:cNvPr id="483" name="Google Shape;483;p29"/>
          <p:cNvSpPr/>
          <p:nvPr/>
        </p:nvSpPr>
        <p:spPr>
          <a:xfrm>
            <a:off x="1578968" y="2663167"/>
            <a:ext cx="471636" cy="50742"/>
          </a:xfrm>
          <a:custGeom>
            <a:avLst/>
            <a:gdLst/>
            <a:ahLst/>
            <a:cxnLst/>
            <a:rect l="l" t="t" r="r" b="b"/>
            <a:pathLst>
              <a:path w="31537" h="3393" extrusionOk="0">
                <a:moveTo>
                  <a:pt x="1" y="0"/>
                </a:moveTo>
                <a:lnTo>
                  <a:pt x="1" y="3392"/>
                </a:lnTo>
                <a:lnTo>
                  <a:pt x="31537" y="3392"/>
                </a:lnTo>
                <a:lnTo>
                  <a:pt x="31537" y="0"/>
                </a:lnTo>
                <a:close/>
              </a:path>
            </a:pathLst>
          </a:custGeom>
          <a:solidFill>
            <a:srgbClr val="48FFD5"/>
          </a:solidFill>
          <a:ln>
            <a:noFill/>
          </a:ln>
        </p:spPr>
        <p:txBody>
          <a:bodyPr spcFirstLastPara="1" wrap="square" lIns="91425" tIns="91425" rIns="91425" bIns="91425" anchor="ctr" anchorCtr="0">
            <a:noAutofit/>
          </a:bodyPr>
          <a:lstStyle/>
          <a:p>
            <a:endParaRPr sz="1800"/>
          </a:p>
        </p:txBody>
      </p:sp>
      <p:sp>
        <p:nvSpPr>
          <p:cNvPr id="484" name="Google Shape;484;p29"/>
          <p:cNvSpPr/>
          <p:nvPr/>
        </p:nvSpPr>
        <p:spPr>
          <a:xfrm>
            <a:off x="1578968" y="2776960"/>
            <a:ext cx="471636" cy="50742"/>
          </a:xfrm>
          <a:custGeom>
            <a:avLst/>
            <a:gdLst/>
            <a:ahLst/>
            <a:cxnLst/>
            <a:rect l="l" t="t" r="r" b="b"/>
            <a:pathLst>
              <a:path w="31537" h="3393" extrusionOk="0">
                <a:moveTo>
                  <a:pt x="1" y="0"/>
                </a:moveTo>
                <a:lnTo>
                  <a:pt x="1" y="3392"/>
                </a:lnTo>
                <a:lnTo>
                  <a:pt x="31537" y="3392"/>
                </a:lnTo>
                <a:lnTo>
                  <a:pt x="31537" y="0"/>
                </a:lnTo>
                <a:close/>
              </a:path>
            </a:pathLst>
          </a:custGeom>
          <a:solidFill>
            <a:srgbClr val="F4EED8"/>
          </a:solidFill>
          <a:ln>
            <a:noFill/>
          </a:ln>
        </p:spPr>
        <p:txBody>
          <a:bodyPr spcFirstLastPara="1" wrap="square" lIns="91425" tIns="91425" rIns="91425" bIns="91425" anchor="ctr" anchorCtr="0">
            <a:noAutofit/>
          </a:bodyPr>
          <a:lstStyle/>
          <a:p>
            <a:endParaRPr sz="1800"/>
          </a:p>
        </p:txBody>
      </p:sp>
      <p:sp>
        <p:nvSpPr>
          <p:cNvPr id="485" name="Google Shape;485;p29"/>
          <p:cNvSpPr/>
          <p:nvPr/>
        </p:nvSpPr>
        <p:spPr>
          <a:xfrm>
            <a:off x="1578968" y="2889378"/>
            <a:ext cx="471636" cy="50742"/>
          </a:xfrm>
          <a:custGeom>
            <a:avLst/>
            <a:gdLst/>
            <a:ahLst/>
            <a:cxnLst/>
            <a:rect l="l" t="t" r="r" b="b"/>
            <a:pathLst>
              <a:path w="31537" h="3393" extrusionOk="0">
                <a:moveTo>
                  <a:pt x="1" y="0"/>
                </a:moveTo>
                <a:lnTo>
                  <a:pt x="1" y="3392"/>
                </a:lnTo>
                <a:lnTo>
                  <a:pt x="31537" y="3392"/>
                </a:lnTo>
                <a:lnTo>
                  <a:pt x="31537" y="0"/>
                </a:lnTo>
                <a:close/>
              </a:path>
            </a:pathLst>
          </a:custGeom>
          <a:solidFill>
            <a:srgbClr val="F4EED8"/>
          </a:solidFill>
          <a:ln>
            <a:noFill/>
          </a:ln>
        </p:spPr>
        <p:txBody>
          <a:bodyPr spcFirstLastPara="1" wrap="square" lIns="91425" tIns="91425" rIns="91425" bIns="91425" anchor="ctr" anchorCtr="0">
            <a:noAutofit/>
          </a:bodyPr>
          <a:lstStyle/>
          <a:p>
            <a:endParaRPr sz="1800"/>
          </a:p>
        </p:txBody>
      </p:sp>
      <p:sp>
        <p:nvSpPr>
          <p:cNvPr id="486" name="Google Shape;486;p29"/>
          <p:cNvSpPr/>
          <p:nvPr/>
        </p:nvSpPr>
        <p:spPr>
          <a:xfrm>
            <a:off x="2179479" y="1784346"/>
            <a:ext cx="765023" cy="473012"/>
          </a:xfrm>
          <a:custGeom>
            <a:avLst/>
            <a:gdLst/>
            <a:ahLst/>
            <a:cxnLst/>
            <a:rect l="l" t="t" r="r" b="b"/>
            <a:pathLst>
              <a:path w="51155" h="31629" extrusionOk="0">
                <a:moveTo>
                  <a:pt x="0" y="1"/>
                </a:moveTo>
                <a:lnTo>
                  <a:pt x="0" y="31629"/>
                </a:lnTo>
                <a:lnTo>
                  <a:pt x="51155" y="31629"/>
                </a:lnTo>
                <a:lnTo>
                  <a:pt x="51155" y="1"/>
                </a:lnTo>
                <a:close/>
              </a:path>
            </a:pathLst>
          </a:custGeom>
          <a:solidFill>
            <a:srgbClr val="48FFD5"/>
          </a:solidFill>
          <a:ln>
            <a:noFill/>
          </a:ln>
        </p:spPr>
        <p:txBody>
          <a:bodyPr spcFirstLastPara="1" wrap="square" lIns="91425" tIns="91425" rIns="91425" bIns="91425" anchor="ctr" anchorCtr="0">
            <a:noAutofit/>
          </a:bodyPr>
          <a:lstStyle/>
          <a:p>
            <a:endParaRPr sz="1800"/>
          </a:p>
        </p:txBody>
      </p:sp>
      <p:sp>
        <p:nvSpPr>
          <p:cNvPr id="487" name="Google Shape;487;p29"/>
          <p:cNvSpPr/>
          <p:nvPr/>
        </p:nvSpPr>
        <p:spPr>
          <a:xfrm>
            <a:off x="2179479" y="2347839"/>
            <a:ext cx="765023" cy="135732"/>
          </a:xfrm>
          <a:custGeom>
            <a:avLst/>
            <a:gdLst/>
            <a:ahLst/>
            <a:cxnLst/>
            <a:rect l="l" t="t" r="r" b="b"/>
            <a:pathLst>
              <a:path w="51155" h="9076" extrusionOk="0">
                <a:moveTo>
                  <a:pt x="0" y="0"/>
                </a:moveTo>
                <a:lnTo>
                  <a:pt x="0" y="9076"/>
                </a:lnTo>
                <a:lnTo>
                  <a:pt x="51155" y="9076"/>
                </a:lnTo>
                <a:lnTo>
                  <a:pt x="51155" y="0"/>
                </a:lnTo>
                <a:close/>
              </a:path>
            </a:pathLst>
          </a:custGeom>
          <a:solidFill>
            <a:srgbClr val="FFFFFF"/>
          </a:solidFill>
          <a:ln>
            <a:noFill/>
          </a:ln>
        </p:spPr>
        <p:txBody>
          <a:bodyPr spcFirstLastPara="1" wrap="square" lIns="91425" tIns="91425" rIns="91425" bIns="91425" anchor="ctr" anchorCtr="0">
            <a:noAutofit/>
          </a:bodyPr>
          <a:lstStyle/>
          <a:p>
            <a:endParaRPr sz="1800"/>
          </a:p>
        </p:txBody>
      </p:sp>
      <p:sp>
        <p:nvSpPr>
          <p:cNvPr id="488" name="Google Shape;488;p29"/>
          <p:cNvSpPr/>
          <p:nvPr/>
        </p:nvSpPr>
        <p:spPr>
          <a:xfrm>
            <a:off x="2179479" y="2550735"/>
            <a:ext cx="765023" cy="50742"/>
          </a:xfrm>
          <a:custGeom>
            <a:avLst/>
            <a:gdLst/>
            <a:ahLst/>
            <a:cxnLst/>
            <a:rect l="l" t="t" r="r" b="b"/>
            <a:pathLst>
              <a:path w="51155" h="3393" extrusionOk="0">
                <a:moveTo>
                  <a:pt x="0" y="1"/>
                </a:moveTo>
                <a:lnTo>
                  <a:pt x="0" y="3393"/>
                </a:lnTo>
                <a:lnTo>
                  <a:pt x="51155" y="3393"/>
                </a:lnTo>
                <a:lnTo>
                  <a:pt x="51155" y="1"/>
                </a:lnTo>
                <a:close/>
              </a:path>
            </a:pathLst>
          </a:custGeom>
          <a:solidFill>
            <a:srgbClr val="48FFD5"/>
          </a:solidFill>
          <a:ln>
            <a:noFill/>
          </a:ln>
        </p:spPr>
        <p:txBody>
          <a:bodyPr spcFirstLastPara="1" wrap="square" lIns="91425" tIns="91425" rIns="91425" bIns="91425" anchor="ctr" anchorCtr="0">
            <a:noAutofit/>
          </a:bodyPr>
          <a:lstStyle/>
          <a:p>
            <a:endParaRPr sz="1800"/>
          </a:p>
        </p:txBody>
      </p:sp>
      <p:sp>
        <p:nvSpPr>
          <p:cNvPr id="489" name="Google Shape;489;p29"/>
          <p:cNvSpPr/>
          <p:nvPr/>
        </p:nvSpPr>
        <p:spPr>
          <a:xfrm>
            <a:off x="2179479" y="2663167"/>
            <a:ext cx="765023" cy="50742"/>
          </a:xfrm>
          <a:custGeom>
            <a:avLst/>
            <a:gdLst/>
            <a:ahLst/>
            <a:cxnLst/>
            <a:rect l="l" t="t" r="r" b="b"/>
            <a:pathLst>
              <a:path w="51155" h="3393" extrusionOk="0">
                <a:moveTo>
                  <a:pt x="0" y="0"/>
                </a:moveTo>
                <a:lnTo>
                  <a:pt x="0" y="3392"/>
                </a:lnTo>
                <a:lnTo>
                  <a:pt x="51155" y="3392"/>
                </a:lnTo>
                <a:lnTo>
                  <a:pt x="51155" y="0"/>
                </a:lnTo>
                <a:close/>
              </a:path>
            </a:pathLst>
          </a:custGeom>
          <a:solidFill>
            <a:srgbClr val="48FFD5"/>
          </a:solidFill>
          <a:ln>
            <a:noFill/>
          </a:ln>
        </p:spPr>
        <p:txBody>
          <a:bodyPr spcFirstLastPara="1" wrap="square" lIns="91425" tIns="91425" rIns="91425" bIns="91425" anchor="ctr" anchorCtr="0">
            <a:noAutofit/>
          </a:bodyPr>
          <a:lstStyle/>
          <a:p>
            <a:endParaRPr sz="1800"/>
          </a:p>
        </p:txBody>
      </p:sp>
      <p:sp>
        <p:nvSpPr>
          <p:cNvPr id="490" name="Google Shape;490;p29"/>
          <p:cNvSpPr/>
          <p:nvPr/>
        </p:nvSpPr>
        <p:spPr>
          <a:xfrm>
            <a:off x="2179479" y="2776960"/>
            <a:ext cx="765023" cy="50742"/>
          </a:xfrm>
          <a:custGeom>
            <a:avLst/>
            <a:gdLst/>
            <a:ahLst/>
            <a:cxnLst/>
            <a:rect l="l" t="t" r="r" b="b"/>
            <a:pathLst>
              <a:path w="51155" h="3393" extrusionOk="0">
                <a:moveTo>
                  <a:pt x="0" y="0"/>
                </a:moveTo>
                <a:lnTo>
                  <a:pt x="0" y="3392"/>
                </a:lnTo>
                <a:lnTo>
                  <a:pt x="51155" y="3392"/>
                </a:lnTo>
                <a:lnTo>
                  <a:pt x="51155" y="0"/>
                </a:lnTo>
                <a:close/>
              </a:path>
            </a:pathLst>
          </a:custGeom>
          <a:solidFill>
            <a:srgbClr val="F4EED8"/>
          </a:solidFill>
          <a:ln>
            <a:noFill/>
          </a:ln>
        </p:spPr>
        <p:txBody>
          <a:bodyPr spcFirstLastPara="1" wrap="square" lIns="91425" tIns="91425" rIns="91425" bIns="91425" anchor="ctr" anchorCtr="0">
            <a:noAutofit/>
          </a:bodyPr>
          <a:lstStyle/>
          <a:p>
            <a:endParaRPr sz="1800"/>
          </a:p>
        </p:txBody>
      </p:sp>
      <p:sp>
        <p:nvSpPr>
          <p:cNvPr id="491" name="Google Shape;491;p29"/>
          <p:cNvSpPr/>
          <p:nvPr/>
        </p:nvSpPr>
        <p:spPr>
          <a:xfrm>
            <a:off x="2179478" y="2889378"/>
            <a:ext cx="471636" cy="50742"/>
          </a:xfrm>
          <a:custGeom>
            <a:avLst/>
            <a:gdLst/>
            <a:ahLst/>
            <a:cxnLst/>
            <a:rect l="l" t="t" r="r" b="b"/>
            <a:pathLst>
              <a:path w="31537" h="3393" extrusionOk="0">
                <a:moveTo>
                  <a:pt x="0" y="0"/>
                </a:moveTo>
                <a:lnTo>
                  <a:pt x="0" y="3392"/>
                </a:lnTo>
                <a:lnTo>
                  <a:pt x="31536" y="3392"/>
                </a:lnTo>
                <a:lnTo>
                  <a:pt x="31536" y="0"/>
                </a:lnTo>
                <a:close/>
              </a:path>
            </a:pathLst>
          </a:custGeom>
          <a:solidFill>
            <a:srgbClr val="F4EED8"/>
          </a:solidFill>
          <a:ln>
            <a:noFill/>
          </a:ln>
        </p:spPr>
        <p:txBody>
          <a:bodyPr spcFirstLastPara="1" wrap="square" lIns="91425" tIns="91425" rIns="91425" bIns="91425" anchor="ctr" anchorCtr="0">
            <a:noAutofit/>
          </a:bodyPr>
          <a:lstStyle/>
          <a:p>
            <a:endParaRPr sz="1800"/>
          </a:p>
        </p:txBody>
      </p:sp>
      <p:sp>
        <p:nvSpPr>
          <p:cNvPr id="492" name="Google Shape;492;p29"/>
          <p:cNvSpPr/>
          <p:nvPr/>
        </p:nvSpPr>
        <p:spPr>
          <a:xfrm>
            <a:off x="975722" y="2775585"/>
            <a:ext cx="2085295" cy="1140678"/>
          </a:xfrm>
          <a:custGeom>
            <a:avLst/>
            <a:gdLst/>
            <a:ahLst/>
            <a:cxnLst/>
            <a:rect l="l" t="t" r="r" b="b"/>
            <a:pathLst>
              <a:path w="139438" h="76274" extrusionOk="0">
                <a:moveTo>
                  <a:pt x="5776" y="0"/>
                </a:moveTo>
                <a:cubicBezTo>
                  <a:pt x="2568" y="0"/>
                  <a:pt x="1" y="2659"/>
                  <a:pt x="1" y="5868"/>
                </a:cubicBezTo>
                <a:lnTo>
                  <a:pt x="1" y="76274"/>
                </a:lnTo>
                <a:lnTo>
                  <a:pt x="139438" y="76274"/>
                </a:lnTo>
                <a:lnTo>
                  <a:pt x="139438" y="5868"/>
                </a:lnTo>
                <a:cubicBezTo>
                  <a:pt x="139346" y="2659"/>
                  <a:pt x="136871" y="92"/>
                  <a:pt x="133663" y="0"/>
                </a:cubicBezTo>
                <a:close/>
              </a:path>
            </a:pathLst>
          </a:custGeom>
          <a:solidFill>
            <a:srgbClr val="48FFD5"/>
          </a:solidFill>
          <a:ln>
            <a:noFill/>
          </a:ln>
        </p:spPr>
        <p:txBody>
          <a:bodyPr spcFirstLastPara="1" wrap="square" lIns="91425" tIns="91425" rIns="91425" bIns="91425" anchor="ctr" anchorCtr="0">
            <a:noAutofit/>
          </a:bodyPr>
          <a:lstStyle/>
          <a:p>
            <a:endParaRPr sz="1800"/>
          </a:p>
        </p:txBody>
      </p:sp>
      <p:sp>
        <p:nvSpPr>
          <p:cNvPr id="493" name="Google Shape;493;p29"/>
          <p:cNvSpPr/>
          <p:nvPr/>
        </p:nvSpPr>
        <p:spPr>
          <a:xfrm>
            <a:off x="1030889" y="2835432"/>
            <a:ext cx="1975630" cy="1076311"/>
          </a:xfrm>
          <a:custGeom>
            <a:avLst/>
            <a:gdLst/>
            <a:ahLst/>
            <a:cxnLst/>
            <a:rect l="l" t="t" r="r" b="b"/>
            <a:pathLst>
              <a:path w="132105" h="71970" extrusionOk="0">
                <a:moveTo>
                  <a:pt x="2686" y="1"/>
                </a:moveTo>
                <a:cubicBezTo>
                  <a:pt x="1199" y="1"/>
                  <a:pt x="1" y="1250"/>
                  <a:pt x="1" y="2755"/>
                </a:cubicBezTo>
                <a:lnTo>
                  <a:pt x="1" y="71970"/>
                </a:lnTo>
                <a:lnTo>
                  <a:pt x="132104" y="71970"/>
                </a:lnTo>
                <a:lnTo>
                  <a:pt x="132104" y="2755"/>
                </a:lnTo>
                <a:cubicBezTo>
                  <a:pt x="132104" y="1197"/>
                  <a:pt x="130821" y="5"/>
                  <a:pt x="129354" y="5"/>
                </a:cubicBezTo>
                <a:lnTo>
                  <a:pt x="2843" y="5"/>
                </a:lnTo>
                <a:cubicBezTo>
                  <a:pt x="2790" y="2"/>
                  <a:pt x="2738" y="1"/>
                  <a:pt x="2686" y="1"/>
                </a:cubicBezTo>
                <a:close/>
              </a:path>
            </a:pathLst>
          </a:custGeom>
          <a:solidFill>
            <a:srgbClr val="0E2A47"/>
          </a:solidFill>
          <a:ln>
            <a:noFill/>
          </a:ln>
        </p:spPr>
        <p:txBody>
          <a:bodyPr spcFirstLastPara="1" wrap="square" lIns="91425" tIns="91425" rIns="91425" bIns="91425" anchor="ctr" anchorCtr="0">
            <a:noAutofit/>
          </a:bodyPr>
          <a:lstStyle/>
          <a:p>
            <a:endParaRPr sz="1800"/>
          </a:p>
        </p:txBody>
      </p:sp>
      <p:sp>
        <p:nvSpPr>
          <p:cNvPr id="494" name="Google Shape;494;p29"/>
          <p:cNvSpPr/>
          <p:nvPr/>
        </p:nvSpPr>
        <p:spPr>
          <a:xfrm>
            <a:off x="781051" y="3916257"/>
            <a:ext cx="2474649" cy="174136"/>
          </a:xfrm>
          <a:custGeom>
            <a:avLst/>
            <a:gdLst/>
            <a:ahLst/>
            <a:cxnLst/>
            <a:rect l="l" t="t" r="r" b="b"/>
            <a:pathLst>
              <a:path w="165473" h="11644" extrusionOk="0">
                <a:moveTo>
                  <a:pt x="0" y="1"/>
                </a:moveTo>
                <a:lnTo>
                  <a:pt x="0" y="4859"/>
                </a:lnTo>
                <a:cubicBezTo>
                  <a:pt x="0" y="8618"/>
                  <a:pt x="3025" y="11643"/>
                  <a:pt x="6784" y="11643"/>
                </a:cubicBezTo>
                <a:lnTo>
                  <a:pt x="158689" y="11643"/>
                </a:lnTo>
                <a:cubicBezTo>
                  <a:pt x="162448" y="11643"/>
                  <a:pt x="165473" y="8618"/>
                  <a:pt x="165473" y="4859"/>
                </a:cubicBezTo>
                <a:lnTo>
                  <a:pt x="165473" y="1"/>
                </a:lnTo>
                <a:close/>
              </a:path>
            </a:pathLst>
          </a:custGeom>
          <a:solidFill>
            <a:schemeClr val="accent1"/>
          </a:solidFill>
          <a:ln>
            <a:noFill/>
          </a:ln>
        </p:spPr>
        <p:txBody>
          <a:bodyPr spcFirstLastPara="1" wrap="square" lIns="91425" tIns="91425" rIns="91425" bIns="91425" anchor="ctr" anchorCtr="0">
            <a:noAutofit/>
          </a:bodyPr>
          <a:lstStyle/>
          <a:p>
            <a:endParaRPr sz="1800"/>
          </a:p>
        </p:txBody>
      </p:sp>
      <p:sp>
        <p:nvSpPr>
          <p:cNvPr id="495" name="Google Shape;495;p29"/>
          <p:cNvSpPr/>
          <p:nvPr/>
        </p:nvSpPr>
        <p:spPr>
          <a:xfrm>
            <a:off x="1786000" y="3892945"/>
            <a:ext cx="464786" cy="79524"/>
          </a:xfrm>
          <a:custGeom>
            <a:avLst/>
            <a:gdLst/>
            <a:ahLst/>
            <a:cxnLst/>
            <a:rect l="l" t="t" r="r" b="b"/>
            <a:pathLst>
              <a:path w="31079" h="3760" extrusionOk="0">
                <a:moveTo>
                  <a:pt x="1" y="1"/>
                </a:moveTo>
                <a:lnTo>
                  <a:pt x="1" y="3759"/>
                </a:lnTo>
                <a:lnTo>
                  <a:pt x="31078" y="3759"/>
                </a:lnTo>
                <a:lnTo>
                  <a:pt x="31078" y="1"/>
                </a:lnTo>
                <a:close/>
              </a:path>
            </a:pathLst>
          </a:custGeom>
          <a:solidFill>
            <a:srgbClr val="0E2A47"/>
          </a:solidFill>
          <a:ln>
            <a:noFill/>
          </a:ln>
        </p:spPr>
        <p:txBody>
          <a:bodyPr spcFirstLastPara="1" wrap="square" lIns="91425" tIns="91425" rIns="91425" bIns="91425" anchor="ctr" anchorCtr="0">
            <a:noAutofit/>
          </a:bodyPr>
          <a:lstStyle/>
          <a:p>
            <a:endParaRPr sz="1800"/>
          </a:p>
        </p:txBody>
      </p:sp>
      <p:sp>
        <p:nvSpPr>
          <p:cNvPr id="496" name="Google Shape;496;p29"/>
          <p:cNvSpPr/>
          <p:nvPr/>
        </p:nvSpPr>
        <p:spPr>
          <a:xfrm>
            <a:off x="781051" y="3916257"/>
            <a:ext cx="2474649" cy="174136"/>
          </a:xfrm>
          <a:custGeom>
            <a:avLst/>
            <a:gdLst/>
            <a:ahLst/>
            <a:cxnLst/>
            <a:rect l="l" t="t" r="r" b="b"/>
            <a:pathLst>
              <a:path w="165473" h="11644" extrusionOk="0">
                <a:moveTo>
                  <a:pt x="0" y="1"/>
                </a:moveTo>
                <a:lnTo>
                  <a:pt x="0" y="2384"/>
                </a:lnTo>
                <a:cubicBezTo>
                  <a:pt x="0" y="7518"/>
                  <a:pt x="4125" y="11643"/>
                  <a:pt x="9259" y="11643"/>
                </a:cubicBezTo>
                <a:lnTo>
                  <a:pt x="156214" y="11643"/>
                </a:lnTo>
                <a:cubicBezTo>
                  <a:pt x="161347" y="11643"/>
                  <a:pt x="165473" y="7518"/>
                  <a:pt x="165473" y="2384"/>
                </a:cubicBezTo>
                <a:lnTo>
                  <a:pt x="165473" y="1"/>
                </a:lnTo>
                <a:lnTo>
                  <a:pt x="165381" y="1"/>
                </a:lnTo>
                <a:cubicBezTo>
                  <a:pt x="164556" y="4401"/>
                  <a:pt x="160706" y="7701"/>
                  <a:pt x="156214" y="7701"/>
                </a:cubicBezTo>
                <a:lnTo>
                  <a:pt x="9259" y="7701"/>
                </a:lnTo>
                <a:cubicBezTo>
                  <a:pt x="4767" y="7701"/>
                  <a:pt x="825" y="4401"/>
                  <a:pt x="92" y="1"/>
                </a:cubicBezTo>
                <a:close/>
              </a:path>
            </a:pathLst>
          </a:custGeom>
          <a:solidFill>
            <a:srgbClr val="48FFD5"/>
          </a:solidFill>
          <a:ln>
            <a:noFill/>
          </a:ln>
        </p:spPr>
        <p:txBody>
          <a:bodyPr spcFirstLastPara="1" wrap="square" lIns="91425" tIns="91425" rIns="91425" bIns="91425" anchor="ctr" anchorCtr="0">
            <a:noAutofit/>
          </a:bodyPr>
          <a:lstStyle/>
          <a:p>
            <a:endParaRPr sz="1800"/>
          </a:p>
        </p:txBody>
      </p:sp>
      <p:sp>
        <p:nvSpPr>
          <p:cNvPr id="497" name="Google Shape;497;p29"/>
          <p:cNvSpPr/>
          <p:nvPr/>
        </p:nvSpPr>
        <p:spPr>
          <a:xfrm>
            <a:off x="1030563" y="2839951"/>
            <a:ext cx="1975630" cy="80966"/>
          </a:xfrm>
          <a:custGeom>
            <a:avLst/>
            <a:gdLst/>
            <a:ahLst/>
            <a:cxnLst/>
            <a:rect l="l" t="t" r="r" b="b"/>
            <a:pathLst>
              <a:path w="132105" h="5414" extrusionOk="0">
                <a:moveTo>
                  <a:pt x="2686" y="1"/>
                </a:moveTo>
                <a:cubicBezTo>
                  <a:pt x="1199" y="1"/>
                  <a:pt x="1" y="1250"/>
                  <a:pt x="1" y="2755"/>
                </a:cubicBezTo>
                <a:lnTo>
                  <a:pt x="1" y="5414"/>
                </a:lnTo>
                <a:lnTo>
                  <a:pt x="132104" y="5414"/>
                </a:lnTo>
                <a:lnTo>
                  <a:pt x="132104" y="2755"/>
                </a:lnTo>
                <a:cubicBezTo>
                  <a:pt x="132104" y="1197"/>
                  <a:pt x="130821" y="5"/>
                  <a:pt x="129354" y="5"/>
                </a:cubicBezTo>
                <a:lnTo>
                  <a:pt x="2843" y="5"/>
                </a:lnTo>
                <a:cubicBezTo>
                  <a:pt x="2790" y="2"/>
                  <a:pt x="2738" y="1"/>
                  <a:pt x="2686" y="1"/>
                </a:cubicBezTo>
                <a:close/>
              </a:path>
            </a:pathLst>
          </a:custGeom>
          <a:solidFill>
            <a:srgbClr val="48FFD5"/>
          </a:solidFill>
          <a:ln>
            <a:noFill/>
          </a:ln>
        </p:spPr>
        <p:txBody>
          <a:bodyPr spcFirstLastPara="1" wrap="square" lIns="91425" tIns="91425" rIns="91425" bIns="91425" anchor="ctr" anchorCtr="0">
            <a:noAutofit/>
          </a:bodyPr>
          <a:lstStyle/>
          <a:p>
            <a:endParaRPr sz="1800"/>
          </a:p>
        </p:txBody>
      </p:sp>
      <p:sp>
        <p:nvSpPr>
          <p:cNvPr id="498" name="Google Shape;498;p29"/>
          <p:cNvSpPr/>
          <p:nvPr/>
        </p:nvSpPr>
        <p:spPr>
          <a:xfrm>
            <a:off x="1030563" y="2916776"/>
            <a:ext cx="1975630" cy="80907"/>
          </a:xfrm>
          <a:custGeom>
            <a:avLst/>
            <a:gdLst/>
            <a:ahLst/>
            <a:cxnLst/>
            <a:rect l="l" t="t" r="r" b="b"/>
            <a:pathLst>
              <a:path w="132105" h="5410" extrusionOk="0">
                <a:moveTo>
                  <a:pt x="1" y="1"/>
                </a:moveTo>
                <a:lnTo>
                  <a:pt x="1" y="5410"/>
                </a:lnTo>
                <a:lnTo>
                  <a:pt x="132104" y="5410"/>
                </a:lnTo>
                <a:lnTo>
                  <a:pt x="132104" y="1"/>
                </a:lnTo>
                <a:close/>
              </a:path>
            </a:pathLst>
          </a:custGeom>
          <a:solidFill>
            <a:srgbClr val="48FFD5"/>
          </a:solidFill>
          <a:ln>
            <a:noFill/>
          </a:ln>
        </p:spPr>
        <p:txBody>
          <a:bodyPr spcFirstLastPara="1" wrap="square" lIns="91425" tIns="91425" rIns="91425" bIns="91425" anchor="ctr" anchorCtr="0">
            <a:noAutofit/>
          </a:bodyPr>
          <a:lstStyle/>
          <a:p>
            <a:endParaRPr sz="1800"/>
          </a:p>
        </p:txBody>
      </p:sp>
      <p:sp>
        <p:nvSpPr>
          <p:cNvPr id="499" name="Google Shape;499;p29"/>
          <p:cNvSpPr/>
          <p:nvPr/>
        </p:nvSpPr>
        <p:spPr>
          <a:xfrm>
            <a:off x="2636016" y="2920904"/>
            <a:ext cx="370196" cy="80907"/>
          </a:xfrm>
          <a:custGeom>
            <a:avLst/>
            <a:gdLst/>
            <a:ahLst/>
            <a:cxnLst/>
            <a:rect l="l" t="t" r="r" b="b"/>
            <a:pathLst>
              <a:path w="24754" h="5410" extrusionOk="0">
                <a:moveTo>
                  <a:pt x="1" y="1"/>
                </a:moveTo>
                <a:lnTo>
                  <a:pt x="1" y="5410"/>
                </a:lnTo>
                <a:lnTo>
                  <a:pt x="24753" y="5410"/>
                </a:lnTo>
                <a:lnTo>
                  <a:pt x="24753" y="1"/>
                </a:lnTo>
                <a:close/>
              </a:path>
            </a:pathLst>
          </a:custGeom>
          <a:solidFill>
            <a:srgbClr val="48FFD5"/>
          </a:solidFill>
          <a:ln>
            <a:noFill/>
          </a:ln>
        </p:spPr>
        <p:txBody>
          <a:bodyPr spcFirstLastPara="1" wrap="square" lIns="91425" tIns="91425" rIns="91425" bIns="91425" anchor="ctr" anchorCtr="0">
            <a:noAutofit/>
          </a:bodyPr>
          <a:lstStyle/>
          <a:p>
            <a:endParaRPr sz="1800"/>
          </a:p>
        </p:txBody>
      </p:sp>
      <p:sp>
        <p:nvSpPr>
          <p:cNvPr id="500" name="Google Shape;500;p29"/>
          <p:cNvSpPr/>
          <p:nvPr/>
        </p:nvSpPr>
        <p:spPr>
          <a:xfrm>
            <a:off x="2360452" y="2920904"/>
            <a:ext cx="275576" cy="80907"/>
          </a:xfrm>
          <a:custGeom>
            <a:avLst/>
            <a:gdLst/>
            <a:ahLst/>
            <a:cxnLst/>
            <a:rect l="l" t="t" r="r" b="b"/>
            <a:pathLst>
              <a:path w="18427" h="5410" extrusionOk="0">
                <a:moveTo>
                  <a:pt x="0" y="1"/>
                </a:moveTo>
                <a:lnTo>
                  <a:pt x="0" y="5410"/>
                </a:lnTo>
                <a:lnTo>
                  <a:pt x="18427" y="5410"/>
                </a:lnTo>
                <a:lnTo>
                  <a:pt x="18427" y="1"/>
                </a:lnTo>
                <a:close/>
              </a:path>
            </a:pathLst>
          </a:custGeom>
          <a:solidFill>
            <a:srgbClr val="48FFD5"/>
          </a:solidFill>
          <a:ln>
            <a:noFill/>
          </a:ln>
        </p:spPr>
        <p:txBody>
          <a:bodyPr spcFirstLastPara="1" wrap="square" lIns="91425" tIns="91425" rIns="91425" bIns="91425" anchor="ctr" anchorCtr="0">
            <a:noAutofit/>
          </a:bodyPr>
          <a:lstStyle/>
          <a:p>
            <a:endParaRPr sz="1800"/>
          </a:p>
        </p:txBody>
      </p:sp>
      <p:sp>
        <p:nvSpPr>
          <p:cNvPr id="501" name="Google Shape;501;p29"/>
          <p:cNvSpPr/>
          <p:nvPr/>
        </p:nvSpPr>
        <p:spPr>
          <a:xfrm>
            <a:off x="2093098" y="3071727"/>
            <a:ext cx="850027" cy="213886"/>
          </a:xfrm>
          <a:custGeom>
            <a:avLst/>
            <a:gdLst/>
            <a:ahLst/>
            <a:cxnLst/>
            <a:rect l="l" t="t" r="r" b="b"/>
            <a:pathLst>
              <a:path w="56839" h="14302" extrusionOk="0">
                <a:moveTo>
                  <a:pt x="1" y="0"/>
                </a:moveTo>
                <a:lnTo>
                  <a:pt x="1" y="14301"/>
                </a:lnTo>
                <a:lnTo>
                  <a:pt x="56839" y="14301"/>
                </a:lnTo>
                <a:lnTo>
                  <a:pt x="56839" y="0"/>
                </a:lnTo>
                <a:close/>
              </a:path>
            </a:pathLst>
          </a:custGeom>
          <a:solidFill>
            <a:srgbClr val="48FFD5"/>
          </a:solidFill>
          <a:ln>
            <a:noFill/>
          </a:ln>
        </p:spPr>
        <p:txBody>
          <a:bodyPr spcFirstLastPara="1" wrap="square" lIns="91425" tIns="91425" rIns="91425" bIns="91425" anchor="ctr" anchorCtr="0">
            <a:noAutofit/>
          </a:bodyPr>
          <a:lstStyle/>
          <a:p>
            <a:endParaRPr sz="1800"/>
          </a:p>
        </p:txBody>
      </p:sp>
      <p:sp>
        <p:nvSpPr>
          <p:cNvPr id="502" name="Google Shape;502;p29"/>
          <p:cNvSpPr/>
          <p:nvPr/>
        </p:nvSpPr>
        <p:spPr>
          <a:xfrm>
            <a:off x="2093098" y="3345928"/>
            <a:ext cx="651245" cy="45254"/>
          </a:xfrm>
          <a:custGeom>
            <a:avLst/>
            <a:gdLst/>
            <a:ahLst/>
            <a:cxnLst/>
            <a:rect l="l" t="t" r="r" b="b"/>
            <a:pathLst>
              <a:path w="43547" h="3026" extrusionOk="0">
                <a:moveTo>
                  <a:pt x="1" y="0"/>
                </a:moveTo>
                <a:lnTo>
                  <a:pt x="1" y="3025"/>
                </a:lnTo>
                <a:lnTo>
                  <a:pt x="43546" y="3025"/>
                </a:lnTo>
                <a:lnTo>
                  <a:pt x="43546" y="0"/>
                </a:lnTo>
                <a:close/>
              </a:path>
            </a:pathLst>
          </a:custGeom>
          <a:solidFill>
            <a:srgbClr val="48FFD5"/>
          </a:solidFill>
          <a:ln>
            <a:noFill/>
          </a:ln>
        </p:spPr>
        <p:txBody>
          <a:bodyPr spcFirstLastPara="1" wrap="square" lIns="91425" tIns="91425" rIns="91425" bIns="91425" anchor="ctr" anchorCtr="0">
            <a:noAutofit/>
          </a:bodyPr>
          <a:lstStyle/>
          <a:p>
            <a:endParaRPr sz="1800"/>
          </a:p>
        </p:txBody>
      </p:sp>
      <p:sp>
        <p:nvSpPr>
          <p:cNvPr id="503" name="Google Shape;503;p29"/>
          <p:cNvSpPr/>
          <p:nvPr/>
        </p:nvSpPr>
        <p:spPr>
          <a:xfrm>
            <a:off x="2093098" y="3444631"/>
            <a:ext cx="850027" cy="45254"/>
          </a:xfrm>
          <a:custGeom>
            <a:avLst/>
            <a:gdLst/>
            <a:ahLst/>
            <a:cxnLst/>
            <a:rect l="l" t="t" r="r" b="b"/>
            <a:pathLst>
              <a:path w="56839" h="3026" extrusionOk="0">
                <a:moveTo>
                  <a:pt x="1" y="1"/>
                </a:moveTo>
                <a:lnTo>
                  <a:pt x="1" y="3026"/>
                </a:lnTo>
                <a:lnTo>
                  <a:pt x="56839" y="3026"/>
                </a:lnTo>
                <a:lnTo>
                  <a:pt x="56839" y="1"/>
                </a:lnTo>
                <a:close/>
              </a:path>
            </a:pathLst>
          </a:custGeom>
          <a:solidFill>
            <a:srgbClr val="48FFD5"/>
          </a:solidFill>
          <a:ln>
            <a:noFill/>
          </a:ln>
        </p:spPr>
        <p:txBody>
          <a:bodyPr spcFirstLastPara="1" wrap="square" lIns="91425" tIns="91425" rIns="91425" bIns="91425" anchor="ctr" anchorCtr="0">
            <a:noAutofit/>
          </a:bodyPr>
          <a:lstStyle/>
          <a:p>
            <a:endParaRPr sz="1800"/>
          </a:p>
        </p:txBody>
      </p:sp>
      <p:sp>
        <p:nvSpPr>
          <p:cNvPr id="504" name="Google Shape;504;p29"/>
          <p:cNvSpPr/>
          <p:nvPr/>
        </p:nvSpPr>
        <p:spPr>
          <a:xfrm>
            <a:off x="2093098" y="3543351"/>
            <a:ext cx="850027" cy="46630"/>
          </a:xfrm>
          <a:custGeom>
            <a:avLst/>
            <a:gdLst/>
            <a:ahLst/>
            <a:cxnLst/>
            <a:rect l="l" t="t" r="r" b="b"/>
            <a:pathLst>
              <a:path w="56839" h="3118" extrusionOk="0">
                <a:moveTo>
                  <a:pt x="1" y="0"/>
                </a:moveTo>
                <a:lnTo>
                  <a:pt x="1" y="3117"/>
                </a:lnTo>
                <a:lnTo>
                  <a:pt x="56839" y="3117"/>
                </a:lnTo>
                <a:lnTo>
                  <a:pt x="56839" y="0"/>
                </a:lnTo>
                <a:close/>
              </a:path>
            </a:pathLst>
          </a:custGeom>
          <a:solidFill>
            <a:srgbClr val="FFFFFF"/>
          </a:solidFill>
          <a:ln>
            <a:noFill/>
          </a:ln>
        </p:spPr>
        <p:txBody>
          <a:bodyPr spcFirstLastPara="1" wrap="square" lIns="91425" tIns="91425" rIns="91425" bIns="91425" anchor="ctr" anchorCtr="0">
            <a:noAutofit/>
          </a:bodyPr>
          <a:lstStyle/>
          <a:p>
            <a:endParaRPr sz="1800"/>
          </a:p>
        </p:txBody>
      </p:sp>
      <p:sp>
        <p:nvSpPr>
          <p:cNvPr id="505" name="Google Shape;505;p29"/>
          <p:cNvSpPr/>
          <p:nvPr/>
        </p:nvSpPr>
        <p:spPr>
          <a:xfrm>
            <a:off x="2093098" y="3643431"/>
            <a:ext cx="850027" cy="45254"/>
          </a:xfrm>
          <a:custGeom>
            <a:avLst/>
            <a:gdLst/>
            <a:ahLst/>
            <a:cxnLst/>
            <a:rect l="l" t="t" r="r" b="b"/>
            <a:pathLst>
              <a:path w="56839" h="3026" extrusionOk="0">
                <a:moveTo>
                  <a:pt x="1" y="0"/>
                </a:moveTo>
                <a:lnTo>
                  <a:pt x="1" y="3026"/>
                </a:lnTo>
                <a:lnTo>
                  <a:pt x="56839" y="3026"/>
                </a:lnTo>
                <a:lnTo>
                  <a:pt x="56839" y="0"/>
                </a:lnTo>
                <a:close/>
              </a:path>
            </a:pathLst>
          </a:custGeom>
          <a:solidFill>
            <a:srgbClr val="FFFFFF"/>
          </a:solidFill>
          <a:ln>
            <a:noFill/>
          </a:ln>
        </p:spPr>
        <p:txBody>
          <a:bodyPr spcFirstLastPara="1" wrap="square" lIns="91425" tIns="91425" rIns="91425" bIns="91425" anchor="ctr" anchorCtr="0">
            <a:noAutofit/>
          </a:bodyPr>
          <a:lstStyle/>
          <a:p>
            <a:endParaRPr sz="1800"/>
          </a:p>
        </p:txBody>
      </p:sp>
      <p:sp>
        <p:nvSpPr>
          <p:cNvPr id="506" name="Google Shape;506;p29"/>
          <p:cNvSpPr/>
          <p:nvPr/>
        </p:nvSpPr>
        <p:spPr>
          <a:xfrm>
            <a:off x="2093098" y="3742149"/>
            <a:ext cx="473012" cy="45254"/>
          </a:xfrm>
          <a:custGeom>
            <a:avLst/>
            <a:gdLst/>
            <a:ahLst/>
            <a:cxnLst/>
            <a:rect l="l" t="t" r="r" b="b"/>
            <a:pathLst>
              <a:path w="31629" h="3026" extrusionOk="0">
                <a:moveTo>
                  <a:pt x="1" y="0"/>
                </a:moveTo>
                <a:lnTo>
                  <a:pt x="1" y="3025"/>
                </a:lnTo>
                <a:lnTo>
                  <a:pt x="31628" y="3025"/>
                </a:lnTo>
                <a:lnTo>
                  <a:pt x="31628" y="0"/>
                </a:lnTo>
                <a:close/>
              </a:path>
            </a:pathLst>
          </a:custGeom>
          <a:solidFill>
            <a:srgbClr val="FFFFFF"/>
          </a:solidFill>
          <a:ln>
            <a:noFill/>
          </a:ln>
        </p:spPr>
        <p:txBody>
          <a:bodyPr spcFirstLastPara="1" wrap="square" lIns="91425" tIns="91425" rIns="91425" bIns="91425" anchor="ctr" anchorCtr="0">
            <a:noAutofit/>
          </a:bodyPr>
          <a:lstStyle/>
          <a:p>
            <a:endParaRPr sz="1800"/>
          </a:p>
        </p:txBody>
      </p:sp>
      <p:sp>
        <p:nvSpPr>
          <p:cNvPr id="507" name="Google Shape;507;p29"/>
          <p:cNvSpPr/>
          <p:nvPr/>
        </p:nvSpPr>
        <p:spPr>
          <a:xfrm>
            <a:off x="2622317" y="3747623"/>
            <a:ext cx="83643" cy="79531"/>
          </a:xfrm>
          <a:custGeom>
            <a:avLst/>
            <a:gdLst/>
            <a:ahLst/>
            <a:cxnLst/>
            <a:rect l="l" t="t" r="r" b="b"/>
            <a:pathLst>
              <a:path w="5593" h="5318" extrusionOk="0">
                <a:moveTo>
                  <a:pt x="2842" y="1"/>
                </a:moveTo>
                <a:lnTo>
                  <a:pt x="1925" y="1743"/>
                </a:lnTo>
                <a:lnTo>
                  <a:pt x="0" y="2018"/>
                </a:lnTo>
                <a:lnTo>
                  <a:pt x="1467" y="3393"/>
                </a:lnTo>
                <a:lnTo>
                  <a:pt x="1100" y="5318"/>
                </a:lnTo>
                <a:lnTo>
                  <a:pt x="1100" y="5318"/>
                </a:lnTo>
                <a:lnTo>
                  <a:pt x="2842" y="4401"/>
                </a:lnTo>
                <a:lnTo>
                  <a:pt x="4584" y="5318"/>
                </a:lnTo>
                <a:lnTo>
                  <a:pt x="4217" y="3393"/>
                </a:lnTo>
                <a:lnTo>
                  <a:pt x="5592" y="2018"/>
                </a:lnTo>
                <a:lnTo>
                  <a:pt x="3667" y="1743"/>
                </a:lnTo>
                <a:lnTo>
                  <a:pt x="2842" y="1"/>
                </a:lnTo>
                <a:close/>
              </a:path>
            </a:pathLst>
          </a:custGeom>
          <a:solidFill>
            <a:srgbClr val="FFFFFF"/>
          </a:solidFill>
          <a:ln>
            <a:noFill/>
          </a:ln>
        </p:spPr>
        <p:txBody>
          <a:bodyPr spcFirstLastPara="1" wrap="square" lIns="91425" tIns="91425" rIns="91425" bIns="91425" anchor="ctr" anchorCtr="0">
            <a:noAutofit/>
          </a:bodyPr>
          <a:lstStyle/>
          <a:p>
            <a:endParaRPr sz="1800"/>
          </a:p>
        </p:txBody>
      </p:sp>
      <p:sp>
        <p:nvSpPr>
          <p:cNvPr id="508" name="Google Shape;508;p29"/>
          <p:cNvSpPr/>
          <p:nvPr/>
        </p:nvSpPr>
        <p:spPr>
          <a:xfrm>
            <a:off x="2731997" y="3747623"/>
            <a:ext cx="83643" cy="79531"/>
          </a:xfrm>
          <a:custGeom>
            <a:avLst/>
            <a:gdLst/>
            <a:ahLst/>
            <a:cxnLst/>
            <a:rect l="l" t="t" r="r" b="b"/>
            <a:pathLst>
              <a:path w="5593" h="5318" extrusionOk="0">
                <a:moveTo>
                  <a:pt x="2842" y="1"/>
                </a:moveTo>
                <a:lnTo>
                  <a:pt x="2017" y="1743"/>
                </a:lnTo>
                <a:lnTo>
                  <a:pt x="0" y="2018"/>
                </a:lnTo>
                <a:lnTo>
                  <a:pt x="1467" y="3393"/>
                </a:lnTo>
                <a:lnTo>
                  <a:pt x="1100" y="5318"/>
                </a:lnTo>
                <a:lnTo>
                  <a:pt x="2842" y="4401"/>
                </a:lnTo>
                <a:lnTo>
                  <a:pt x="4584" y="5318"/>
                </a:lnTo>
                <a:lnTo>
                  <a:pt x="4217" y="3393"/>
                </a:lnTo>
                <a:lnTo>
                  <a:pt x="5592" y="2018"/>
                </a:lnTo>
                <a:lnTo>
                  <a:pt x="3667" y="1743"/>
                </a:lnTo>
                <a:lnTo>
                  <a:pt x="2842" y="1"/>
                </a:lnTo>
                <a:close/>
              </a:path>
            </a:pathLst>
          </a:custGeom>
          <a:solidFill>
            <a:srgbClr val="FFFFFF"/>
          </a:solidFill>
          <a:ln>
            <a:noFill/>
          </a:ln>
        </p:spPr>
        <p:txBody>
          <a:bodyPr spcFirstLastPara="1" wrap="square" lIns="91425" tIns="91425" rIns="91425" bIns="91425" anchor="ctr" anchorCtr="0">
            <a:noAutofit/>
          </a:bodyPr>
          <a:lstStyle/>
          <a:p>
            <a:endParaRPr sz="1800"/>
          </a:p>
        </p:txBody>
      </p:sp>
      <p:sp>
        <p:nvSpPr>
          <p:cNvPr id="509" name="Google Shape;509;p29"/>
          <p:cNvSpPr/>
          <p:nvPr/>
        </p:nvSpPr>
        <p:spPr>
          <a:xfrm>
            <a:off x="2843039" y="3747623"/>
            <a:ext cx="83643" cy="79531"/>
          </a:xfrm>
          <a:custGeom>
            <a:avLst/>
            <a:gdLst/>
            <a:ahLst/>
            <a:cxnLst/>
            <a:rect l="l" t="t" r="r" b="b"/>
            <a:pathLst>
              <a:path w="5593" h="5318" extrusionOk="0">
                <a:moveTo>
                  <a:pt x="2751" y="1"/>
                </a:moveTo>
                <a:lnTo>
                  <a:pt x="1926" y="1743"/>
                </a:lnTo>
                <a:lnTo>
                  <a:pt x="1" y="2018"/>
                </a:lnTo>
                <a:lnTo>
                  <a:pt x="1376" y="3393"/>
                </a:lnTo>
                <a:lnTo>
                  <a:pt x="1009" y="5318"/>
                </a:lnTo>
                <a:lnTo>
                  <a:pt x="2751" y="4401"/>
                </a:lnTo>
                <a:lnTo>
                  <a:pt x="4493" y="5318"/>
                </a:lnTo>
                <a:lnTo>
                  <a:pt x="4126" y="3393"/>
                </a:lnTo>
                <a:lnTo>
                  <a:pt x="5593" y="2018"/>
                </a:lnTo>
                <a:lnTo>
                  <a:pt x="3668" y="1743"/>
                </a:lnTo>
                <a:lnTo>
                  <a:pt x="2751" y="1"/>
                </a:lnTo>
                <a:close/>
              </a:path>
            </a:pathLst>
          </a:custGeom>
          <a:solidFill>
            <a:srgbClr val="FFFFFF"/>
          </a:solidFill>
          <a:ln>
            <a:noFill/>
          </a:ln>
        </p:spPr>
        <p:txBody>
          <a:bodyPr spcFirstLastPara="1" wrap="square" lIns="91425" tIns="91425" rIns="91425" bIns="91425" anchor="ctr" anchorCtr="0">
            <a:noAutofit/>
          </a:bodyPr>
          <a:lstStyle/>
          <a:p>
            <a:endParaRPr sz="1800"/>
          </a:p>
        </p:txBody>
      </p:sp>
      <p:sp>
        <p:nvSpPr>
          <p:cNvPr id="510" name="Google Shape;510;p29"/>
          <p:cNvSpPr/>
          <p:nvPr/>
        </p:nvSpPr>
        <p:spPr>
          <a:xfrm>
            <a:off x="2704570" y="2861951"/>
            <a:ext cx="43893" cy="37447"/>
          </a:xfrm>
          <a:custGeom>
            <a:avLst/>
            <a:gdLst/>
            <a:ahLst/>
            <a:cxnLst/>
            <a:rect l="l" t="t" r="r" b="b"/>
            <a:pathLst>
              <a:path w="2935" h="2504" extrusionOk="0">
                <a:moveTo>
                  <a:pt x="1651" y="1"/>
                </a:moveTo>
                <a:cubicBezTo>
                  <a:pt x="551" y="1"/>
                  <a:pt x="1" y="1284"/>
                  <a:pt x="734" y="2109"/>
                </a:cubicBezTo>
                <a:cubicBezTo>
                  <a:pt x="1005" y="2381"/>
                  <a:pt x="1336" y="2503"/>
                  <a:pt x="1658" y="2503"/>
                </a:cubicBezTo>
                <a:cubicBezTo>
                  <a:pt x="2315" y="2503"/>
                  <a:pt x="2934" y="1993"/>
                  <a:pt x="2934" y="1193"/>
                </a:cubicBezTo>
                <a:cubicBezTo>
                  <a:pt x="2934" y="551"/>
                  <a:pt x="2384" y="1"/>
                  <a:pt x="1651" y="1"/>
                </a:cubicBezTo>
                <a:close/>
              </a:path>
            </a:pathLst>
          </a:custGeom>
          <a:solidFill>
            <a:srgbClr val="FFFFFF"/>
          </a:solidFill>
          <a:ln>
            <a:noFill/>
          </a:ln>
        </p:spPr>
        <p:txBody>
          <a:bodyPr spcFirstLastPara="1" wrap="square" lIns="91425" tIns="91425" rIns="91425" bIns="91425" anchor="ctr" anchorCtr="0">
            <a:noAutofit/>
          </a:bodyPr>
          <a:lstStyle/>
          <a:p>
            <a:endParaRPr sz="1800"/>
          </a:p>
        </p:txBody>
      </p:sp>
      <p:sp>
        <p:nvSpPr>
          <p:cNvPr id="511" name="Google Shape;511;p29"/>
          <p:cNvSpPr/>
          <p:nvPr/>
        </p:nvSpPr>
        <p:spPr>
          <a:xfrm>
            <a:off x="2785462" y="2861951"/>
            <a:ext cx="45254" cy="37447"/>
          </a:xfrm>
          <a:custGeom>
            <a:avLst/>
            <a:gdLst/>
            <a:ahLst/>
            <a:cxnLst/>
            <a:rect l="l" t="t" r="r" b="b"/>
            <a:pathLst>
              <a:path w="3026" h="2504" extrusionOk="0">
                <a:moveTo>
                  <a:pt x="1742" y="1"/>
                </a:moveTo>
                <a:cubicBezTo>
                  <a:pt x="642" y="1"/>
                  <a:pt x="0" y="1376"/>
                  <a:pt x="825" y="2109"/>
                </a:cubicBezTo>
                <a:cubicBezTo>
                  <a:pt x="1097" y="2381"/>
                  <a:pt x="1428" y="2503"/>
                  <a:pt x="1749" y="2503"/>
                </a:cubicBezTo>
                <a:cubicBezTo>
                  <a:pt x="2406" y="2503"/>
                  <a:pt x="3026" y="1993"/>
                  <a:pt x="3026" y="1193"/>
                </a:cubicBezTo>
                <a:cubicBezTo>
                  <a:pt x="3026" y="551"/>
                  <a:pt x="2384" y="1"/>
                  <a:pt x="1742" y="1"/>
                </a:cubicBezTo>
                <a:close/>
              </a:path>
            </a:pathLst>
          </a:custGeom>
          <a:solidFill>
            <a:srgbClr val="FFFFFF"/>
          </a:solidFill>
          <a:ln>
            <a:noFill/>
          </a:ln>
        </p:spPr>
        <p:txBody>
          <a:bodyPr spcFirstLastPara="1" wrap="square" lIns="91425" tIns="91425" rIns="91425" bIns="91425" anchor="ctr" anchorCtr="0">
            <a:noAutofit/>
          </a:bodyPr>
          <a:lstStyle/>
          <a:p>
            <a:endParaRPr sz="1800"/>
          </a:p>
        </p:txBody>
      </p:sp>
      <p:sp>
        <p:nvSpPr>
          <p:cNvPr id="512" name="Google Shape;512;p29"/>
          <p:cNvSpPr/>
          <p:nvPr/>
        </p:nvSpPr>
        <p:spPr>
          <a:xfrm>
            <a:off x="2869092" y="2861951"/>
            <a:ext cx="42517" cy="37447"/>
          </a:xfrm>
          <a:custGeom>
            <a:avLst/>
            <a:gdLst/>
            <a:ahLst/>
            <a:cxnLst/>
            <a:rect l="l" t="t" r="r" b="b"/>
            <a:pathLst>
              <a:path w="2843" h="2504" extrusionOk="0">
                <a:moveTo>
                  <a:pt x="1651" y="1"/>
                </a:moveTo>
                <a:cubicBezTo>
                  <a:pt x="551" y="1"/>
                  <a:pt x="1" y="1284"/>
                  <a:pt x="734" y="2109"/>
                </a:cubicBezTo>
                <a:cubicBezTo>
                  <a:pt x="1005" y="2381"/>
                  <a:pt x="1326" y="2503"/>
                  <a:pt x="1635" y="2503"/>
                </a:cubicBezTo>
                <a:cubicBezTo>
                  <a:pt x="2264" y="2503"/>
                  <a:pt x="2842" y="1993"/>
                  <a:pt x="2842" y="1193"/>
                </a:cubicBezTo>
                <a:cubicBezTo>
                  <a:pt x="2842" y="551"/>
                  <a:pt x="2292" y="1"/>
                  <a:pt x="1651" y="1"/>
                </a:cubicBezTo>
                <a:close/>
              </a:path>
            </a:pathLst>
          </a:custGeom>
          <a:solidFill>
            <a:srgbClr val="FFFFFF"/>
          </a:solidFill>
          <a:ln>
            <a:noFill/>
          </a:ln>
        </p:spPr>
        <p:txBody>
          <a:bodyPr spcFirstLastPara="1" wrap="square" lIns="91425" tIns="91425" rIns="91425" bIns="91425" anchor="ctr" anchorCtr="0">
            <a:noAutofit/>
          </a:bodyPr>
          <a:lstStyle/>
          <a:p>
            <a:endParaRPr sz="1800"/>
          </a:p>
        </p:txBody>
      </p:sp>
      <p:sp>
        <p:nvSpPr>
          <p:cNvPr id="513" name="Google Shape;513;p29"/>
          <p:cNvSpPr/>
          <p:nvPr/>
        </p:nvSpPr>
        <p:spPr>
          <a:xfrm>
            <a:off x="1095004" y="3071727"/>
            <a:ext cx="319454" cy="319454"/>
          </a:xfrm>
          <a:custGeom>
            <a:avLst/>
            <a:gdLst/>
            <a:ahLst/>
            <a:cxnLst/>
            <a:rect l="l" t="t" r="r" b="b"/>
            <a:pathLst>
              <a:path w="21361" h="21361" extrusionOk="0">
                <a:moveTo>
                  <a:pt x="1" y="0"/>
                </a:moveTo>
                <a:lnTo>
                  <a:pt x="1" y="21360"/>
                </a:lnTo>
                <a:lnTo>
                  <a:pt x="21361" y="21360"/>
                </a:lnTo>
                <a:lnTo>
                  <a:pt x="21361" y="0"/>
                </a:lnTo>
                <a:close/>
              </a:path>
            </a:pathLst>
          </a:custGeom>
          <a:solidFill>
            <a:srgbClr val="48FFD5"/>
          </a:solidFill>
          <a:ln>
            <a:noFill/>
          </a:ln>
        </p:spPr>
        <p:txBody>
          <a:bodyPr spcFirstLastPara="1" wrap="square" lIns="91425" tIns="91425" rIns="91425" bIns="91425" anchor="ctr" anchorCtr="0">
            <a:noAutofit/>
          </a:bodyPr>
          <a:lstStyle/>
          <a:p>
            <a:endParaRPr sz="1800"/>
          </a:p>
        </p:txBody>
      </p:sp>
      <p:sp>
        <p:nvSpPr>
          <p:cNvPr id="514" name="Google Shape;514;p29"/>
          <p:cNvSpPr/>
          <p:nvPr/>
        </p:nvSpPr>
        <p:spPr>
          <a:xfrm>
            <a:off x="1095004" y="3451496"/>
            <a:ext cx="319454" cy="91869"/>
          </a:xfrm>
          <a:custGeom>
            <a:avLst/>
            <a:gdLst/>
            <a:ahLst/>
            <a:cxnLst/>
            <a:rect l="l" t="t" r="r" b="b"/>
            <a:pathLst>
              <a:path w="21361" h="6143" extrusionOk="0">
                <a:moveTo>
                  <a:pt x="1" y="0"/>
                </a:moveTo>
                <a:lnTo>
                  <a:pt x="1" y="6142"/>
                </a:lnTo>
                <a:lnTo>
                  <a:pt x="21361" y="6142"/>
                </a:lnTo>
                <a:lnTo>
                  <a:pt x="21361" y="0"/>
                </a:lnTo>
                <a:close/>
              </a:path>
            </a:pathLst>
          </a:custGeom>
          <a:solidFill>
            <a:srgbClr val="48FFD5"/>
          </a:solidFill>
          <a:ln>
            <a:noFill/>
          </a:ln>
        </p:spPr>
        <p:txBody>
          <a:bodyPr spcFirstLastPara="1" wrap="square" lIns="91425" tIns="91425" rIns="91425" bIns="91425" anchor="ctr" anchorCtr="0">
            <a:noAutofit/>
          </a:bodyPr>
          <a:lstStyle/>
          <a:p>
            <a:endParaRPr sz="1800"/>
          </a:p>
        </p:txBody>
      </p:sp>
      <p:sp>
        <p:nvSpPr>
          <p:cNvPr id="515" name="Google Shape;515;p29"/>
          <p:cNvSpPr/>
          <p:nvPr/>
        </p:nvSpPr>
        <p:spPr>
          <a:xfrm>
            <a:off x="1095004" y="3589966"/>
            <a:ext cx="319454" cy="34292"/>
          </a:xfrm>
          <a:custGeom>
            <a:avLst/>
            <a:gdLst/>
            <a:ahLst/>
            <a:cxnLst/>
            <a:rect l="l" t="t" r="r" b="b"/>
            <a:pathLst>
              <a:path w="21361" h="2293" extrusionOk="0">
                <a:moveTo>
                  <a:pt x="1" y="0"/>
                </a:moveTo>
                <a:lnTo>
                  <a:pt x="1" y="2292"/>
                </a:lnTo>
                <a:lnTo>
                  <a:pt x="21361" y="2292"/>
                </a:lnTo>
                <a:lnTo>
                  <a:pt x="21361" y="0"/>
                </a:lnTo>
                <a:close/>
              </a:path>
            </a:pathLst>
          </a:custGeom>
          <a:solidFill>
            <a:srgbClr val="48FFD5"/>
          </a:solidFill>
          <a:ln>
            <a:noFill/>
          </a:ln>
        </p:spPr>
        <p:txBody>
          <a:bodyPr spcFirstLastPara="1" wrap="square" lIns="91425" tIns="91425" rIns="91425" bIns="91425" anchor="ctr" anchorCtr="0">
            <a:noAutofit/>
          </a:bodyPr>
          <a:lstStyle/>
          <a:p>
            <a:endParaRPr sz="1800"/>
          </a:p>
        </p:txBody>
      </p:sp>
      <p:sp>
        <p:nvSpPr>
          <p:cNvPr id="516" name="Google Shape;516;p29"/>
          <p:cNvSpPr/>
          <p:nvPr/>
        </p:nvSpPr>
        <p:spPr>
          <a:xfrm>
            <a:off x="1095004" y="3665370"/>
            <a:ext cx="319454" cy="34292"/>
          </a:xfrm>
          <a:custGeom>
            <a:avLst/>
            <a:gdLst/>
            <a:ahLst/>
            <a:cxnLst/>
            <a:rect l="l" t="t" r="r" b="b"/>
            <a:pathLst>
              <a:path w="21361" h="2293" extrusionOk="0">
                <a:moveTo>
                  <a:pt x="1" y="0"/>
                </a:moveTo>
                <a:lnTo>
                  <a:pt x="1" y="2292"/>
                </a:lnTo>
                <a:lnTo>
                  <a:pt x="21361" y="2292"/>
                </a:lnTo>
                <a:lnTo>
                  <a:pt x="21361" y="0"/>
                </a:lnTo>
                <a:close/>
              </a:path>
            </a:pathLst>
          </a:custGeom>
          <a:solidFill>
            <a:schemeClr val="accent1"/>
          </a:solidFill>
          <a:ln>
            <a:noFill/>
          </a:ln>
        </p:spPr>
        <p:txBody>
          <a:bodyPr spcFirstLastPara="1" wrap="square" lIns="91425" tIns="91425" rIns="91425" bIns="91425" anchor="ctr" anchorCtr="0">
            <a:noAutofit/>
          </a:bodyPr>
          <a:lstStyle/>
          <a:p>
            <a:endParaRPr sz="1800"/>
          </a:p>
        </p:txBody>
      </p:sp>
      <p:sp>
        <p:nvSpPr>
          <p:cNvPr id="517" name="Google Shape;517;p29"/>
          <p:cNvSpPr/>
          <p:nvPr/>
        </p:nvSpPr>
        <p:spPr>
          <a:xfrm>
            <a:off x="1095004" y="3742149"/>
            <a:ext cx="319454" cy="34277"/>
          </a:xfrm>
          <a:custGeom>
            <a:avLst/>
            <a:gdLst/>
            <a:ahLst/>
            <a:cxnLst/>
            <a:rect l="l" t="t" r="r" b="b"/>
            <a:pathLst>
              <a:path w="21361" h="2292" extrusionOk="0">
                <a:moveTo>
                  <a:pt x="1" y="0"/>
                </a:moveTo>
                <a:lnTo>
                  <a:pt x="1" y="2292"/>
                </a:lnTo>
                <a:lnTo>
                  <a:pt x="21361" y="2292"/>
                </a:lnTo>
                <a:lnTo>
                  <a:pt x="21361" y="0"/>
                </a:lnTo>
                <a:close/>
              </a:path>
            </a:pathLst>
          </a:custGeom>
          <a:solidFill>
            <a:srgbClr val="FFFFFF"/>
          </a:solidFill>
          <a:ln>
            <a:noFill/>
          </a:ln>
        </p:spPr>
        <p:txBody>
          <a:bodyPr spcFirstLastPara="1" wrap="square" lIns="91425" tIns="91425" rIns="91425" bIns="91425" anchor="ctr" anchorCtr="0">
            <a:noAutofit/>
          </a:bodyPr>
          <a:lstStyle/>
          <a:p>
            <a:endParaRPr sz="1800"/>
          </a:p>
        </p:txBody>
      </p:sp>
      <p:sp>
        <p:nvSpPr>
          <p:cNvPr id="518" name="Google Shape;518;p29"/>
          <p:cNvSpPr/>
          <p:nvPr/>
        </p:nvSpPr>
        <p:spPr>
          <a:xfrm>
            <a:off x="1095004" y="3817553"/>
            <a:ext cx="319454" cy="34277"/>
          </a:xfrm>
          <a:custGeom>
            <a:avLst/>
            <a:gdLst/>
            <a:ahLst/>
            <a:cxnLst/>
            <a:rect l="l" t="t" r="r" b="b"/>
            <a:pathLst>
              <a:path w="21361" h="2292" extrusionOk="0">
                <a:moveTo>
                  <a:pt x="1" y="0"/>
                </a:moveTo>
                <a:lnTo>
                  <a:pt x="1" y="2292"/>
                </a:lnTo>
                <a:lnTo>
                  <a:pt x="21361" y="2292"/>
                </a:lnTo>
                <a:lnTo>
                  <a:pt x="21361" y="0"/>
                </a:lnTo>
                <a:close/>
              </a:path>
            </a:pathLst>
          </a:custGeom>
          <a:solidFill>
            <a:schemeClr val="accent1"/>
          </a:solidFill>
          <a:ln>
            <a:noFill/>
          </a:ln>
        </p:spPr>
        <p:txBody>
          <a:bodyPr spcFirstLastPara="1" wrap="square" lIns="91425" tIns="91425" rIns="91425" bIns="91425" anchor="ctr" anchorCtr="0">
            <a:noAutofit/>
          </a:bodyPr>
          <a:lstStyle/>
          <a:p>
            <a:endParaRPr sz="1800"/>
          </a:p>
        </p:txBody>
      </p:sp>
      <p:sp>
        <p:nvSpPr>
          <p:cNvPr id="519" name="Google Shape;519;p29"/>
          <p:cNvSpPr/>
          <p:nvPr/>
        </p:nvSpPr>
        <p:spPr>
          <a:xfrm>
            <a:off x="1500828" y="3071727"/>
            <a:ext cx="516875" cy="319454"/>
          </a:xfrm>
          <a:custGeom>
            <a:avLst/>
            <a:gdLst/>
            <a:ahLst/>
            <a:cxnLst/>
            <a:rect l="l" t="t" r="r" b="b"/>
            <a:pathLst>
              <a:path w="34562" h="21361" extrusionOk="0">
                <a:moveTo>
                  <a:pt x="0" y="0"/>
                </a:moveTo>
                <a:lnTo>
                  <a:pt x="0" y="21360"/>
                </a:lnTo>
                <a:lnTo>
                  <a:pt x="34562" y="21360"/>
                </a:lnTo>
                <a:lnTo>
                  <a:pt x="34562" y="0"/>
                </a:lnTo>
                <a:close/>
              </a:path>
            </a:pathLst>
          </a:custGeom>
          <a:solidFill>
            <a:srgbClr val="FFFFFF"/>
          </a:solidFill>
          <a:ln>
            <a:noFill/>
          </a:ln>
        </p:spPr>
        <p:txBody>
          <a:bodyPr spcFirstLastPara="1" wrap="square" lIns="91425" tIns="91425" rIns="91425" bIns="91425" anchor="ctr" anchorCtr="0">
            <a:noAutofit/>
          </a:bodyPr>
          <a:lstStyle/>
          <a:p>
            <a:endParaRPr sz="1800"/>
          </a:p>
        </p:txBody>
      </p:sp>
      <p:sp>
        <p:nvSpPr>
          <p:cNvPr id="520" name="Google Shape;520;p29"/>
          <p:cNvSpPr/>
          <p:nvPr/>
        </p:nvSpPr>
        <p:spPr>
          <a:xfrm>
            <a:off x="1500828" y="3451496"/>
            <a:ext cx="516875" cy="91869"/>
          </a:xfrm>
          <a:custGeom>
            <a:avLst/>
            <a:gdLst/>
            <a:ahLst/>
            <a:cxnLst/>
            <a:rect l="l" t="t" r="r" b="b"/>
            <a:pathLst>
              <a:path w="34562" h="6143" extrusionOk="0">
                <a:moveTo>
                  <a:pt x="0" y="0"/>
                </a:moveTo>
                <a:lnTo>
                  <a:pt x="0" y="6142"/>
                </a:lnTo>
                <a:lnTo>
                  <a:pt x="34562" y="6142"/>
                </a:lnTo>
                <a:lnTo>
                  <a:pt x="34562" y="0"/>
                </a:lnTo>
                <a:close/>
              </a:path>
            </a:pathLst>
          </a:custGeom>
          <a:solidFill>
            <a:srgbClr val="FFFFFF"/>
          </a:solidFill>
          <a:ln>
            <a:noFill/>
          </a:ln>
        </p:spPr>
        <p:txBody>
          <a:bodyPr spcFirstLastPara="1" wrap="square" lIns="91425" tIns="91425" rIns="91425" bIns="91425" anchor="ctr" anchorCtr="0">
            <a:noAutofit/>
          </a:bodyPr>
          <a:lstStyle/>
          <a:p>
            <a:endParaRPr sz="1800"/>
          </a:p>
        </p:txBody>
      </p:sp>
      <p:sp>
        <p:nvSpPr>
          <p:cNvPr id="521" name="Google Shape;521;p29"/>
          <p:cNvSpPr/>
          <p:nvPr/>
        </p:nvSpPr>
        <p:spPr>
          <a:xfrm>
            <a:off x="1500828" y="3589966"/>
            <a:ext cx="516875" cy="34292"/>
          </a:xfrm>
          <a:custGeom>
            <a:avLst/>
            <a:gdLst/>
            <a:ahLst/>
            <a:cxnLst/>
            <a:rect l="l" t="t" r="r" b="b"/>
            <a:pathLst>
              <a:path w="34562" h="2293" extrusionOk="0">
                <a:moveTo>
                  <a:pt x="0" y="0"/>
                </a:moveTo>
                <a:lnTo>
                  <a:pt x="0" y="2292"/>
                </a:lnTo>
                <a:lnTo>
                  <a:pt x="34562" y="2292"/>
                </a:lnTo>
                <a:lnTo>
                  <a:pt x="34562" y="0"/>
                </a:lnTo>
                <a:close/>
              </a:path>
            </a:pathLst>
          </a:custGeom>
          <a:solidFill>
            <a:srgbClr val="48FFD5"/>
          </a:solidFill>
          <a:ln>
            <a:noFill/>
          </a:ln>
        </p:spPr>
        <p:txBody>
          <a:bodyPr spcFirstLastPara="1" wrap="square" lIns="91425" tIns="91425" rIns="91425" bIns="91425" anchor="ctr" anchorCtr="0">
            <a:noAutofit/>
          </a:bodyPr>
          <a:lstStyle/>
          <a:p>
            <a:endParaRPr sz="1800"/>
          </a:p>
        </p:txBody>
      </p:sp>
      <p:sp>
        <p:nvSpPr>
          <p:cNvPr id="522" name="Google Shape;522;p29"/>
          <p:cNvSpPr/>
          <p:nvPr/>
        </p:nvSpPr>
        <p:spPr>
          <a:xfrm>
            <a:off x="1500828" y="3665370"/>
            <a:ext cx="516875" cy="34292"/>
          </a:xfrm>
          <a:custGeom>
            <a:avLst/>
            <a:gdLst/>
            <a:ahLst/>
            <a:cxnLst/>
            <a:rect l="l" t="t" r="r" b="b"/>
            <a:pathLst>
              <a:path w="34562" h="2293" extrusionOk="0">
                <a:moveTo>
                  <a:pt x="0" y="0"/>
                </a:moveTo>
                <a:lnTo>
                  <a:pt x="0" y="2292"/>
                </a:lnTo>
                <a:lnTo>
                  <a:pt x="34562" y="2292"/>
                </a:lnTo>
                <a:lnTo>
                  <a:pt x="34562" y="0"/>
                </a:lnTo>
                <a:close/>
              </a:path>
            </a:pathLst>
          </a:custGeom>
          <a:solidFill>
            <a:schemeClr val="accent1"/>
          </a:solidFill>
          <a:ln>
            <a:noFill/>
          </a:ln>
        </p:spPr>
        <p:txBody>
          <a:bodyPr spcFirstLastPara="1" wrap="square" lIns="91425" tIns="91425" rIns="91425" bIns="91425" anchor="ctr" anchorCtr="0">
            <a:noAutofit/>
          </a:bodyPr>
          <a:lstStyle/>
          <a:p>
            <a:endParaRPr sz="1800"/>
          </a:p>
        </p:txBody>
      </p:sp>
      <p:sp>
        <p:nvSpPr>
          <p:cNvPr id="523" name="Google Shape;523;p29"/>
          <p:cNvSpPr/>
          <p:nvPr/>
        </p:nvSpPr>
        <p:spPr>
          <a:xfrm>
            <a:off x="1500828" y="3742149"/>
            <a:ext cx="516875" cy="34277"/>
          </a:xfrm>
          <a:custGeom>
            <a:avLst/>
            <a:gdLst/>
            <a:ahLst/>
            <a:cxnLst/>
            <a:rect l="l" t="t" r="r" b="b"/>
            <a:pathLst>
              <a:path w="34562" h="2292" extrusionOk="0">
                <a:moveTo>
                  <a:pt x="0" y="0"/>
                </a:moveTo>
                <a:lnTo>
                  <a:pt x="0" y="2292"/>
                </a:lnTo>
                <a:lnTo>
                  <a:pt x="34562" y="2292"/>
                </a:lnTo>
                <a:lnTo>
                  <a:pt x="34562" y="0"/>
                </a:lnTo>
                <a:close/>
              </a:path>
            </a:pathLst>
          </a:custGeom>
          <a:solidFill>
            <a:schemeClr val="accent1"/>
          </a:solidFill>
          <a:ln>
            <a:noFill/>
          </a:ln>
        </p:spPr>
        <p:txBody>
          <a:bodyPr spcFirstLastPara="1" wrap="square" lIns="91425" tIns="91425" rIns="91425" bIns="91425" anchor="ctr" anchorCtr="0">
            <a:noAutofit/>
          </a:bodyPr>
          <a:lstStyle/>
          <a:p>
            <a:endParaRPr sz="1800"/>
          </a:p>
        </p:txBody>
      </p:sp>
      <p:sp>
        <p:nvSpPr>
          <p:cNvPr id="524" name="Google Shape;524;p29"/>
          <p:cNvSpPr/>
          <p:nvPr/>
        </p:nvSpPr>
        <p:spPr>
          <a:xfrm>
            <a:off x="1500828" y="3817553"/>
            <a:ext cx="319454" cy="34277"/>
          </a:xfrm>
          <a:custGeom>
            <a:avLst/>
            <a:gdLst/>
            <a:ahLst/>
            <a:cxnLst/>
            <a:rect l="l" t="t" r="r" b="b"/>
            <a:pathLst>
              <a:path w="21361" h="2292" extrusionOk="0">
                <a:moveTo>
                  <a:pt x="0" y="0"/>
                </a:moveTo>
                <a:lnTo>
                  <a:pt x="0" y="2292"/>
                </a:lnTo>
                <a:lnTo>
                  <a:pt x="21360" y="2292"/>
                </a:lnTo>
                <a:lnTo>
                  <a:pt x="21360" y="0"/>
                </a:lnTo>
                <a:close/>
              </a:path>
            </a:pathLst>
          </a:custGeom>
          <a:solidFill>
            <a:schemeClr val="accent1"/>
          </a:solidFill>
          <a:ln>
            <a:noFill/>
          </a:ln>
        </p:spPr>
        <p:txBody>
          <a:bodyPr spcFirstLastPara="1" wrap="square" lIns="91425" tIns="91425" rIns="91425" bIns="91425" anchor="ctr" anchorCtr="0">
            <a:noAutofit/>
          </a:bodyPr>
          <a:lstStyle/>
          <a:p>
            <a:endParaRPr sz="1800"/>
          </a:p>
        </p:txBody>
      </p:sp>
      <p:sp>
        <p:nvSpPr>
          <p:cNvPr id="525" name="Google Shape;525;p29"/>
          <p:cNvSpPr/>
          <p:nvPr/>
        </p:nvSpPr>
        <p:spPr>
          <a:xfrm>
            <a:off x="3299592" y="3340440"/>
            <a:ext cx="1243508" cy="749948"/>
          </a:xfrm>
          <a:custGeom>
            <a:avLst/>
            <a:gdLst/>
            <a:ahLst/>
            <a:cxnLst/>
            <a:rect l="l" t="t" r="r" b="b"/>
            <a:pathLst>
              <a:path w="83150" h="50147" extrusionOk="0">
                <a:moveTo>
                  <a:pt x="2201" y="0"/>
                </a:moveTo>
                <a:cubicBezTo>
                  <a:pt x="917" y="0"/>
                  <a:pt x="0" y="917"/>
                  <a:pt x="0" y="2201"/>
                </a:cubicBezTo>
                <a:lnTo>
                  <a:pt x="0" y="47946"/>
                </a:lnTo>
                <a:cubicBezTo>
                  <a:pt x="0" y="49138"/>
                  <a:pt x="917" y="50146"/>
                  <a:pt x="2201" y="50146"/>
                </a:cubicBezTo>
                <a:lnTo>
                  <a:pt x="80949" y="50146"/>
                </a:lnTo>
                <a:cubicBezTo>
                  <a:pt x="82233" y="50146"/>
                  <a:pt x="83149" y="49138"/>
                  <a:pt x="83149" y="47946"/>
                </a:cubicBezTo>
                <a:lnTo>
                  <a:pt x="83149" y="2201"/>
                </a:lnTo>
                <a:cubicBezTo>
                  <a:pt x="83149" y="917"/>
                  <a:pt x="82233" y="0"/>
                  <a:pt x="80949" y="0"/>
                </a:cubicBezTo>
                <a:close/>
              </a:path>
            </a:pathLst>
          </a:custGeom>
          <a:solidFill>
            <a:srgbClr val="48FFD5"/>
          </a:solidFill>
          <a:ln>
            <a:noFill/>
          </a:ln>
        </p:spPr>
        <p:txBody>
          <a:bodyPr spcFirstLastPara="1" wrap="square" lIns="91425" tIns="91425" rIns="91425" bIns="91425" anchor="ctr" anchorCtr="0">
            <a:noAutofit/>
          </a:bodyPr>
          <a:lstStyle/>
          <a:p>
            <a:endParaRPr sz="1800"/>
          </a:p>
        </p:txBody>
      </p:sp>
      <p:sp>
        <p:nvSpPr>
          <p:cNvPr id="526" name="Google Shape;526;p29"/>
          <p:cNvSpPr/>
          <p:nvPr/>
        </p:nvSpPr>
        <p:spPr>
          <a:xfrm>
            <a:off x="3332493" y="3377454"/>
            <a:ext cx="1126979" cy="674545"/>
          </a:xfrm>
          <a:custGeom>
            <a:avLst/>
            <a:gdLst/>
            <a:ahLst/>
            <a:cxnLst/>
            <a:rect l="l" t="t" r="r" b="b"/>
            <a:pathLst>
              <a:path w="75358" h="45105" extrusionOk="0">
                <a:moveTo>
                  <a:pt x="1742" y="1"/>
                </a:moveTo>
                <a:cubicBezTo>
                  <a:pt x="734" y="1"/>
                  <a:pt x="1" y="826"/>
                  <a:pt x="1" y="1834"/>
                </a:cubicBezTo>
                <a:lnTo>
                  <a:pt x="1" y="43363"/>
                </a:lnTo>
                <a:cubicBezTo>
                  <a:pt x="1" y="44279"/>
                  <a:pt x="734" y="45104"/>
                  <a:pt x="1742" y="45104"/>
                </a:cubicBezTo>
                <a:lnTo>
                  <a:pt x="75357" y="45104"/>
                </a:lnTo>
                <a:lnTo>
                  <a:pt x="75357" y="1"/>
                </a:lnTo>
                <a:close/>
              </a:path>
            </a:pathLst>
          </a:custGeom>
          <a:solidFill>
            <a:srgbClr val="0E2A47"/>
          </a:solidFill>
          <a:ln>
            <a:noFill/>
          </a:ln>
        </p:spPr>
        <p:txBody>
          <a:bodyPr spcFirstLastPara="1" wrap="square" lIns="91425" tIns="91425" rIns="91425" bIns="91425" anchor="ctr" anchorCtr="0">
            <a:noAutofit/>
          </a:bodyPr>
          <a:lstStyle/>
          <a:p>
            <a:endParaRPr sz="1800"/>
          </a:p>
        </p:txBody>
      </p:sp>
      <p:sp>
        <p:nvSpPr>
          <p:cNvPr id="527" name="Google Shape;527;p29"/>
          <p:cNvSpPr/>
          <p:nvPr/>
        </p:nvSpPr>
        <p:spPr>
          <a:xfrm>
            <a:off x="4466330" y="3688331"/>
            <a:ext cx="61719" cy="52791"/>
          </a:xfrm>
          <a:custGeom>
            <a:avLst/>
            <a:gdLst/>
            <a:ahLst/>
            <a:cxnLst/>
            <a:rect l="l" t="t" r="r" b="b"/>
            <a:pathLst>
              <a:path w="4127" h="3530" extrusionOk="0">
                <a:moveTo>
                  <a:pt x="2293" y="1"/>
                </a:moveTo>
                <a:cubicBezTo>
                  <a:pt x="734" y="1"/>
                  <a:pt x="1" y="1926"/>
                  <a:pt x="1101" y="3026"/>
                </a:cubicBezTo>
                <a:cubicBezTo>
                  <a:pt x="1449" y="3374"/>
                  <a:pt x="1872" y="3530"/>
                  <a:pt x="2289" y="3530"/>
                </a:cubicBezTo>
                <a:cubicBezTo>
                  <a:pt x="3188" y="3530"/>
                  <a:pt x="4064" y="2807"/>
                  <a:pt x="4126" y="1743"/>
                </a:cubicBezTo>
                <a:cubicBezTo>
                  <a:pt x="4126" y="826"/>
                  <a:pt x="3301" y="1"/>
                  <a:pt x="2293" y="1"/>
                </a:cubicBezTo>
                <a:close/>
              </a:path>
            </a:pathLst>
          </a:custGeom>
          <a:solidFill>
            <a:srgbClr val="0E2A47"/>
          </a:solidFill>
          <a:ln>
            <a:noFill/>
          </a:ln>
        </p:spPr>
        <p:txBody>
          <a:bodyPr spcFirstLastPara="1" wrap="square" lIns="91425" tIns="91425" rIns="91425" bIns="91425" anchor="ctr" anchorCtr="0">
            <a:noAutofit/>
          </a:bodyPr>
          <a:lstStyle/>
          <a:p>
            <a:endParaRPr sz="1800"/>
          </a:p>
        </p:txBody>
      </p:sp>
      <p:sp>
        <p:nvSpPr>
          <p:cNvPr id="528" name="Google Shape;528;p29"/>
          <p:cNvSpPr/>
          <p:nvPr/>
        </p:nvSpPr>
        <p:spPr>
          <a:xfrm>
            <a:off x="3332493" y="3377453"/>
            <a:ext cx="1126979" cy="57592"/>
          </a:xfrm>
          <a:custGeom>
            <a:avLst/>
            <a:gdLst/>
            <a:ahLst/>
            <a:cxnLst/>
            <a:rect l="l" t="t" r="r" b="b"/>
            <a:pathLst>
              <a:path w="75358" h="3851" extrusionOk="0">
                <a:moveTo>
                  <a:pt x="1742" y="1"/>
                </a:moveTo>
                <a:cubicBezTo>
                  <a:pt x="734" y="1"/>
                  <a:pt x="1" y="826"/>
                  <a:pt x="1" y="1834"/>
                </a:cubicBezTo>
                <a:lnTo>
                  <a:pt x="1" y="3851"/>
                </a:lnTo>
                <a:lnTo>
                  <a:pt x="75357" y="3851"/>
                </a:lnTo>
                <a:lnTo>
                  <a:pt x="75357" y="1"/>
                </a:lnTo>
                <a:close/>
              </a:path>
            </a:pathLst>
          </a:custGeom>
          <a:solidFill>
            <a:srgbClr val="0E2A47"/>
          </a:solidFill>
          <a:ln>
            <a:noFill/>
          </a:ln>
        </p:spPr>
        <p:txBody>
          <a:bodyPr spcFirstLastPara="1" wrap="square" lIns="91425" tIns="91425" rIns="91425" bIns="91425" anchor="ctr" anchorCtr="0">
            <a:noAutofit/>
          </a:bodyPr>
          <a:lstStyle/>
          <a:p>
            <a:endParaRPr sz="1800"/>
          </a:p>
        </p:txBody>
      </p:sp>
      <p:sp>
        <p:nvSpPr>
          <p:cNvPr id="529" name="Google Shape;529;p29"/>
          <p:cNvSpPr/>
          <p:nvPr/>
        </p:nvSpPr>
        <p:spPr>
          <a:xfrm>
            <a:off x="4283970" y="3392544"/>
            <a:ext cx="27442" cy="23629"/>
          </a:xfrm>
          <a:custGeom>
            <a:avLst/>
            <a:gdLst/>
            <a:ahLst/>
            <a:cxnLst/>
            <a:rect l="l" t="t" r="r" b="b"/>
            <a:pathLst>
              <a:path w="1835" h="1580" extrusionOk="0">
                <a:moveTo>
                  <a:pt x="1101" y="0"/>
                </a:moveTo>
                <a:cubicBezTo>
                  <a:pt x="368" y="0"/>
                  <a:pt x="1" y="917"/>
                  <a:pt x="459" y="1375"/>
                </a:cubicBezTo>
                <a:cubicBezTo>
                  <a:pt x="630" y="1517"/>
                  <a:pt x="826" y="1580"/>
                  <a:pt x="1017" y="1580"/>
                </a:cubicBezTo>
                <a:cubicBezTo>
                  <a:pt x="1441" y="1580"/>
                  <a:pt x="1834" y="1268"/>
                  <a:pt x="1834" y="825"/>
                </a:cubicBezTo>
                <a:cubicBezTo>
                  <a:pt x="1834" y="367"/>
                  <a:pt x="1468" y="0"/>
                  <a:pt x="1101" y="0"/>
                </a:cubicBezTo>
                <a:close/>
              </a:path>
            </a:pathLst>
          </a:custGeom>
          <a:solidFill>
            <a:srgbClr val="FFFFFF"/>
          </a:solidFill>
          <a:ln>
            <a:noFill/>
          </a:ln>
        </p:spPr>
        <p:txBody>
          <a:bodyPr spcFirstLastPara="1" wrap="square" lIns="91425" tIns="91425" rIns="91425" bIns="91425" anchor="ctr" anchorCtr="0">
            <a:noAutofit/>
          </a:bodyPr>
          <a:lstStyle/>
          <a:p>
            <a:endParaRPr sz="1800"/>
          </a:p>
        </p:txBody>
      </p:sp>
      <p:sp>
        <p:nvSpPr>
          <p:cNvPr id="530" name="Google Shape;530;p29"/>
          <p:cNvSpPr/>
          <p:nvPr/>
        </p:nvSpPr>
        <p:spPr>
          <a:xfrm>
            <a:off x="4341563" y="3392544"/>
            <a:ext cx="27427" cy="23629"/>
          </a:xfrm>
          <a:custGeom>
            <a:avLst/>
            <a:gdLst/>
            <a:ahLst/>
            <a:cxnLst/>
            <a:rect l="l" t="t" r="r" b="b"/>
            <a:pathLst>
              <a:path w="1834" h="1580" extrusionOk="0">
                <a:moveTo>
                  <a:pt x="1100" y="0"/>
                </a:moveTo>
                <a:cubicBezTo>
                  <a:pt x="367" y="0"/>
                  <a:pt x="0" y="917"/>
                  <a:pt x="459" y="1375"/>
                </a:cubicBezTo>
                <a:cubicBezTo>
                  <a:pt x="629" y="1517"/>
                  <a:pt x="826" y="1580"/>
                  <a:pt x="1016" y="1580"/>
                </a:cubicBezTo>
                <a:cubicBezTo>
                  <a:pt x="1441" y="1580"/>
                  <a:pt x="1834" y="1268"/>
                  <a:pt x="1834" y="825"/>
                </a:cubicBezTo>
                <a:cubicBezTo>
                  <a:pt x="1834" y="367"/>
                  <a:pt x="1467" y="0"/>
                  <a:pt x="1100" y="0"/>
                </a:cubicBezTo>
                <a:close/>
              </a:path>
            </a:pathLst>
          </a:custGeom>
          <a:solidFill>
            <a:srgbClr val="48FFD5"/>
          </a:solidFill>
          <a:ln>
            <a:noFill/>
          </a:ln>
        </p:spPr>
        <p:txBody>
          <a:bodyPr spcFirstLastPara="1" wrap="square" lIns="91425" tIns="91425" rIns="91425" bIns="91425" anchor="ctr" anchorCtr="0">
            <a:noAutofit/>
          </a:bodyPr>
          <a:lstStyle/>
          <a:p>
            <a:endParaRPr sz="1800"/>
          </a:p>
        </p:txBody>
      </p:sp>
      <p:sp>
        <p:nvSpPr>
          <p:cNvPr id="531" name="Google Shape;531;p29"/>
          <p:cNvSpPr/>
          <p:nvPr/>
        </p:nvSpPr>
        <p:spPr>
          <a:xfrm>
            <a:off x="4400516" y="3392544"/>
            <a:ext cx="27427" cy="23629"/>
          </a:xfrm>
          <a:custGeom>
            <a:avLst/>
            <a:gdLst/>
            <a:ahLst/>
            <a:cxnLst/>
            <a:rect l="l" t="t" r="r" b="b"/>
            <a:pathLst>
              <a:path w="1834" h="1580" extrusionOk="0">
                <a:moveTo>
                  <a:pt x="1009" y="0"/>
                </a:moveTo>
                <a:cubicBezTo>
                  <a:pt x="367" y="0"/>
                  <a:pt x="0" y="917"/>
                  <a:pt x="459" y="1375"/>
                </a:cubicBezTo>
                <a:cubicBezTo>
                  <a:pt x="629" y="1517"/>
                  <a:pt x="826" y="1580"/>
                  <a:pt x="1016" y="1580"/>
                </a:cubicBezTo>
                <a:cubicBezTo>
                  <a:pt x="1441" y="1580"/>
                  <a:pt x="1834" y="1268"/>
                  <a:pt x="1834" y="825"/>
                </a:cubicBezTo>
                <a:cubicBezTo>
                  <a:pt x="1834" y="367"/>
                  <a:pt x="1467" y="0"/>
                  <a:pt x="1009" y="0"/>
                </a:cubicBezTo>
                <a:close/>
              </a:path>
            </a:pathLst>
          </a:custGeom>
          <a:solidFill>
            <a:srgbClr val="FFFFFF"/>
          </a:solidFill>
          <a:ln>
            <a:noFill/>
          </a:ln>
        </p:spPr>
        <p:txBody>
          <a:bodyPr spcFirstLastPara="1" wrap="square" lIns="91425" tIns="91425" rIns="91425" bIns="91425" anchor="ctr" anchorCtr="0">
            <a:noAutofit/>
          </a:bodyPr>
          <a:lstStyle/>
          <a:p>
            <a:endParaRPr sz="1800"/>
          </a:p>
        </p:txBody>
      </p:sp>
      <p:sp>
        <p:nvSpPr>
          <p:cNvPr id="532" name="Google Shape;532;p29"/>
          <p:cNvSpPr/>
          <p:nvPr/>
        </p:nvSpPr>
        <p:spPr>
          <a:xfrm>
            <a:off x="3332493" y="3435030"/>
            <a:ext cx="1126979" cy="46630"/>
          </a:xfrm>
          <a:custGeom>
            <a:avLst/>
            <a:gdLst/>
            <a:ahLst/>
            <a:cxnLst/>
            <a:rect l="l" t="t" r="r" b="b"/>
            <a:pathLst>
              <a:path w="75358" h="3118" extrusionOk="0">
                <a:moveTo>
                  <a:pt x="1" y="1"/>
                </a:moveTo>
                <a:lnTo>
                  <a:pt x="1" y="3118"/>
                </a:lnTo>
                <a:lnTo>
                  <a:pt x="75357" y="3118"/>
                </a:lnTo>
                <a:lnTo>
                  <a:pt x="75357" y="1"/>
                </a:lnTo>
                <a:close/>
              </a:path>
            </a:pathLst>
          </a:custGeom>
          <a:solidFill>
            <a:srgbClr val="48FFD5"/>
          </a:solidFill>
          <a:ln>
            <a:noFill/>
          </a:ln>
        </p:spPr>
        <p:txBody>
          <a:bodyPr spcFirstLastPara="1" wrap="square" lIns="91425" tIns="91425" rIns="91425" bIns="91425" anchor="ctr" anchorCtr="0">
            <a:noAutofit/>
          </a:bodyPr>
          <a:lstStyle/>
          <a:p>
            <a:endParaRPr sz="1800"/>
          </a:p>
        </p:txBody>
      </p:sp>
      <p:sp>
        <p:nvSpPr>
          <p:cNvPr id="533" name="Google Shape;533;p29"/>
          <p:cNvSpPr/>
          <p:nvPr/>
        </p:nvSpPr>
        <p:spPr>
          <a:xfrm>
            <a:off x="4248333" y="3435030"/>
            <a:ext cx="211150" cy="46630"/>
          </a:xfrm>
          <a:custGeom>
            <a:avLst/>
            <a:gdLst/>
            <a:ahLst/>
            <a:cxnLst/>
            <a:rect l="l" t="t" r="r" b="b"/>
            <a:pathLst>
              <a:path w="14119" h="3118" extrusionOk="0">
                <a:moveTo>
                  <a:pt x="0" y="1"/>
                </a:moveTo>
                <a:lnTo>
                  <a:pt x="0" y="3118"/>
                </a:lnTo>
                <a:lnTo>
                  <a:pt x="14118" y="3118"/>
                </a:lnTo>
                <a:lnTo>
                  <a:pt x="14118" y="1"/>
                </a:lnTo>
                <a:close/>
              </a:path>
            </a:pathLst>
          </a:custGeom>
          <a:solidFill>
            <a:srgbClr val="48FFD5"/>
          </a:solidFill>
          <a:ln>
            <a:noFill/>
          </a:ln>
        </p:spPr>
        <p:txBody>
          <a:bodyPr spcFirstLastPara="1" wrap="square" lIns="91425" tIns="91425" rIns="91425" bIns="91425" anchor="ctr" anchorCtr="0">
            <a:noAutofit/>
          </a:bodyPr>
          <a:lstStyle/>
          <a:p>
            <a:endParaRPr sz="1800"/>
          </a:p>
        </p:txBody>
      </p:sp>
      <p:sp>
        <p:nvSpPr>
          <p:cNvPr id="534" name="Google Shape;534;p29"/>
          <p:cNvSpPr/>
          <p:nvPr/>
        </p:nvSpPr>
        <p:spPr>
          <a:xfrm>
            <a:off x="4090659" y="3435030"/>
            <a:ext cx="157686" cy="46630"/>
          </a:xfrm>
          <a:custGeom>
            <a:avLst/>
            <a:gdLst/>
            <a:ahLst/>
            <a:cxnLst/>
            <a:rect l="l" t="t" r="r" b="b"/>
            <a:pathLst>
              <a:path w="10544" h="3118" extrusionOk="0">
                <a:moveTo>
                  <a:pt x="1" y="1"/>
                </a:moveTo>
                <a:lnTo>
                  <a:pt x="1" y="3118"/>
                </a:lnTo>
                <a:lnTo>
                  <a:pt x="10543" y="3118"/>
                </a:lnTo>
                <a:lnTo>
                  <a:pt x="10543" y="1"/>
                </a:lnTo>
                <a:close/>
              </a:path>
            </a:pathLst>
          </a:custGeom>
          <a:solidFill>
            <a:schemeClr val="accent1"/>
          </a:solidFill>
          <a:ln>
            <a:noFill/>
          </a:ln>
        </p:spPr>
        <p:txBody>
          <a:bodyPr spcFirstLastPara="1" wrap="square" lIns="91425" tIns="91425" rIns="91425" bIns="91425" anchor="ctr" anchorCtr="0">
            <a:noAutofit/>
          </a:bodyPr>
          <a:lstStyle/>
          <a:p>
            <a:endParaRPr sz="1800"/>
          </a:p>
        </p:txBody>
      </p:sp>
      <p:sp>
        <p:nvSpPr>
          <p:cNvPr id="535" name="Google Shape;535;p29"/>
          <p:cNvSpPr/>
          <p:nvPr/>
        </p:nvSpPr>
        <p:spPr>
          <a:xfrm>
            <a:off x="3938475" y="3521412"/>
            <a:ext cx="485350" cy="122033"/>
          </a:xfrm>
          <a:custGeom>
            <a:avLst/>
            <a:gdLst/>
            <a:ahLst/>
            <a:cxnLst/>
            <a:rect l="l" t="t" r="r" b="b"/>
            <a:pathLst>
              <a:path w="32454" h="8160" extrusionOk="0">
                <a:moveTo>
                  <a:pt x="1" y="0"/>
                </a:moveTo>
                <a:lnTo>
                  <a:pt x="1" y="8159"/>
                </a:lnTo>
                <a:lnTo>
                  <a:pt x="32454" y="8159"/>
                </a:lnTo>
                <a:lnTo>
                  <a:pt x="32454" y="0"/>
                </a:lnTo>
                <a:close/>
              </a:path>
            </a:pathLst>
          </a:custGeom>
          <a:solidFill>
            <a:srgbClr val="FFFFFF"/>
          </a:solidFill>
          <a:ln>
            <a:noFill/>
          </a:ln>
        </p:spPr>
        <p:txBody>
          <a:bodyPr spcFirstLastPara="1" wrap="square" lIns="91425" tIns="91425" rIns="91425" bIns="91425" anchor="ctr" anchorCtr="0">
            <a:noAutofit/>
          </a:bodyPr>
          <a:lstStyle/>
          <a:p>
            <a:endParaRPr sz="1800"/>
          </a:p>
        </p:txBody>
      </p:sp>
      <p:sp>
        <p:nvSpPr>
          <p:cNvPr id="536" name="Google Shape;536;p29"/>
          <p:cNvSpPr/>
          <p:nvPr/>
        </p:nvSpPr>
        <p:spPr>
          <a:xfrm>
            <a:off x="3938476" y="3677708"/>
            <a:ext cx="371557" cy="26067"/>
          </a:xfrm>
          <a:custGeom>
            <a:avLst/>
            <a:gdLst/>
            <a:ahLst/>
            <a:cxnLst/>
            <a:rect l="l" t="t" r="r" b="b"/>
            <a:pathLst>
              <a:path w="24845" h="1743" extrusionOk="0">
                <a:moveTo>
                  <a:pt x="1" y="0"/>
                </a:moveTo>
                <a:lnTo>
                  <a:pt x="1" y="1742"/>
                </a:lnTo>
                <a:lnTo>
                  <a:pt x="24845" y="1742"/>
                </a:lnTo>
                <a:lnTo>
                  <a:pt x="24845" y="0"/>
                </a:lnTo>
                <a:close/>
              </a:path>
            </a:pathLst>
          </a:custGeom>
          <a:solidFill>
            <a:srgbClr val="48FFD5"/>
          </a:solidFill>
          <a:ln>
            <a:noFill/>
          </a:ln>
        </p:spPr>
        <p:txBody>
          <a:bodyPr spcFirstLastPara="1" wrap="square" lIns="91425" tIns="91425" rIns="91425" bIns="91425" anchor="ctr" anchorCtr="0">
            <a:noAutofit/>
          </a:bodyPr>
          <a:lstStyle/>
          <a:p>
            <a:endParaRPr sz="1800"/>
          </a:p>
        </p:txBody>
      </p:sp>
      <p:sp>
        <p:nvSpPr>
          <p:cNvPr id="537" name="Google Shape;537;p29"/>
          <p:cNvSpPr/>
          <p:nvPr/>
        </p:nvSpPr>
        <p:spPr>
          <a:xfrm>
            <a:off x="3938475" y="3733909"/>
            <a:ext cx="485350" cy="26067"/>
          </a:xfrm>
          <a:custGeom>
            <a:avLst/>
            <a:gdLst/>
            <a:ahLst/>
            <a:cxnLst/>
            <a:rect l="l" t="t" r="r" b="b"/>
            <a:pathLst>
              <a:path w="32454" h="1743" extrusionOk="0">
                <a:moveTo>
                  <a:pt x="1" y="1"/>
                </a:moveTo>
                <a:lnTo>
                  <a:pt x="1" y="1743"/>
                </a:lnTo>
                <a:lnTo>
                  <a:pt x="32454" y="1743"/>
                </a:lnTo>
                <a:lnTo>
                  <a:pt x="32454" y="1"/>
                </a:lnTo>
                <a:close/>
              </a:path>
            </a:pathLst>
          </a:custGeom>
          <a:solidFill>
            <a:srgbClr val="FFFFFF"/>
          </a:solidFill>
          <a:ln>
            <a:noFill/>
          </a:ln>
        </p:spPr>
        <p:txBody>
          <a:bodyPr spcFirstLastPara="1" wrap="square" lIns="91425" tIns="91425" rIns="91425" bIns="91425" anchor="ctr" anchorCtr="0">
            <a:noAutofit/>
          </a:bodyPr>
          <a:lstStyle/>
          <a:p>
            <a:endParaRPr sz="1800"/>
          </a:p>
        </p:txBody>
      </p:sp>
      <p:sp>
        <p:nvSpPr>
          <p:cNvPr id="538" name="Google Shape;538;p29"/>
          <p:cNvSpPr/>
          <p:nvPr/>
        </p:nvSpPr>
        <p:spPr>
          <a:xfrm>
            <a:off x="3938475" y="3790124"/>
            <a:ext cx="485350" cy="26067"/>
          </a:xfrm>
          <a:custGeom>
            <a:avLst/>
            <a:gdLst/>
            <a:ahLst/>
            <a:cxnLst/>
            <a:rect l="l" t="t" r="r" b="b"/>
            <a:pathLst>
              <a:path w="32454" h="1743" extrusionOk="0">
                <a:moveTo>
                  <a:pt x="1" y="1"/>
                </a:moveTo>
                <a:lnTo>
                  <a:pt x="1" y="1742"/>
                </a:lnTo>
                <a:lnTo>
                  <a:pt x="32454" y="1742"/>
                </a:lnTo>
                <a:lnTo>
                  <a:pt x="32454" y="1"/>
                </a:lnTo>
                <a:close/>
              </a:path>
            </a:pathLst>
          </a:custGeom>
          <a:solidFill>
            <a:srgbClr val="48FFD5"/>
          </a:solidFill>
          <a:ln>
            <a:noFill/>
          </a:ln>
        </p:spPr>
        <p:txBody>
          <a:bodyPr spcFirstLastPara="1" wrap="square" lIns="91425" tIns="91425" rIns="91425" bIns="91425" anchor="ctr" anchorCtr="0">
            <a:noAutofit/>
          </a:bodyPr>
          <a:lstStyle/>
          <a:p>
            <a:endParaRPr sz="1800"/>
          </a:p>
        </p:txBody>
      </p:sp>
      <p:sp>
        <p:nvSpPr>
          <p:cNvPr id="539" name="Google Shape;539;p29"/>
          <p:cNvSpPr/>
          <p:nvPr/>
        </p:nvSpPr>
        <p:spPr>
          <a:xfrm>
            <a:off x="3938475" y="3847703"/>
            <a:ext cx="485350" cy="24706"/>
          </a:xfrm>
          <a:custGeom>
            <a:avLst/>
            <a:gdLst/>
            <a:ahLst/>
            <a:cxnLst/>
            <a:rect l="l" t="t" r="r" b="b"/>
            <a:pathLst>
              <a:path w="32454" h="1652" extrusionOk="0">
                <a:moveTo>
                  <a:pt x="1" y="1"/>
                </a:moveTo>
                <a:lnTo>
                  <a:pt x="1" y="1651"/>
                </a:lnTo>
                <a:lnTo>
                  <a:pt x="32454" y="1651"/>
                </a:lnTo>
                <a:lnTo>
                  <a:pt x="32454" y="1"/>
                </a:lnTo>
                <a:close/>
              </a:path>
            </a:pathLst>
          </a:custGeom>
          <a:solidFill>
            <a:schemeClr val="accent1"/>
          </a:solidFill>
          <a:ln>
            <a:noFill/>
          </a:ln>
        </p:spPr>
        <p:txBody>
          <a:bodyPr spcFirstLastPara="1" wrap="square" lIns="91425" tIns="91425" rIns="91425" bIns="91425" anchor="ctr" anchorCtr="0">
            <a:noAutofit/>
          </a:bodyPr>
          <a:lstStyle/>
          <a:p>
            <a:endParaRPr sz="1800"/>
          </a:p>
        </p:txBody>
      </p:sp>
      <p:sp>
        <p:nvSpPr>
          <p:cNvPr id="540" name="Google Shape;540;p29"/>
          <p:cNvSpPr/>
          <p:nvPr/>
        </p:nvSpPr>
        <p:spPr>
          <a:xfrm>
            <a:off x="3938475" y="3903919"/>
            <a:ext cx="270102" cy="26067"/>
          </a:xfrm>
          <a:custGeom>
            <a:avLst/>
            <a:gdLst/>
            <a:ahLst/>
            <a:cxnLst/>
            <a:rect l="l" t="t" r="r" b="b"/>
            <a:pathLst>
              <a:path w="18061" h="1743" extrusionOk="0">
                <a:moveTo>
                  <a:pt x="1" y="1"/>
                </a:moveTo>
                <a:lnTo>
                  <a:pt x="1" y="1742"/>
                </a:lnTo>
                <a:lnTo>
                  <a:pt x="18061" y="1742"/>
                </a:lnTo>
                <a:lnTo>
                  <a:pt x="18061" y="1"/>
                </a:lnTo>
                <a:close/>
              </a:path>
            </a:pathLst>
          </a:custGeom>
          <a:solidFill>
            <a:schemeClr val="accent1"/>
          </a:solidFill>
          <a:ln>
            <a:noFill/>
          </a:ln>
        </p:spPr>
        <p:txBody>
          <a:bodyPr spcFirstLastPara="1" wrap="square" lIns="91425" tIns="91425" rIns="91425" bIns="91425" anchor="ctr" anchorCtr="0">
            <a:noAutofit/>
          </a:bodyPr>
          <a:lstStyle/>
          <a:p>
            <a:endParaRPr sz="1800"/>
          </a:p>
        </p:txBody>
      </p:sp>
      <p:sp>
        <p:nvSpPr>
          <p:cNvPr id="541" name="Google Shape;541;p29"/>
          <p:cNvSpPr/>
          <p:nvPr/>
        </p:nvSpPr>
        <p:spPr>
          <a:xfrm>
            <a:off x="4240106" y="3906656"/>
            <a:ext cx="47991" cy="45269"/>
          </a:xfrm>
          <a:custGeom>
            <a:avLst/>
            <a:gdLst/>
            <a:ahLst/>
            <a:cxnLst/>
            <a:rect l="l" t="t" r="r" b="b"/>
            <a:pathLst>
              <a:path w="3209" h="3027" extrusionOk="0">
                <a:moveTo>
                  <a:pt x="1650" y="1"/>
                </a:moveTo>
                <a:lnTo>
                  <a:pt x="1100" y="1009"/>
                </a:lnTo>
                <a:lnTo>
                  <a:pt x="0" y="1193"/>
                </a:lnTo>
                <a:lnTo>
                  <a:pt x="825" y="1926"/>
                </a:lnTo>
                <a:lnTo>
                  <a:pt x="642" y="3026"/>
                </a:lnTo>
                <a:lnTo>
                  <a:pt x="1650" y="2476"/>
                </a:lnTo>
                <a:lnTo>
                  <a:pt x="2659" y="3026"/>
                </a:lnTo>
                <a:lnTo>
                  <a:pt x="2475" y="1926"/>
                </a:lnTo>
                <a:lnTo>
                  <a:pt x="3209" y="1193"/>
                </a:lnTo>
                <a:lnTo>
                  <a:pt x="2109" y="1009"/>
                </a:lnTo>
                <a:lnTo>
                  <a:pt x="1650" y="1"/>
                </a:lnTo>
                <a:close/>
              </a:path>
            </a:pathLst>
          </a:custGeom>
          <a:solidFill>
            <a:srgbClr val="FFFFFF"/>
          </a:solidFill>
          <a:ln>
            <a:noFill/>
          </a:ln>
        </p:spPr>
        <p:txBody>
          <a:bodyPr spcFirstLastPara="1" wrap="square" lIns="91425" tIns="91425" rIns="91425" bIns="91425" anchor="ctr" anchorCtr="0">
            <a:noAutofit/>
          </a:bodyPr>
          <a:lstStyle/>
          <a:p>
            <a:endParaRPr sz="1800"/>
          </a:p>
        </p:txBody>
      </p:sp>
      <p:sp>
        <p:nvSpPr>
          <p:cNvPr id="542" name="Google Shape;542;p29"/>
          <p:cNvSpPr/>
          <p:nvPr/>
        </p:nvSpPr>
        <p:spPr>
          <a:xfrm>
            <a:off x="4303172" y="3906656"/>
            <a:ext cx="47991" cy="45269"/>
          </a:xfrm>
          <a:custGeom>
            <a:avLst/>
            <a:gdLst/>
            <a:ahLst/>
            <a:cxnLst/>
            <a:rect l="l" t="t" r="r" b="b"/>
            <a:pathLst>
              <a:path w="3209" h="3027" extrusionOk="0">
                <a:moveTo>
                  <a:pt x="1650" y="1"/>
                </a:moveTo>
                <a:lnTo>
                  <a:pt x="1100" y="1009"/>
                </a:lnTo>
                <a:lnTo>
                  <a:pt x="0" y="1193"/>
                </a:lnTo>
                <a:lnTo>
                  <a:pt x="825" y="1926"/>
                </a:lnTo>
                <a:lnTo>
                  <a:pt x="642" y="3026"/>
                </a:lnTo>
                <a:lnTo>
                  <a:pt x="1650" y="2476"/>
                </a:lnTo>
                <a:lnTo>
                  <a:pt x="2567" y="3026"/>
                </a:lnTo>
                <a:lnTo>
                  <a:pt x="2384" y="1926"/>
                </a:lnTo>
                <a:lnTo>
                  <a:pt x="3209" y="1193"/>
                </a:lnTo>
                <a:lnTo>
                  <a:pt x="2109" y="1009"/>
                </a:lnTo>
                <a:lnTo>
                  <a:pt x="1650" y="1"/>
                </a:lnTo>
                <a:close/>
              </a:path>
            </a:pathLst>
          </a:custGeom>
          <a:solidFill>
            <a:srgbClr val="FFFFFF"/>
          </a:solidFill>
          <a:ln>
            <a:noFill/>
          </a:ln>
        </p:spPr>
        <p:txBody>
          <a:bodyPr spcFirstLastPara="1" wrap="square" lIns="91425" tIns="91425" rIns="91425" bIns="91425" anchor="ctr" anchorCtr="0">
            <a:noAutofit/>
          </a:bodyPr>
          <a:lstStyle/>
          <a:p>
            <a:endParaRPr sz="1800"/>
          </a:p>
        </p:txBody>
      </p:sp>
      <p:sp>
        <p:nvSpPr>
          <p:cNvPr id="543" name="Google Shape;543;p29"/>
          <p:cNvSpPr/>
          <p:nvPr/>
        </p:nvSpPr>
        <p:spPr>
          <a:xfrm>
            <a:off x="4366238" y="3903906"/>
            <a:ext cx="47991" cy="45269"/>
          </a:xfrm>
          <a:custGeom>
            <a:avLst/>
            <a:gdLst/>
            <a:ahLst/>
            <a:cxnLst/>
            <a:rect l="l" t="t" r="r" b="b"/>
            <a:pathLst>
              <a:path w="3209" h="3027" extrusionOk="0">
                <a:moveTo>
                  <a:pt x="1559" y="1"/>
                </a:moveTo>
                <a:lnTo>
                  <a:pt x="1100" y="1009"/>
                </a:lnTo>
                <a:lnTo>
                  <a:pt x="0" y="1193"/>
                </a:lnTo>
                <a:lnTo>
                  <a:pt x="825" y="1926"/>
                </a:lnTo>
                <a:lnTo>
                  <a:pt x="642" y="3026"/>
                </a:lnTo>
                <a:lnTo>
                  <a:pt x="642" y="3026"/>
                </a:lnTo>
                <a:lnTo>
                  <a:pt x="1559" y="2476"/>
                </a:lnTo>
                <a:lnTo>
                  <a:pt x="2567" y="3026"/>
                </a:lnTo>
                <a:lnTo>
                  <a:pt x="2384" y="1926"/>
                </a:lnTo>
                <a:lnTo>
                  <a:pt x="3209" y="1193"/>
                </a:lnTo>
                <a:lnTo>
                  <a:pt x="2109" y="1009"/>
                </a:lnTo>
                <a:lnTo>
                  <a:pt x="1559" y="1"/>
                </a:lnTo>
                <a:close/>
              </a:path>
            </a:pathLst>
          </a:custGeom>
          <a:solidFill>
            <a:srgbClr val="FFFFFF"/>
          </a:solidFill>
          <a:ln>
            <a:noFill/>
          </a:ln>
        </p:spPr>
        <p:txBody>
          <a:bodyPr spcFirstLastPara="1" wrap="square" lIns="91425" tIns="91425" rIns="91425" bIns="91425" anchor="ctr" anchorCtr="0">
            <a:noAutofit/>
          </a:bodyPr>
          <a:lstStyle/>
          <a:p>
            <a:endParaRPr sz="1800"/>
          </a:p>
        </p:txBody>
      </p:sp>
      <p:sp>
        <p:nvSpPr>
          <p:cNvPr id="544" name="Google Shape;544;p29"/>
          <p:cNvSpPr/>
          <p:nvPr/>
        </p:nvSpPr>
        <p:spPr>
          <a:xfrm>
            <a:off x="3368145" y="3521411"/>
            <a:ext cx="182346" cy="182361"/>
          </a:xfrm>
          <a:custGeom>
            <a:avLst/>
            <a:gdLst/>
            <a:ahLst/>
            <a:cxnLst/>
            <a:rect l="l" t="t" r="r" b="b"/>
            <a:pathLst>
              <a:path w="12193" h="12194" extrusionOk="0">
                <a:moveTo>
                  <a:pt x="0" y="0"/>
                </a:moveTo>
                <a:lnTo>
                  <a:pt x="0" y="12193"/>
                </a:lnTo>
                <a:lnTo>
                  <a:pt x="12193" y="12193"/>
                </a:lnTo>
                <a:lnTo>
                  <a:pt x="12193" y="0"/>
                </a:lnTo>
                <a:close/>
              </a:path>
            </a:pathLst>
          </a:custGeom>
          <a:solidFill>
            <a:srgbClr val="48FFD5"/>
          </a:solidFill>
          <a:ln>
            <a:noFill/>
          </a:ln>
        </p:spPr>
        <p:txBody>
          <a:bodyPr spcFirstLastPara="1" wrap="square" lIns="91425" tIns="91425" rIns="91425" bIns="91425" anchor="ctr" anchorCtr="0">
            <a:noAutofit/>
          </a:bodyPr>
          <a:lstStyle/>
          <a:p>
            <a:endParaRPr sz="1800"/>
          </a:p>
        </p:txBody>
      </p:sp>
      <p:sp>
        <p:nvSpPr>
          <p:cNvPr id="545" name="Google Shape;545;p29"/>
          <p:cNvSpPr/>
          <p:nvPr/>
        </p:nvSpPr>
        <p:spPr>
          <a:xfrm>
            <a:off x="3368145" y="3738037"/>
            <a:ext cx="182346" cy="52103"/>
          </a:xfrm>
          <a:custGeom>
            <a:avLst/>
            <a:gdLst/>
            <a:ahLst/>
            <a:cxnLst/>
            <a:rect l="l" t="t" r="r" b="b"/>
            <a:pathLst>
              <a:path w="12193" h="3484" extrusionOk="0">
                <a:moveTo>
                  <a:pt x="0" y="0"/>
                </a:moveTo>
                <a:lnTo>
                  <a:pt x="0" y="3484"/>
                </a:lnTo>
                <a:lnTo>
                  <a:pt x="12193" y="3484"/>
                </a:lnTo>
                <a:lnTo>
                  <a:pt x="12193" y="0"/>
                </a:lnTo>
                <a:close/>
              </a:path>
            </a:pathLst>
          </a:custGeom>
          <a:solidFill>
            <a:srgbClr val="FFFFFF"/>
          </a:solidFill>
          <a:ln>
            <a:noFill/>
          </a:ln>
        </p:spPr>
        <p:txBody>
          <a:bodyPr spcFirstLastPara="1" wrap="square" lIns="91425" tIns="91425" rIns="91425" bIns="91425" anchor="ctr" anchorCtr="0">
            <a:noAutofit/>
          </a:bodyPr>
          <a:lstStyle/>
          <a:p>
            <a:endParaRPr sz="1800"/>
          </a:p>
        </p:txBody>
      </p:sp>
      <p:sp>
        <p:nvSpPr>
          <p:cNvPr id="546" name="Google Shape;546;p29"/>
          <p:cNvSpPr/>
          <p:nvPr/>
        </p:nvSpPr>
        <p:spPr>
          <a:xfrm>
            <a:off x="3368145" y="3816177"/>
            <a:ext cx="182346" cy="19202"/>
          </a:xfrm>
          <a:custGeom>
            <a:avLst/>
            <a:gdLst/>
            <a:ahLst/>
            <a:cxnLst/>
            <a:rect l="l" t="t" r="r" b="b"/>
            <a:pathLst>
              <a:path w="12193" h="1284" extrusionOk="0">
                <a:moveTo>
                  <a:pt x="0" y="0"/>
                </a:moveTo>
                <a:lnTo>
                  <a:pt x="0" y="1284"/>
                </a:lnTo>
                <a:lnTo>
                  <a:pt x="12193" y="1284"/>
                </a:lnTo>
                <a:lnTo>
                  <a:pt x="12193" y="0"/>
                </a:lnTo>
                <a:close/>
              </a:path>
            </a:pathLst>
          </a:custGeom>
          <a:solidFill>
            <a:srgbClr val="48FFD5"/>
          </a:solidFill>
          <a:ln>
            <a:noFill/>
          </a:ln>
        </p:spPr>
        <p:txBody>
          <a:bodyPr spcFirstLastPara="1" wrap="square" lIns="91425" tIns="91425" rIns="91425" bIns="91425" anchor="ctr" anchorCtr="0">
            <a:noAutofit/>
          </a:bodyPr>
          <a:lstStyle/>
          <a:p>
            <a:endParaRPr sz="1800"/>
          </a:p>
        </p:txBody>
      </p:sp>
      <p:sp>
        <p:nvSpPr>
          <p:cNvPr id="547" name="Google Shape;547;p29"/>
          <p:cNvSpPr/>
          <p:nvPr/>
        </p:nvSpPr>
        <p:spPr>
          <a:xfrm>
            <a:off x="3368145" y="3860055"/>
            <a:ext cx="182346" cy="19202"/>
          </a:xfrm>
          <a:custGeom>
            <a:avLst/>
            <a:gdLst/>
            <a:ahLst/>
            <a:cxnLst/>
            <a:rect l="l" t="t" r="r" b="b"/>
            <a:pathLst>
              <a:path w="12193" h="1284" extrusionOk="0">
                <a:moveTo>
                  <a:pt x="0" y="0"/>
                </a:moveTo>
                <a:lnTo>
                  <a:pt x="0" y="1283"/>
                </a:lnTo>
                <a:lnTo>
                  <a:pt x="12193" y="1283"/>
                </a:lnTo>
                <a:lnTo>
                  <a:pt x="12193" y="0"/>
                </a:lnTo>
                <a:close/>
              </a:path>
            </a:pathLst>
          </a:custGeom>
          <a:solidFill>
            <a:schemeClr val="accent1"/>
          </a:solidFill>
          <a:ln>
            <a:noFill/>
          </a:ln>
        </p:spPr>
        <p:txBody>
          <a:bodyPr spcFirstLastPara="1" wrap="square" lIns="91425" tIns="91425" rIns="91425" bIns="91425" anchor="ctr" anchorCtr="0">
            <a:noAutofit/>
          </a:bodyPr>
          <a:lstStyle/>
          <a:p>
            <a:endParaRPr sz="1800"/>
          </a:p>
        </p:txBody>
      </p:sp>
      <p:sp>
        <p:nvSpPr>
          <p:cNvPr id="548" name="Google Shape;548;p29"/>
          <p:cNvSpPr/>
          <p:nvPr/>
        </p:nvSpPr>
        <p:spPr>
          <a:xfrm>
            <a:off x="3368145" y="3903919"/>
            <a:ext cx="182346" cy="19217"/>
          </a:xfrm>
          <a:custGeom>
            <a:avLst/>
            <a:gdLst/>
            <a:ahLst/>
            <a:cxnLst/>
            <a:rect l="l" t="t" r="r" b="b"/>
            <a:pathLst>
              <a:path w="12193" h="1285" extrusionOk="0">
                <a:moveTo>
                  <a:pt x="0" y="1"/>
                </a:moveTo>
                <a:lnTo>
                  <a:pt x="0" y="1284"/>
                </a:lnTo>
                <a:lnTo>
                  <a:pt x="12193" y="1284"/>
                </a:lnTo>
                <a:lnTo>
                  <a:pt x="12193" y="1"/>
                </a:lnTo>
                <a:close/>
              </a:path>
            </a:pathLst>
          </a:custGeom>
          <a:solidFill>
            <a:schemeClr val="accent1"/>
          </a:solidFill>
          <a:ln>
            <a:noFill/>
          </a:ln>
        </p:spPr>
        <p:txBody>
          <a:bodyPr spcFirstLastPara="1" wrap="square" lIns="91425" tIns="91425" rIns="91425" bIns="91425" anchor="ctr" anchorCtr="0">
            <a:noAutofit/>
          </a:bodyPr>
          <a:lstStyle/>
          <a:p>
            <a:endParaRPr sz="1800"/>
          </a:p>
        </p:txBody>
      </p:sp>
      <p:sp>
        <p:nvSpPr>
          <p:cNvPr id="549" name="Google Shape;549;p29"/>
          <p:cNvSpPr/>
          <p:nvPr/>
        </p:nvSpPr>
        <p:spPr>
          <a:xfrm>
            <a:off x="3368145" y="3946421"/>
            <a:ext cx="182346" cy="20578"/>
          </a:xfrm>
          <a:custGeom>
            <a:avLst/>
            <a:gdLst/>
            <a:ahLst/>
            <a:cxnLst/>
            <a:rect l="l" t="t" r="r" b="b"/>
            <a:pathLst>
              <a:path w="12193" h="1376" extrusionOk="0">
                <a:moveTo>
                  <a:pt x="0" y="1"/>
                </a:moveTo>
                <a:lnTo>
                  <a:pt x="0" y="1376"/>
                </a:lnTo>
                <a:lnTo>
                  <a:pt x="12193" y="1376"/>
                </a:lnTo>
                <a:lnTo>
                  <a:pt x="12193" y="1"/>
                </a:lnTo>
                <a:close/>
              </a:path>
            </a:pathLst>
          </a:custGeom>
          <a:solidFill>
            <a:schemeClr val="accent1"/>
          </a:solidFill>
          <a:ln>
            <a:noFill/>
          </a:ln>
        </p:spPr>
        <p:txBody>
          <a:bodyPr spcFirstLastPara="1" wrap="square" lIns="91425" tIns="91425" rIns="91425" bIns="91425" anchor="ctr" anchorCtr="0">
            <a:noAutofit/>
          </a:bodyPr>
          <a:lstStyle/>
          <a:p>
            <a:endParaRPr sz="1800"/>
          </a:p>
        </p:txBody>
      </p:sp>
      <p:sp>
        <p:nvSpPr>
          <p:cNvPr id="550" name="Google Shape;550;p29"/>
          <p:cNvSpPr/>
          <p:nvPr/>
        </p:nvSpPr>
        <p:spPr>
          <a:xfrm>
            <a:off x="3599846" y="3521411"/>
            <a:ext cx="296139" cy="182361"/>
          </a:xfrm>
          <a:custGeom>
            <a:avLst/>
            <a:gdLst/>
            <a:ahLst/>
            <a:cxnLst/>
            <a:rect l="l" t="t" r="r" b="b"/>
            <a:pathLst>
              <a:path w="19802" h="12194" extrusionOk="0">
                <a:moveTo>
                  <a:pt x="0" y="0"/>
                </a:moveTo>
                <a:lnTo>
                  <a:pt x="0" y="12193"/>
                </a:lnTo>
                <a:lnTo>
                  <a:pt x="19802" y="12193"/>
                </a:lnTo>
                <a:lnTo>
                  <a:pt x="19802" y="0"/>
                </a:lnTo>
                <a:close/>
              </a:path>
            </a:pathLst>
          </a:custGeom>
          <a:solidFill>
            <a:srgbClr val="48FFD5"/>
          </a:solidFill>
          <a:ln>
            <a:noFill/>
          </a:ln>
        </p:spPr>
        <p:txBody>
          <a:bodyPr spcFirstLastPara="1" wrap="square" lIns="91425" tIns="91425" rIns="91425" bIns="91425" anchor="ctr" anchorCtr="0">
            <a:noAutofit/>
          </a:bodyPr>
          <a:lstStyle/>
          <a:p>
            <a:endParaRPr sz="1800"/>
          </a:p>
        </p:txBody>
      </p:sp>
      <p:sp>
        <p:nvSpPr>
          <p:cNvPr id="551" name="Google Shape;551;p29"/>
          <p:cNvSpPr/>
          <p:nvPr/>
        </p:nvSpPr>
        <p:spPr>
          <a:xfrm>
            <a:off x="3599846" y="3738037"/>
            <a:ext cx="296139" cy="52103"/>
          </a:xfrm>
          <a:custGeom>
            <a:avLst/>
            <a:gdLst/>
            <a:ahLst/>
            <a:cxnLst/>
            <a:rect l="l" t="t" r="r" b="b"/>
            <a:pathLst>
              <a:path w="19802" h="3484" extrusionOk="0">
                <a:moveTo>
                  <a:pt x="0" y="0"/>
                </a:moveTo>
                <a:lnTo>
                  <a:pt x="0" y="3484"/>
                </a:lnTo>
                <a:lnTo>
                  <a:pt x="19802" y="3484"/>
                </a:lnTo>
                <a:lnTo>
                  <a:pt x="19802" y="0"/>
                </a:lnTo>
                <a:close/>
              </a:path>
            </a:pathLst>
          </a:custGeom>
          <a:solidFill>
            <a:srgbClr val="FFFFFF"/>
          </a:solidFill>
          <a:ln>
            <a:noFill/>
          </a:ln>
        </p:spPr>
        <p:txBody>
          <a:bodyPr spcFirstLastPara="1" wrap="square" lIns="91425" tIns="91425" rIns="91425" bIns="91425" anchor="ctr" anchorCtr="0">
            <a:noAutofit/>
          </a:bodyPr>
          <a:lstStyle/>
          <a:p>
            <a:endParaRPr sz="1800"/>
          </a:p>
        </p:txBody>
      </p:sp>
      <p:sp>
        <p:nvSpPr>
          <p:cNvPr id="552" name="Google Shape;552;p29"/>
          <p:cNvSpPr/>
          <p:nvPr/>
        </p:nvSpPr>
        <p:spPr>
          <a:xfrm>
            <a:off x="3599846" y="3816177"/>
            <a:ext cx="296139" cy="19202"/>
          </a:xfrm>
          <a:custGeom>
            <a:avLst/>
            <a:gdLst/>
            <a:ahLst/>
            <a:cxnLst/>
            <a:rect l="l" t="t" r="r" b="b"/>
            <a:pathLst>
              <a:path w="19802" h="1284" extrusionOk="0">
                <a:moveTo>
                  <a:pt x="0" y="0"/>
                </a:moveTo>
                <a:lnTo>
                  <a:pt x="0" y="1284"/>
                </a:lnTo>
                <a:lnTo>
                  <a:pt x="19802" y="1284"/>
                </a:lnTo>
                <a:lnTo>
                  <a:pt x="19802" y="0"/>
                </a:lnTo>
                <a:close/>
              </a:path>
            </a:pathLst>
          </a:custGeom>
          <a:solidFill>
            <a:srgbClr val="48FFD5"/>
          </a:solidFill>
          <a:ln>
            <a:noFill/>
          </a:ln>
        </p:spPr>
        <p:txBody>
          <a:bodyPr spcFirstLastPara="1" wrap="square" lIns="91425" tIns="91425" rIns="91425" bIns="91425" anchor="ctr" anchorCtr="0">
            <a:noAutofit/>
          </a:bodyPr>
          <a:lstStyle/>
          <a:p>
            <a:endParaRPr sz="1800"/>
          </a:p>
        </p:txBody>
      </p:sp>
      <p:sp>
        <p:nvSpPr>
          <p:cNvPr id="553" name="Google Shape;553;p29"/>
          <p:cNvSpPr/>
          <p:nvPr/>
        </p:nvSpPr>
        <p:spPr>
          <a:xfrm>
            <a:off x="3599846" y="3860055"/>
            <a:ext cx="296139" cy="19202"/>
          </a:xfrm>
          <a:custGeom>
            <a:avLst/>
            <a:gdLst/>
            <a:ahLst/>
            <a:cxnLst/>
            <a:rect l="l" t="t" r="r" b="b"/>
            <a:pathLst>
              <a:path w="19802" h="1284" extrusionOk="0">
                <a:moveTo>
                  <a:pt x="0" y="0"/>
                </a:moveTo>
                <a:lnTo>
                  <a:pt x="0" y="1283"/>
                </a:lnTo>
                <a:lnTo>
                  <a:pt x="19802" y="1283"/>
                </a:lnTo>
                <a:lnTo>
                  <a:pt x="19802" y="0"/>
                </a:lnTo>
                <a:close/>
              </a:path>
            </a:pathLst>
          </a:custGeom>
          <a:solidFill>
            <a:srgbClr val="FFFFFF"/>
          </a:solidFill>
          <a:ln>
            <a:noFill/>
          </a:ln>
        </p:spPr>
        <p:txBody>
          <a:bodyPr spcFirstLastPara="1" wrap="square" lIns="91425" tIns="91425" rIns="91425" bIns="91425" anchor="ctr" anchorCtr="0">
            <a:noAutofit/>
          </a:bodyPr>
          <a:lstStyle/>
          <a:p>
            <a:endParaRPr sz="1800"/>
          </a:p>
        </p:txBody>
      </p:sp>
      <p:sp>
        <p:nvSpPr>
          <p:cNvPr id="554" name="Google Shape;554;p29"/>
          <p:cNvSpPr/>
          <p:nvPr/>
        </p:nvSpPr>
        <p:spPr>
          <a:xfrm>
            <a:off x="3599846" y="3903919"/>
            <a:ext cx="296139" cy="19217"/>
          </a:xfrm>
          <a:custGeom>
            <a:avLst/>
            <a:gdLst/>
            <a:ahLst/>
            <a:cxnLst/>
            <a:rect l="l" t="t" r="r" b="b"/>
            <a:pathLst>
              <a:path w="19802" h="1285" extrusionOk="0">
                <a:moveTo>
                  <a:pt x="0" y="1"/>
                </a:moveTo>
                <a:lnTo>
                  <a:pt x="0" y="1284"/>
                </a:lnTo>
                <a:lnTo>
                  <a:pt x="19802" y="1284"/>
                </a:lnTo>
                <a:lnTo>
                  <a:pt x="19802" y="1"/>
                </a:lnTo>
                <a:close/>
              </a:path>
            </a:pathLst>
          </a:custGeom>
          <a:solidFill>
            <a:srgbClr val="FFFFFF"/>
          </a:solidFill>
          <a:ln>
            <a:noFill/>
          </a:ln>
        </p:spPr>
        <p:txBody>
          <a:bodyPr spcFirstLastPara="1" wrap="square" lIns="91425" tIns="91425" rIns="91425" bIns="91425" anchor="ctr" anchorCtr="0">
            <a:noAutofit/>
          </a:bodyPr>
          <a:lstStyle/>
          <a:p>
            <a:endParaRPr sz="1800"/>
          </a:p>
        </p:txBody>
      </p:sp>
      <p:sp>
        <p:nvSpPr>
          <p:cNvPr id="555" name="Google Shape;555;p29"/>
          <p:cNvSpPr/>
          <p:nvPr/>
        </p:nvSpPr>
        <p:spPr>
          <a:xfrm>
            <a:off x="3599846" y="3946421"/>
            <a:ext cx="182346" cy="20578"/>
          </a:xfrm>
          <a:custGeom>
            <a:avLst/>
            <a:gdLst/>
            <a:ahLst/>
            <a:cxnLst/>
            <a:rect l="l" t="t" r="r" b="b"/>
            <a:pathLst>
              <a:path w="12193" h="1376" extrusionOk="0">
                <a:moveTo>
                  <a:pt x="0" y="1"/>
                </a:moveTo>
                <a:lnTo>
                  <a:pt x="0" y="1376"/>
                </a:lnTo>
                <a:lnTo>
                  <a:pt x="12193" y="1376"/>
                </a:lnTo>
                <a:lnTo>
                  <a:pt x="12193" y="1"/>
                </a:lnTo>
                <a:close/>
              </a:path>
            </a:pathLst>
          </a:custGeom>
          <a:solidFill>
            <a:schemeClr val="accent1"/>
          </a:solidFill>
          <a:ln>
            <a:noFill/>
          </a:ln>
        </p:spPr>
        <p:txBody>
          <a:bodyPr spcFirstLastPara="1" wrap="square" lIns="91425" tIns="91425" rIns="91425" bIns="91425" anchor="ctr" anchorCtr="0">
            <a:noAutofit/>
          </a:bodyPr>
          <a:lstStyle/>
          <a:p>
            <a:endParaRPr sz="1800"/>
          </a:p>
        </p:txBody>
      </p:sp>
      <p:sp>
        <p:nvSpPr>
          <p:cNvPr id="556" name="Google Shape;556;p29"/>
          <p:cNvSpPr txBox="1">
            <a:spLocks noGrp="1"/>
          </p:cNvSpPr>
          <p:nvPr>
            <p:ph type="ctrTitle"/>
          </p:nvPr>
        </p:nvSpPr>
        <p:spPr>
          <a:xfrm>
            <a:off x="5625760" y="2169439"/>
            <a:ext cx="2044901" cy="64599"/>
          </a:xfrm>
          <a:prstGeom prst="rect">
            <a:avLst/>
          </a:prstGeom>
        </p:spPr>
        <p:txBody>
          <a:bodyPr spcFirstLastPara="1" vert="horz" wrap="square" lIns="91425" tIns="91425" rIns="91425" bIns="91425" rtlCol="0" anchor="b" anchorCtr="0">
            <a:noAutofit/>
          </a:bodyPr>
          <a:lstStyle/>
          <a:p>
            <a:r>
              <a:rPr lang="es" sz="1200" dirty="0">
                <a:solidFill>
                  <a:srgbClr val="0E2A47"/>
                </a:solidFill>
              </a:rPr>
              <a:t>Giá thành và sản phẩm</a:t>
            </a:r>
            <a:endParaRPr sz="1200" dirty="0">
              <a:solidFill>
                <a:srgbClr val="0E2A47"/>
              </a:solidFill>
            </a:endParaRPr>
          </a:p>
        </p:txBody>
      </p:sp>
      <p:sp>
        <p:nvSpPr>
          <p:cNvPr id="557" name="Google Shape;557;p29"/>
          <p:cNvSpPr txBox="1">
            <a:spLocks noGrp="1"/>
          </p:cNvSpPr>
          <p:nvPr>
            <p:ph type="ctrTitle" idx="2"/>
          </p:nvPr>
        </p:nvSpPr>
        <p:spPr>
          <a:xfrm>
            <a:off x="5393881" y="3481660"/>
            <a:ext cx="1777981" cy="189116"/>
          </a:xfrm>
          <a:prstGeom prst="rect">
            <a:avLst/>
          </a:prstGeom>
        </p:spPr>
        <p:txBody>
          <a:bodyPr spcFirstLastPara="1" vert="horz" wrap="square" lIns="91425" tIns="91425" rIns="91425" bIns="91425" rtlCol="0" anchor="b" anchorCtr="0">
            <a:noAutofit/>
          </a:bodyPr>
          <a:lstStyle/>
          <a:p>
            <a:r>
              <a:rPr lang="es" sz="1200" dirty="0">
                <a:solidFill>
                  <a:srgbClr val="0E2A47"/>
                </a:solidFill>
              </a:rPr>
              <a:t>Bảo mật</a:t>
            </a:r>
            <a:endParaRPr sz="1200" dirty="0">
              <a:solidFill>
                <a:srgbClr val="0E2A47"/>
              </a:solidFill>
            </a:endParaRPr>
          </a:p>
        </p:txBody>
      </p:sp>
      <p:sp>
        <p:nvSpPr>
          <p:cNvPr id="558" name="Google Shape;558;p29"/>
          <p:cNvSpPr txBox="1">
            <a:spLocks noGrp="1"/>
          </p:cNvSpPr>
          <p:nvPr>
            <p:ph type="ctrTitle" idx="3"/>
          </p:nvPr>
        </p:nvSpPr>
        <p:spPr>
          <a:xfrm>
            <a:off x="6062150" y="2630251"/>
            <a:ext cx="1109712" cy="309869"/>
          </a:xfrm>
          <a:prstGeom prst="rect">
            <a:avLst/>
          </a:prstGeom>
        </p:spPr>
        <p:txBody>
          <a:bodyPr spcFirstLastPara="1" vert="horz" wrap="square" lIns="91425" tIns="91425" rIns="91425" bIns="91425" rtlCol="0" anchor="b" anchorCtr="0">
            <a:noAutofit/>
          </a:bodyPr>
          <a:lstStyle/>
          <a:p>
            <a:r>
              <a:rPr lang="es" sz="1200" dirty="0">
                <a:solidFill>
                  <a:srgbClr val="0E2A47"/>
                </a:solidFill>
              </a:rPr>
              <a:t>T</a:t>
            </a:r>
            <a:r>
              <a:rPr lang="en-US" sz="1200" dirty="0" err="1">
                <a:solidFill>
                  <a:srgbClr val="0E2A47"/>
                </a:solidFill>
              </a:rPr>
              <a:t>i</a:t>
            </a:r>
            <a:r>
              <a:rPr lang="es" sz="1200" dirty="0">
                <a:solidFill>
                  <a:srgbClr val="0E2A47"/>
                </a:solidFill>
              </a:rPr>
              <a:t>ện ích</a:t>
            </a:r>
            <a:endParaRPr sz="1200" dirty="0">
              <a:solidFill>
                <a:srgbClr val="0E2A47"/>
              </a:solidFill>
            </a:endParaRPr>
          </a:p>
        </p:txBody>
      </p:sp>
      <p:grpSp>
        <p:nvGrpSpPr>
          <p:cNvPr id="115" name="Google Shape;6710;p54">
            <a:extLst>
              <a:ext uri="{FF2B5EF4-FFF2-40B4-BE49-F238E27FC236}">
                <a16:creationId xmlns:a16="http://schemas.microsoft.com/office/drawing/2014/main" xmlns="" id="{39E5DCF7-ABF1-4209-89C4-1C55E3DBAE32}"/>
              </a:ext>
            </a:extLst>
          </p:cNvPr>
          <p:cNvGrpSpPr/>
          <p:nvPr/>
        </p:nvGrpSpPr>
        <p:grpSpPr>
          <a:xfrm>
            <a:off x="7979140" y="1963681"/>
            <a:ext cx="323690" cy="274763"/>
            <a:chOff x="-62511900" y="4129100"/>
            <a:chExt cx="304050" cy="282000"/>
          </a:xfrm>
          <a:solidFill>
            <a:srgbClr val="0E2A47"/>
          </a:solidFill>
        </p:grpSpPr>
        <p:sp>
          <p:nvSpPr>
            <p:cNvPr id="116" name="Google Shape;6711;p54">
              <a:extLst>
                <a:ext uri="{FF2B5EF4-FFF2-40B4-BE49-F238E27FC236}">
                  <a16:creationId xmlns:a16="http://schemas.microsoft.com/office/drawing/2014/main" xmlns="" id="{61B6566A-51F6-4420-ADA1-4F63799E1217}"/>
                </a:ext>
              </a:extLst>
            </p:cNvPr>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grpFill/>
            <a:ln>
              <a:noFill/>
            </a:ln>
          </p:spPr>
          <p:txBody>
            <a:bodyPr spcFirstLastPara="1" wrap="square" lIns="91425" tIns="91425" rIns="91425" bIns="91425" anchor="ctr" anchorCtr="0">
              <a:noAutofit/>
            </a:bodyPr>
            <a:lstStyle/>
            <a:p>
              <a:endParaRPr dirty="0"/>
            </a:p>
          </p:txBody>
        </p:sp>
        <p:sp>
          <p:nvSpPr>
            <p:cNvPr id="117" name="Google Shape;6712;p54">
              <a:extLst>
                <a:ext uri="{FF2B5EF4-FFF2-40B4-BE49-F238E27FC236}">
                  <a16:creationId xmlns:a16="http://schemas.microsoft.com/office/drawing/2014/main" xmlns="" id="{908F1AF7-7134-4BF8-BE60-B94E1FF68901}"/>
                </a:ext>
              </a:extLst>
            </p:cNvPr>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grpFill/>
            <a:ln>
              <a:noFill/>
            </a:ln>
          </p:spPr>
          <p:txBody>
            <a:bodyPr spcFirstLastPara="1" wrap="square" lIns="91425" tIns="91425" rIns="91425" bIns="91425" anchor="ctr" anchorCtr="0">
              <a:noAutofit/>
            </a:bodyPr>
            <a:lstStyle/>
            <a:p>
              <a:endParaRPr/>
            </a:p>
          </p:txBody>
        </p:sp>
        <p:sp>
          <p:nvSpPr>
            <p:cNvPr id="118" name="Google Shape;6713;p54">
              <a:extLst>
                <a:ext uri="{FF2B5EF4-FFF2-40B4-BE49-F238E27FC236}">
                  <a16:creationId xmlns:a16="http://schemas.microsoft.com/office/drawing/2014/main" xmlns="" id="{55D280F6-A87B-4B6D-A65B-A8EF782B9179}"/>
                </a:ext>
              </a:extLst>
            </p:cNvPr>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grpFill/>
            <a:ln>
              <a:noFill/>
            </a:ln>
          </p:spPr>
          <p:txBody>
            <a:bodyPr spcFirstLastPara="1" wrap="square" lIns="91425" tIns="91425" rIns="91425" bIns="91425" anchor="ctr" anchorCtr="0">
              <a:noAutofit/>
            </a:bodyPr>
            <a:lstStyle/>
            <a:p>
              <a:endParaRPr/>
            </a:p>
          </p:txBody>
        </p:sp>
        <p:sp>
          <p:nvSpPr>
            <p:cNvPr id="119" name="Google Shape;6714;p54">
              <a:extLst>
                <a:ext uri="{FF2B5EF4-FFF2-40B4-BE49-F238E27FC236}">
                  <a16:creationId xmlns:a16="http://schemas.microsoft.com/office/drawing/2014/main" xmlns="" id="{B68B2ACA-920A-4A9D-93B8-F28A1684A257}"/>
                </a:ext>
              </a:extLst>
            </p:cNvPr>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grpFill/>
            <a:ln>
              <a:noFill/>
            </a:ln>
          </p:spPr>
          <p:txBody>
            <a:bodyPr spcFirstLastPara="1" wrap="square" lIns="91425" tIns="91425" rIns="91425" bIns="91425" anchor="ctr" anchorCtr="0">
              <a:noAutofit/>
            </a:bodyPr>
            <a:lstStyle/>
            <a:p>
              <a:endParaRPr/>
            </a:p>
          </p:txBody>
        </p:sp>
        <p:sp>
          <p:nvSpPr>
            <p:cNvPr id="120" name="Google Shape;6715;p54">
              <a:extLst>
                <a:ext uri="{FF2B5EF4-FFF2-40B4-BE49-F238E27FC236}">
                  <a16:creationId xmlns:a16="http://schemas.microsoft.com/office/drawing/2014/main" xmlns="" id="{BBFD0FF5-4F21-4221-BDED-B3F4C6FDE412}"/>
                </a:ext>
              </a:extLst>
            </p:cNvPr>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grpFill/>
            <a:ln>
              <a:noFill/>
            </a:ln>
          </p:spPr>
          <p:txBody>
            <a:bodyPr spcFirstLastPara="1" wrap="square" lIns="91425" tIns="91425" rIns="91425" bIns="91425" anchor="ctr" anchorCtr="0">
              <a:noAutofit/>
            </a:bodyPr>
            <a:lstStyle/>
            <a:p>
              <a:endParaRPr/>
            </a:p>
          </p:txBody>
        </p:sp>
      </p:grpSp>
      <p:grpSp>
        <p:nvGrpSpPr>
          <p:cNvPr id="121" name="Google Shape;6912;p54">
            <a:extLst>
              <a:ext uri="{FF2B5EF4-FFF2-40B4-BE49-F238E27FC236}">
                <a16:creationId xmlns:a16="http://schemas.microsoft.com/office/drawing/2014/main" xmlns="" id="{94289908-C3EE-475F-B2AE-10508B8A1FB6}"/>
              </a:ext>
            </a:extLst>
          </p:cNvPr>
          <p:cNvGrpSpPr/>
          <p:nvPr/>
        </p:nvGrpSpPr>
        <p:grpSpPr>
          <a:xfrm>
            <a:off x="7939389" y="2580357"/>
            <a:ext cx="338646" cy="308933"/>
            <a:chOff x="4628325" y="3599825"/>
            <a:chExt cx="295400" cy="295375"/>
          </a:xfrm>
          <a:solidFill>
            <a:srgbClr val="0E2A47"/>
          </a:solidFill>
        </p:grpSpPr>
        <p:sp>
          <p:nvSpPr>
            <p:cNvPr id="122" name="Google Shape;6913;p54">
              <a:extLst>
                <a:ext uri="{FF2B5EF4-FFF2-40B4-BE49-F238E27FC236}">
                  <a16:creationId xmlns:a16="http://schemas.microsoft.com/office/drawing/2014/main" xmlns="" id="{A3E925F4-DD72-4892-9668-02EF84DFDE17}"/>
                </a:ext>
              </a:extLst>
            </p:cNvPr>
            <p:cNvSpPr/>
            <p:nvPr/>
          </p:nvSpPr>
          <p:spPr>
            <a:xfrm>
              <a:off x="4679525" y="3686450"/>
              <a:ext cx="17350" cy="86675"/>
            </a:xfrm>
            <a:custGeom>
              <a:avLst/>
              <a:gdLst/>
              <a:ahLst/>
              <a:cxnLst/>
              <a:rect l="l" t="t" r="r" b="b"/>
              <a:pathLst>
                <a:path w="694" h="3467" extrusionOk="0">
                  <a:moveTo>
                    <a:pt x="0" y="1"/>
                  </a:moveTo>
                  <a:lnTo>
                    <a:pt x="0" y="3466"/>
                  </a:lnTo>
                  <a:lnTo>
                    <a:pt x="694" y="3466"/>
                  </a:lnTo>
                  <a:lnTo>
                    <a:pt x="694" y="1"/>
                  </a:lnTo>
                  <a:close/>
                </a:path>
              </a:pathLst>
            </a:custGeom>
            <a:grpFill/>
            <a:ln>
              <a:noFill/>
            </a:ln>
          </p:spPr>
          <p:txBody>
            <a:bodyPr spcFirstLastPara="1" wrap="square" lIns="91425" tIns="91425" rIns="91425" bIns="91425" anchor="ctr" anchorCtr="0">
              <a:noAutofit/>
            </a:bodyPr>
            <a:lstStyle/>
            <a:p>
              <a:endParaRPr/>
            </a:p>
          </p:txBody>
        </p:sp>
        <p:sp>
          <p:nvSpPr>
            <p:cNvPr id="123" name="Google Shape;6914;p54">
              <a:extLst>
                <a:ext uri="{FF2B5EF4-FFF2-40B4-BE49-F238E27FC236}">
                  <a16:creationId xmlns:a16="http://schemas.microsoft.com/office/drawing/2014/main" xmlns="" id="{223EDA9D-BFD3-4710-B476-20E504B7081C}"/>
                </a:ext>
              </a:extLst>
            </p:cNvPr>
            <p:cNvSpPr/>
            <p:nvPr/>
          </p:nvSpPr>
          <p:spPr>
            <a:xfrm>
              <a:off x="4854375" y="3686450"/>
              <a:ext cx="18150" cy="86675"/>
            </a:xfrm>
            <a:custGeom>
              <a:avLst/>
              <a:gdLst/>
              <a:ahLst/>
              <a:cxnLst/>
              <a:rect l="l" t="t" r="r" b="b"/>
              <a:pathLst>
                <a:path w="726" h="3467" extrusionOk="0">
                  <a:moveTo>
                    <a:pt x="1" y="1"/>
                  </a:moveTo>
                  <a:lnTo>
                    <a:pt x="1" y="3466"/>
                  </a:lnTo>
                  <a:lnTo>
                    <a:pt x="725" y="3466"/>
                  </a:lnTo>
                  <a:lnTo>
                    <a:pt x="725" y="1"/>
                  </a:lnTo>
                  <a:close/>
                </a:path>
              </a:pathLst>
            </a:custGeom>
            <a:grpFill/>
            <a:ln>
              <a:noFill/>
            </a:ln>
          </p:spPr>
          <p:txBody>
            <a:bodyPr spcFirstLastPara="1" wrap="square" lIns="91425" tIns="91425" rIns="91425" bIns="91425" anchor="ctr" anchorCtr="0">
              <a:noAutofit/>
            </a:bodyPr>
            <a:lstStyle/>
            <a:p>
              <a:endParaRPr/>
            </a:p>
          </p:txBody>
        </p:sp>
        <p:sp>
          <p:nvSpPr>
            <p:cNvPr id="124" name="Google Shape;6915;p54">
              <a:extLst>
                <a:ext uri="{FF2B5EF4-FFF2-40B4-BE49-F238E27FC236}">
                  <a16:creationId xmlns:a16="http://schemas.microsoft.com/office/drawing/2014/main" xmlns="" id="{3662A0BC-C193-4DC0-BBDF-DC6CB1F1DB4C}"/>
                </a:ext>
              </a:extLst>
            </p:cNvPr>
            <p:cNvSpPr/>
            <p:nvPr/>
          </p:nvSpPr>
          <p:spPr>
            <a:xfrm>
              <a:off x="4679525" y="3790425"/>
              <a:ext cx="17350" cy="104000"/>
            </a:xfrm>
            <a:custGeom>
              <a:avLst/>
              <a:gdLst/>
              <a:ahLst/>
              <a:cxnLst/>
              <a:rect l="l" t="t" r="r" b="b"/>
              <a:pathLst>
                <a:path w="694" h="4160" extrusionOk="0">
                  <a:moveTo>
                    <a:pt x="0" y="0"/>
                  </a:moveTo>
                  <a:lnTo>
                    <a:pt x="0" y="4159"/>
                  </a:lnTo>
                  <a:lnTo>
                    <a:pt x="694" y="4159"/>
                  </a:lnTo>
                  <a:lnTo>
                    <a:pt x="694" y="0"/>
                  </a:lnTo>
                  <a:close/>
                </a:path>
              </a:pathLst>
            </a:custGeom>
            <a:grpFill/>
            <a:ln>
              <a:noFill/>
            </a:ln>
          </p:spPr>
          <p:txBody>
            <a:bodyPr spcFirstLastPara="1" wrap="square" lIns="91425" tIns="91425" rIns="91425" bIns="91425" anchor="ctr" anchorCtr="0">
              <a:noAutofit/>
            </a:bodyPr>
            <a:lstStyle/>
            <a:p>
              <a:endParaRPr/>
            </a:p>
          </p:txBody>
        </p:sp>
        <p:sp>
          <p:nvSpPr>
            <p:cNvPr id="125" name="Google Shape;6916;p54">
              <a:extLst>
                <a:ext uri="{FF2B5EF4-FFF2-40B4-BE49-F238E27FC236}">
                  <a16:creationId xmlns:a16="http://schemas.microsoft.com/office/drawing/2014/main" xmlns="" id="{15759416-BD74-49D3-9347-F46A3868E145}"/>
                </a:ext>
              </a:extLst>
            </p:cNvPr>
            <p:cNvSpPr/>
            <p:nvPr/>
          </p:nvSpPr>
          <p:spPr>
            <a:xfrm>
              <a:off x="4854375" y="3790425"/>
              <a:ext cx="18150" cy="104000"/>
            </a:xfrm>
            <a:custGeom>
              <a:avLst/>
              <a:gdLst/>
              <a:ahLst/>
              <a:cxnLst/>
              <a:rect l="l" t="t" r="r" b="b"/>
              <a:pathLst>
                <a:path w="726" h="4160" extrusionOk="0">
                  <a:moveTo>
                    <a:pt x="1" y="0"/>
                  </a:moveTo>
                  <a:lnTo>
                    <a:pt x="1" y="4159"/>
                  </a:lnTo>
                  <a:lnTo>
                    <a:pt x="725" y="4159"/>
                  </a:lnTo>
                  <a:lnTo>
                    <a:pt x="725" y="0"/>
                  </a:lnTo>
                  <a:close/>
                </a:path>
              </a:pathLst>
            </a:custGeom>
            <a:grpFill/>
            <a:ln>
              <a:noFill/>
            </a:ln>
          </p:spPr>
          <p:txBody>
            <a:bodyPr spcFirstLastPara="1" wrap="square" lIns="91425" tIns="91425" rIns="91425" bIns="91425" anchor="ctr" anchorCtr="0">
              <a:noAutofit/>
            </a:bodyPr>
            <a:lstStyle/>
            <a:p>
              <a:endParaRPr/>
            </a:p>
          </p:txBody>
        </p:sp>
        <p:sp>
          <p:nvSpPr>
            <p:cNvPr id="126" name="Google Shape;6917;p54">
              <a:extLst>
                <a:ext uri="{FF2B5EF4-FFF2-40B4-BE49-F238E27FC236}">
                  <a16:creationId xmlns:a16="http://schemas.microsoft.com/office/drawing/2014/main" xmlns="" id="{6C56BD0F-747F-439A-8555-AF513B956A30}"/>
                </a:ext>
              </a:extLst>
            </p:cNvPr>
            <p:cNvSpPr/>
            <p:nvPr/>
          </p:nvSpPr>
          <p:spPr>
            <a:xfrm>
              <a:off x="4628325" y="3686450"/>
              <a:ext cx="34675" cy="86675"/>
            </a:xfrm>
            <a:custGeom>
              <a:avLst/>
              <a:gdLst/>
              <a:ahLst/>
              <a:cxnLst/>
              <a:rect l="l" t="t" r="r" b="b"/>
              <a:pathLst>
                <a:path w="1387" h="3467" extrusionOk="0">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grpFill/>
            <a:ln>
              <a:noFill/>
            </a:ln>
          </p:spPr>
          <p:txBody>
            <a:bodyPr spcFirstLastPara="1" wrap="square" lIns="91425" tIns="91425" rIns="91425" bIns="91425" anchor="ctr" anchorCtr="0">
              <a:noAutofit/>
            </a:bodyPr>
            <a:lstStyle/>
            <a:p>
              <a:endParaRPr/>
            </a:p>
          </p:txBody>
        </p:sp>
        <p:sp>
          <p:nvSpPr>
            <p:cNvPr id="127" name="Google Shape;6918;p54">
              <a:extLst>
                <a:ext uri="{FF2B5EF4-FFF2-40B4-BE49-F238E27FC236}">
                  <a16:creationId xmlns:a16="http://schemas.microsoft.com/office/drawing/2014/main" xmlns="" id="{D29879F9-6D77-477D-BD59-2D1275096880}"/>
                </a:ext>
              </a:extLst>
            </p:cNvPr>
            <p:cNvSpPr/>
            <p:nvPr/>
          </p:nvSpPr>
          <p:spPr>
            <a:xfrm>
              <a:off x="4714975" y="3686450"/>
              <a:ext cx="122100" cy="86675"/>
            </a:xfrm>
            <a:custGeom>
              <a:avLst/>
              <a:gdLst/>
              <a:ahLst/>
              <a:cxnLst/>
              <a:rect l="l" t="t" r="r" b="b"/>
              <a:pathLst>
                <a:path w="4884" h="3467" extrusionOk="0">
                  <a:moveTo>
                    <a:pt x="0" y="1"/>
                  </a:moveTo>
                  <a:lnTo>
                    <a:pt x="0" y="3466"/>
                  </a:lnTo>
                  <a:lnTo>
                    <a:pt x="4883" y="3466"/>
                  </a:lnTo>
                  <a:lnTo>
                    <a:pt x="4883" y="1"/>
                  </a:lnTo>
                  <a:close/>
                </a:path>
              </a:pathLst>
            </a:custGeom>
            <a:grpFill/>
            <a:ln>
              <a:noFill/>
            </a:ln>
          </p:spPr>
          <p:txBody>
            <a:bodyPr spcFirstLastPara="1" wrap="square" lIns="91425" tIns="91425" rIns="91425" bIns="91425" anchor="ctr" anchorCtr="0">
              <a:noAutofit/>
            </a:bodyPr>
            <a:lstStyle/>
            <a:p>
              <a:endParaRPr/>
            </a:p>
          </p:txBody>
        </p:sp>
        <p:sp>
          <p:nvSpPr>
            <p:cNvPr id="128" name="Google Shape;6919;p54">
              <a:extLst>
                <a:ext uri="{FF2B5EF4-FFF2-40B4-BE49-F238E27FC236}">
                  <a16:creationId xmlns:a16="http://schemas.microsoft.com/office/drawing/2014/main" xmlns="" id="{FC2A4ADC-4DCE-4642-9D57-DCD422FC54C0}"/>
                </a:ext>
              </a:extLst>
            </p:cNvPr>
            <p:cNvSpPr/>
            <p:nvPr/>
          </p:nvSpPr>
          <p:spPr>
            <a:xfrm>
              <a:off x="4889025" y="3777825"/>
              <a:ext cx="34700" cy="117375"/>
            </a:xfrm>
            <a:custGeom>
              <a:avLst/>
              <a:gdLst/>
              <a:ahLst/>
              <a:cxnLst/>
              <a:rect l="l" t="t" r="r" b="b"/>
              <a:pathLst>
                <a:path w="1388" h="4695" extrusionOk="0">
                  <a:moveTo>
                    <a:pt x="1387" y="0"/>
                  </a:moveTo>
                  <a:cubicBezTo>
                    <a:pt x="977" y="315"/>
                    <a:pt x="505" y="504"/>
                    <a:pt x="1" y="504"/>
                  </a:cubicBezTo>
                  <a:lnTo>
                    <a:pt x="1" y="4695"/>
                  </a:lnTo>
                  <a:lnTo>
                    <a:pt x="347" y="4695"/>
                  </a:lnTo>
                  <a:cubicBezTo>
                    <a:pt x="946" y="4695"/>
                    <a:pt x="1387" y="4222"/>
                    <a:pt x="1387" y="3655"/>
                  </a:cubicBezTo>
                  <a:lnTo>
                    <a:pt x="1387" y="0"/>
                  </a:lnTo>
                  <a:close/>
                </a:path>
              </a:pathLst>
            </a:custGeom>
            <a:grpFill/>
            <a:ln>
              <a:noFill/>
            </a:ln>
          </p:spPr>
          <p:txBody>
            <a:bodyPr spcFirstLastPara="1" wrap="square" lIns="91425" tIns="91425" rIns="91425" bIns="91425" anchor="ctr" anchorCtr="0">
              <a:noAutofit/>
            </a:bodyPr>
            <a:lstStyle/>
            <a:p>
              <a:endParaRPr/>
            </a:p>
          </p:txBody>
        </p:sp>
        <p:sp>
          <p:nvSpPr>
            <p:cNvPr id="129" name="Google Shape;6920;p54">
              <a:extLst>
                <a:ext uri="{FF2B5EF4-FFF2-40B4-BE49-F238E27FC236}">
                  <a16:creationId xmlns:a16="http://schemas.microsoft.com/office/drawing/2014/main" xmlns="" id="{929E580D-BE2A-4837-9213-7812A727A784}"/>
                </a:ext>
              </a:extLst>
            </p:cNvPr>
            <p:cNvSpPr/>
            <p:nvPr/>
          </p:nvSpPr>
          <p:spPr>
            <a:xfrm>
              <a:off x="4628325" y="3777825"/>
              <a:ext cx="34675" cy="116600"/>
            </a:xfrm>
            <a:custGeom>
              <a:avLst/>
              <a:gdLst/>
              <a:ahLst/>
              <a:cxnLst/>
              <a:rect l="l" t="t" r="r" b="b"/>
              <a:pathLst>
                <a:path w="1387" h="4664" extrusionOk="0">
                  <a:moveTo>
                    <a:pt x="1" y="0"/>
                  </a:moveTo>
                  <a:lnTo>
                    <a:pt x="1" y="3655"/>
                  </a:lnTo>
                  <a:cubicBezTo>
                    <a:pt x="1" y="4222"/>
                    <a:pt x="442" y="4663"/>
                    <a:pt x="1009" y="4663"/>
                  </a:cubicBezTo>
                  <a:lnTo>
                    <a:pt x="1387" y="4663"/>
                  </a:lnTo>
                  <a:lnTo>
                    <a:pt x="1387" y="504"/>
                  </a:lnTo>
                  <a:cubicBezTo>
                    <a:pt x="851" y="504"/>
                    <a:pt x="379" y="315"/>
                    <a:pt x="1" y="0"/>
                  </a:cubicBezTo>
                  <a:close/>
                </a:path>
              </a:pathLst>
            </a:custGeom>
            <a:grpFill/>
            <a:ln>
              <a:noFill/>
            </a:ln>
          </p:spPr>
          <p:txBody>
            <a:bodyPr spcFirstLastPara="1" wrap="square" lIns="91425" tIns="91425" rIns="91425" bIns="91425" anchor="ctr" anchorCtr="0">
              <a:noAutofit/>
            </a:bodyPr>
            <a:lstStyle/>
            <a:p>
              <a:endParaRPr/>
            </a:p>
          </p:txBody>
        </p:sp>
        <p:sp>
          <p:nvSpPr>
            <p:cNvPr id="130" name="Google Shape;6921;p54">
              <a:extLst>
                <a:ext uri="{FF2B5EF4-FFF2-40B4-BE49-F238E27FC236}">
                  <a16:creationId xmlns:a16="http://schemas.microsoft.com/office/drawing/2014/main" xmlns="" id="{B0911BBC-672D-401F-98E6-F3D2FD62080E}"/>
                </a:ext>
              </a:extLst>
            </p:cNvPr>
            <p:cNvSpPr/>
            <p:nvPr/>
          </p:nvSpPr>
          <p:spPr>
            <a:xfrm>
              <a:off x="4766950" y="3790425"/>
              <a:ext cx="17350" cy="18150"/>
            </a:xfrm>
            <a:custGeom>
              <a:avLst/>
              <a:gdLst/>
              <a:ahLst/>
              <a:cxnLst/>
              <a:rect l="l" t="t" r="r" b="b"/>
              <a:pathLst>
                <a:path w="694" h="726" extrusionOk="0">
                  <a:moveTo>
                    <a:pt x="1" y="0"/>
                  </a:moveTo>
                  <a:lnTo>
                    <a:pt x="1" y="347"/>
                  </a:lnTo>
                  <a:cubicBezTo>
                    <a:pt x="1" y="568"/>
                    <a:pt x="158" y="725"/>
                    <a:pt x="347" y="725"/>
                  </a:cubicBezTo>
                  <a:cubicBezTo>
                    <a:pt x="568" y="725"/>
                    <a:pt x="694" y="568"/>
                    <a:pt x="694" y="347"/>
                  </a:cubicBezTo>
                  <a:lnTo>
                    <a:pt x="694" y="0"/>
                  </a:lnTo>
                  <a:close/>
                </a:path>
              </a:pathLst>
            </a:custGeom>
            <a:grpFill/>
            <a:ln>
              <a:noFill/>
            </a:ln>
          </p:spPr>
          <p:txBody>
            <a:bodyPr spcFirstLastPara="1" wrap="square" lIns="91425" tIns="91425" rIns="91425" bIns="91425" anchor="ctr" anchorCtr="0">
              <a:noAutofit/>
            </a:bodyPr>
            <a:lstStyle/>
            <a:p>
              <a:endParaRPr/>
            </a:p>
          </p:txBody>
        </p:sp>
        <p:sp>
          <p:nvSpPr>
            <p:cNvPr id="131" name="Google Shape;6922;p54">
              <a:extLst>
                <a:ext uri="{FF2B5EF4-FFF2-40B4-BE49-F238E27FC236}">
                  <a16:creationId xmlns:a16="http://schemas.microsoft.com/office/drawing/2014/main" xmlns="" id="{DC3C7E62-37CE-4CA5-BB33-0812C80768F8}"/>
                </a:ext>
              </a:extLst>
            </p:cNvPr>
            <p:cNvSpPr/>
            <p:nvPr/>
          </p:nvSpPr>
          <p:spPr>
            <a:xfrm>
              <a:off x="4889025" y="3686450"/>
              <a:ext cx="34700" cy="86675"/>
            </a:xfrm>
            <a:custGeom>
              <a:avLst/>
              <a:gdLst/>
              <a:ahLst/>
              <a:cxnLst/>
              <a:rect l="l" t="t" r="r" b="b"/>
              <a:pathLst>
                <a:path w="1388" h="3467" extrusionOk="0">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grpFill/>
            <a:ln>
              <a:noFill/>
            </a:ln>
          </p:spPr>
          <p:txBody>
            <a:bodyPr spcFirstLastPara="1" wrap="square" lIns="91425" tIns="91425" rIns="91425" bIns="91425" anchor="ctr" anchorCtr="0">
              <a:noAutofit/>
            </a:bodyPr>
            <a:lstStyle/>
            <a:p>
              <a:endParaRPr/>
            </a:p>
          </p:txBody>
        </p:sp>
        <p:sp>
          <p:nvSpPr>
            <p:cNvPr id="132" name="Google Shape;6923;p54">
              <a:extLst>
                <a:ext uri="{FF2B5EF4-FFF2-40B4-BE49-F238E27FC236}">
                  <a16:creationId xmlns:a16="http://schemas.microsoft.com/office/drawing/2014/main" xmlns="" id="{20A40FA5-D157-45C0-8887-C4DE1C37B0AA}"/>
                </a:ext>
              </a:extLst>
            </p:cNvPr>
            <p:cNvSpPr/>
            <p:nvPr/>
          </p:nvSpPr>
          <p:spPr>
            <a:xfrm>
              <a:off x="4714975" y="3790425"/>
              <a:ext cx="122100" cy="104000"/>
            </a:xfrm>
            <a:custGeom>
              <a:avLst/>
              <a:gdLst/>
              <a:ahLst/>
              <a:cxnLst/>
              <a:rect l="l" t="t" r="r" b="b"/>
              <a:pathLst>
                <a:path w="4884" h="4160" extrusionOk="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grpFill/>
            <a:ln>
              <a:noFill/>
            </a:ln>
          </p:spPr>
          <p:txBody>
            <a:bodyPr spcFirstLastPara="1" wrap="square" lIns="91425" tIns="91425" rIns="91425" bIns="91425" anchor="ctr" anchorCtr="0">
              <a:noAutofit/>
            </a:bodyPr>
            <a:lstStyle/>
            <a:p>
              <a:endParaRPr/>
            </a:p>
          </p:txBody>
        </p:sp>
        <p:sp>
          <p:nvSpPr>
            <p:cNvPr id="133" name="Google Shape;6924;p54">
              <a:extLst>
                <a:ext uri="{FF2B5EF4-FFF2-40B4-BE49-F238E27FC236}">
                  <a16:creationId xmlns:a16="http://schemas.microsoft.com/office/drawing/2014/main" xmlns="" id="{ADC58353-C814-42F3-BD21-04A3046B3C8F}"/>
                </a:ext>
              </a:extLst>
            </p:cNvPr>
            <p:cNvSpPr/>
            <p:nvPr/>
          </p:nvSpPr>
          <p:spPr>
            <a:xfrm>
              <a:off x="4714175" y="3599825"/>
              <a:ext cx="122100" cy="69325"/>
            </a:xfrm>
            <a:custGeom>
              <a:avLst/>
              <a:gdLst/>
              <a:ahLst/>
              <a:cxnLst/>
              <a:rect l="l" t="t" r="r" b="b"/>
              <a:pathLst>
                <a:path w="4884" h="2773" extrusionOk="0">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grpFill/>
            <a:ln>
              <a:noFill/>
            </a:ln>
          </p:spPr>
          <p:txBody>
            <a:bodyPr spcFirstLastPara="1" wrap="square" lIns="91425" tIns="91425" rIns="91425" bIns="91425" anchor="ctr" anchorCtr="0">
              <a:noAutofit/>
            </a:bodyPr>
            <a:lstStyle/>
            <a:p>
              <a:endParaRPr/>
            </a:p>
          </p:txBody>
        </p:sp>
      </p:grpSp>
      <p:grpSp>
        <p:nvGrpSpPr>
          <p:cNvPr id="134" name="Google Shape;6830;p54">
            <a:extLst>
              <a:ext uri="{FF2B5EF4-FFF2-40B4-BE49-F238E27FC236}">
                <a16:creationId xmlns:a16="http://schemas.microsoft.com/office/drawing/2014/main" xmlns="" id="{855143FB-787E-455E-8B6D-58A437FB2E64}"/>
              </a:ext>
            </a:extLst>
          </p:cNvPr>
          <p:cNvGrpSpPr/>
          <p:nvPr/>
        </p:nvGrpSpPr>
        <p:grpSpPr>
          <a:xfrm>
            <a:off x="7969417" y="3379969"/>
            <a:ext cx="286270" cy="308363"/>
            <a:chOff x="2423775" y="3226875"/>
            <a:chExt cx="259925" cy="295000"/>
          </a:xfrm>
          <a:solidFill>
            <a:srgbClr val="0E2A47"/>
          </a:solidFill>
        </p:grpSpPr>
        <p:sp>
          <p:nvSpPr>
            <p:cNvPr id="135" name="Google Shape;6831;p54">
              <a:extLst>
                <a:ext uri="{FF2B5EF4-FFF2-40B4-BE49-F238E27FC236}">
                  <a16:creationId xmlns:a16="http://schemas.microsoft.com/office/drawing/2014/main" xmlns="" id="{ED9F03B8-5F8C-473A-A0AC-DC519B782CF6}"/>
                </a:ext>
              </a:extLst>
            </p:cNvPr>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grpFill/>
            <a:ln>
              <a:noFill/>
            </a:ln>
          </p:spPr>
          <p:txBody>
            <a:bodyPr spcFirstLastPara="1" wrap="square" lIns="91425" tIns="91425" rIns="91425" bIns="91425" anchor="ctr" anchorCtr="0">
              <a:noAutofit/>
            </a:bodyPr>
            <a:lstStyle/>
            <a:p>
              <a:endParaRPr/>
            </a:p>
          </p:txBody>
        </p:sp>
        <p:sp>
          <p:nvSpPr>
            <p:cNvPr id="136" name="Google Shape;6832;p54">
              <a:extLst>
                <a:ext uri="{FF2B5EF4-FFF2-40B4-BE49-F238E27FC236}">
                  <a16:creationId xmlns:a16="http://schemas.microsoft.com/office/drawing/2014/main" xmlns="" id="{2F449F5F-053A-4748-A79B-83F1581960F3}"/>
                </a:ext>
              </a:extLst>
            </p:cNvPr>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grpFill/>
            <a:ln>
              <a:noFill/>
            </a:ln>
          </p:spPr>
          <p:txBody>
            <a:bodyPr spcFirstLastPara="1" wrap="square" lIns="91425" tIns="91425" rIns="91425" bIns="91425" anchor="ctr" anchorCtr="0">
              <a:noAutofit/>
            </a:bodyPr>
            <a:lstStyle/>
            <a:p>
              <a:endParaRPr/>
            </a:p>
          </p:txBody>
        </p:sp>
        <p:sp>
          <p:nvSpPr>
            <p:cNvPr id="137" name="Google Shape;6833;p54">
              <a:extLst>
                <a:ext uri="{FF2B5EF4-FFF2-40B4-BE49-F238E27FC236}">
                  <a16:creationId xmlns:a16="http://schemas.microsoft.com/office/drawing/2014/main" xmlns="" id="{6EC7F051-1C7D-40CC-9933-9FB1ABCA2209}"/>
                </a:ext>
              </a:extLst>
            </p:cNvPr>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grpFill/>
            <a:ln>
              <a:noFill/>
            </a:ln>
          </p:spPr>
          <p:txBody>
            <a:bodyPr spcFirstLastPara="1" wrap="square" lIns="91425" tIns="91425" rIns="91425" bIns="91425" anchor="ctr" anchorCtr="0">
              <a:noAutofit/>
            </a:bodyPr>
            <a:lstStyle/>
            <a:p>
              <a:endParaRPr/>
            </a:p>
          </p:txBody>
        </p:sp>
      </p:grpSp>
    </p:spTree>
    <p:extLst>
      <p:ext uri="{BB962C8B-B14F-4D97-AF65-F5344CB8AC3E}">
        <p14:creationId xmlns:p14="http://schemas.microsoft.com/office/powerpoint/2010/main" val="2781290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46"/>
                                        </p:tgtEl>
                                        <p:attrNameLst>
                                          <p:attrName>style.visibility</p:attrName>
                                        </p:attrNameLst>
                                      </p:cBhvr>
                                      <p:to>
                                        <p:strVal val="visible"/>
                                      </p:to>
                                    </p:set>
                                    <p:anim calcmode="lin" valueType="num">
                                      <p:cBhvr additive="base">
                                        <p:cTn id="7" dur="500" fill="hold"/>
                                        <p:tgtEl>
                                          <p:spTgt spid="446"/>
                                        </p:tgtEl>
                                        <p:attrNameLst>
                                          <p:attrName>ppt_x</p:attrName>
                                        </p:attrNameLst>
                                      </p:cBhvr>
                                      <p:tavLst>
                                        <p:tav tm="0">
                                          <p:val>
                                            <p:strVal val="#ppt_x"/>
                                          </p:val>
                                        </p:tav>
                                        <p:tav tm="100000">
                                          <p:val>
                                            <p:strVal val="#ppt_x"/>
                                          </p:val>
                                        </p:tav>
                                      </p:tavLst>
                                    </p:anim>
                                    <p:anim calcmode="lin" valueType="num">
                                      <p:cBhvr additive="base">
                                        <p:cTn id="8" dur="500" fill="hold"/>
                                        <p:tgtEl>
                                          <p:spTgt spid="44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50"/>
                                        </p:tgtEl>
                                        <p:attrNameLst>
                                          <p:attrName>style.visibility</p:attrName>
                                        </p:attrNameLst>
                                      </p:cBhvr>
                                      <p:to>
                                        <p:strVal val="visible"/>
                                      </p:to>
                                    </p:set>
                                    <p:anim calcmode="lin" valueType="num">
                                      <p:cBhvr additive="base">
                                        <p:cTn id="11" dur="500" fill="hold"/>
                                        <p:tgtEl>
                                          <p:spTgt spid="450"/>
                                        </p:tgtEl>
                                        <p:attrNameLst>
                                          <p:attrName>ppt_x</p:attrName>
                                        </p:attrNameLst>
                                      </p:cBhvr>
                                      <p:tavLst>
                                        <p:tav tm="0">
                                          <p:val>
                                            <p:strVal val="#ppt_x"/>
                                          </p:val>
                                        </p:tav>
                                        <p:tav tm="100000">
                                          <p:val>
                                            <p:strVal val="#ppt_x"/>
                                          </p:val>
                                        </p:tav>
                                      </p:tavLst>
                                    </p:anim>
                                    <p:anim calcmode="lin" valueType="num">
                                      <p:cBhvr additive="base">
                                        <p:cTn id="12" dur="500" fill="hold"/>
                                        <p:tgtEl>
                                          <p:spTgt spid="450"/>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556"/>
                                        </p:tgtEl>
                                        <p:attrNameLst>
                                          <p:attrName>style.visibility</p:attrName>
                                        </p:attrNameLst>
                                      </p:cBhvr>
                                      <p:to>
                                        <p:strVal val="visible"/>
                                      </p:to>
                                    </p:set>
                                    <p:anim calcmode="lin" valueType="num">
                                      <p:cBhvr additive="base">
                                        <p:cTn id="15" dur="500" fill="hold"/>
                                        <p:tgtEl>
                                          <p:spTgt spid="556"/>
                                        </p:tgtEl>
                                        <p:attrNameLst>
                                          <p:attrName>ppt_x</p:attrName>
                                        </p:attrNameLst>
                                      </p:cBhvr>
                                      <p:tavLst>
                                        <p:tav tm="0">
                                          <p:val>
                                            <p:strVal val="#ppt_x"/>
                                          </p:val>
                                        </p:tav>
                                        <p:tav tm="100000">
                                          <p:val>
                                            <p:strVal val="#ppt_x"/>
                                          </p:val>
                                        </p:tav>
                                      </p:tavLst>
                                    </p:anim>
                                    <p:anim calcmode="lin" valueType="num">
                                      <p:cBhvr additive="base">
                                        <p:cTn id="16" dur="500" fill="hold"/>
                                        <p:tgtEl>
                                          <p:spTgt spid="556"/>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15"/>
                                        </p:tgtEl>
                                        <p:attrNameLst>
                                          <p:attrName>style.visibility</p:attrName>
                                        </p:attrNameLst>
                                      </p:cBhvr>
                                      <p:to>
                                        <p:strVal val="visible"/>
                                      </p:to>
                                    </p:set>
                                    <p:anim calcmode="lin" valueType="num">
                                      <p:cBhvr additive="base">
                                        <p:cTn id="19" dur="500" fill="hold"/>
                                        <p:tgtEl>
                                          <p:spTgt spid="115"/>
                                        </p:tgtEl>
                                        <p:attrNameLst>
                                          <p:attrName>ppt_x</p:attrName>
                                        </p:attrNameLst>
                                      </p:cBhvr>
                                      <p:tavLst>
                                        <p:tav tm="0">
                                          <p:val>
                                            <p:strVal val="#ppt_x"/>
                                          </p:val>
                                        </p:tav>
                                        <p:tav tm="100000">
                                          <p:val>
                                            <p:strVal val="#ppt_x"/>
                                          </p:val>
                                        </p:tav>
                                      </p:tavLst>
                                    </p:anim>
                                    <p:anim calcmode="lin" valueType="num">
                                      <p:cBhvr additive="base">
                                        <p:cTn id="20" dur="500" fill="hold"/>
                                        <p:tgtEl>
                                          <p:spTgt spid="11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447"/>
                                        </p:tgtEl>
                                        <p:attrNameLst>
                                          <p:attrName>style.visibility</p:attrName>
                                        </p:attrNameLst>
                                      </p:cBhvr>
                                      <p:to>
                                        <p:strVal val="visible"/>
                                      </p:to>
                                    </p:set>
                                    <p:anim calcmode="lin" valueType="num">
                                      <p:cBhvr additive="base">
                                        <p:cTn id="25" dur="500" fill="hold"/>
                                        <p:tgtEl>
                                          <p:spTgt spid="447"/>
                                        </p:tgtEl>
                                        <p:attrNameLst>
                                          <p:attrName>ppt_x</p:attrName>
                                        </p:attrNameLst>
                                      </p:cBhvr>
                                      <p:tavLst>
                                        <p:tav tm="0">
                                          <p:val>
                                            <p:strVal val="#ppt_x"/>
                                          </p:val>
                                        </p:tav>
                                        <p:tav tm="100000">
                                          <p:val>
                                            <p:strVal val="#ppt_x"/>
                                          </p:val>
                                        </p:tav>
                                      </p:tavLst>
                                    </p:anim>
                                    <p:anim calcmode="lin" valueType="num">
                                      <p:cBhvr additive="base">
                                        <p:cTn id="26" dur="500" fill="hold"/>
                                        <p:tgtEl>
                                          <p:spTgt spid="447"/>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451"/>
                                        </p:tgtEl>
                                        <p:attrNameLst>
                                          <p:attrName>style.visibility</p:attrName>
                                        </p:attrNameLst>
                                      </p:cBhvr>
                                      <p:to>
                                        <p:strVal val="visible"/>
                                      </p:to>
                                    </p:set>
                                    <p:anim calcmode="lin" valueType="num">
                                      <p:cBhvr additive="base">
                                        <p:cTn id="29" dur="500" fill="hold"/>
                                        <p:tgtEl>
                                          <p:spTgt spid="451"/>
                                        </p:tgtEl>
                                        <p:attrNameLst>
                                          <p:attrName>ppt_x</p:attrName>
                                        </p:attrNameLst>
                                      </p:cBhvr>
                                      <p:tavLst>
                                        <p:tav tm="0">
                                          <p:val>
                                            <p:strVal val="#ppt_x"/>
                                          </p:val>
                                        </p:tav>
                                        <p:tav tm="100000">
                                          <p:val>
                                            <p:strVal val="#ppt_x"/>
                                          </p:val>
                                        </p:tav>
                                      </p:tavLst>
                                    </p:anim>
                                    <p:anim calcmode="lin" valueType="num">
                                      <p:cBhvr additive="base">
                                        <p:cTn id="30" dur="500" fill="hold"/>
                                        <p:tgtEl>
                                          <p:spTgt spid="451"/>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558"/>
                                        </p:tgtEl>
                                        <p:attrNameLst>
                                          <p:attrName>style.visibility</p:attrName>
                                        </p:attrNameLst>
                                      </p:cBhvr>
                                      <p:to>
                                        <p:strVal val="visible"/>
                                      </p:to>
                                    </p:set>
                                    <p:anim calcmode="lin" valueType="num">
                                      <p:cBhvr additive="base">
                                        <p:cTn id="33" dur="500" fill="hold"/>
                                        <p:tgtEl>
                                          <p:spTgt spid="558"/>
                                        </p:tgtEl>
                                        <p:attrNameLst>
                                          <p:attrName>ppt_x</p:attrName>
                                        </p:attrNameLst>
                                      </p:cBhvr>
                                      <p:tavLst>
                                        <p:tav tm="0">
                                          <p:val>
                                            <p:strVal val="#ppt_x"/>
                                          </p:val>
                                        </p:tav>
                                        <p:tav tm="100000">
                                          <p:val>
                                            <p:strVal val="#ppt_x"/>
                                          </p:val>
                                        </p:tav>
                                      </p:tavLst>
                                    </p:anim>
                                    <p:anim calcmode="lin" valueType="num">
                                      <p:cBhvr additive="base">
                                        <p:cTn id="34" dur="500" fill="hold"/>
                                        <p:tgtEl>
                                          <p:spTgt spid="558"/>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121"/>
                                        </p:tgtEl>
                                        <p:attrNameLst>
                                          <p:attrName>style.visibility</p:attrName>
                                        </p:attrNameLst>
                                      </p:cBhvr>
                                      <p:to>
                                        <p:strVal val="visible"/>
                                      </p:to>
                                    </p:set>
                                    <p:anim calcmode="lin" valueType="num">
                                      <p:cBhvr additive="base">
                                        <p:cTn id="37" dur="500" fill="hold"/>
                                        <p:tgtEl>
                                          <p:spTgt spid="121"/>
                                        </p:tgtEl>
                                        <p:attrNameLst>
                                          <p:attrName>ppt_x</p:attrName>
                                        </p:attrNameLst>
                                      </p:cBhvr>
                                      <p:tavLst>
                                        <p:tav tm="0">
                                          <p:val>
                                            <p:strVal val="#ppt_x"/>
                                          </p:val>
                                        </p:tav>
                                        <p:tav tm="100000">
                                          <p:val>
                                            <p:strVal val="#ppt_x"/>
                                          </p:val>
                                        </p:tav>
                                      </p:tavLst>
                                    </p:anim>
                                    <p:anim calcmode="lin" valueType="num">
                                      <p:cBhvr additive="base">
                                        <p:cTn id="38" dur="500" fill="hold"/>
                                        <p:tgtEl>
                                          <p:spTgt spid="121"/>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448"/>
                                        </p:tgtEl>
                                        <p:attrNameLst>
                                          <p:attrName>style.visibility</p:attrName>
                                        </p:attrNameLst>
                                      </p:cBhvr>
                                      <p:to>
                                        <p:strVal val="visible"/>
                                      </p:to>
                                    </p:set>
                                    <p:anim calcmode="lin" valueType="num">
                                      <p:cBhvr additive="base">
                                        <p:cTn id="43" dur="500" fill="hold"/>
                                        <p:tgtEl>
                                          <p:spTgt spid="448"/>
                                        </p:tgtEl>
                                        <p:attrNameLst>
                                          <p:attrName>ppt_x</p:attrName>
                                        </p:attrNameLst>
                                      </p:cBhvr>
                                      <p:tavLst>
                                        <p:tav tm="0">
                                          <p:val>
                                            <p:strVal val="#ppt_x"/>
                                          </p:val>
                                        </p:tav>
                                        <p:tav tm="100000">
                                          <p:val>
                                            <p:strVal val="#ppt_x"/>
                                          </p:val>
                                        </p:tav>
                                      </p:tavLst>
                                    </p:anim>
                                    <p:anim calcmode="lin" valueType="num">
                                      <p:cBhvr additive="base">
                                        <p:cTn id="44" dur="500" fill="hold"/>
                                        <p:tgtEl>
                                          <p:spTgt spid="448"/>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454"/>
                                        </p:tgtEl>
                                        <p:attrNameLst>
                                          <p:attrName>style.visibility</p:attrName>
                                        </p:attrNameLst>
                                      </p:cBhvr>
                                      <p:to>
                                        <p:strVal val="visible"/>
                                      </p:to>
                                    </p:set>
                                    <p:anim calcmode="lin" valueType="num">
                                      <p:cBhvr additive="base">
                                        <p:cTn id="47" dur="500" fill="hold"/>
                                        <p:tgtEl>
                                          <p:spTgt spid="454"/>
                                        </p:tgtEl>
                                        <p:attrNameLst>
                                          <p:attrName>ppt_x</p:attrName>
                                        </p:attrNameLst>
                                      </p:cBhvr>
                                      <p:tavLst>
                                        <p:tav tm="0">
                                          <p:val>
                                            <p:strVal val="#ppt_x"/>
                                          </p:val>
                                        </p:tav>
                                        <p:tav tm="100000">
                                          <p:val>
                                            <p:strVal val="#ppt_x"/>
                                          </p:val>
                                        </p:tav>
                                      </p:tavLst>
                                    </p:anim>
                                    <p:anim calcmode="lin" valueType="num">
                                      <p:cBhvr additive="base">
                                        <p:cTn id="48" dur="500" fill="hold"/>
                                        <p:tgtEl>
                                          <p:spTgt spid="454"/>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557"/>
                                        </p:tgtEl>
                                        <p:attrNameLst>
                                          <p:attrName>style.visibility</p:attrName>
                                        </p:attrNameLst>
                                      </p:cBhvr>
                                      <p:to>
                                        <p:strVal val="visible"/>
                                      </p:to>
                                    </p:set>
                                    <p:anim calcmode="lin" valueType="num">
                                      <p:cBhvr additive="base">
                                        <p:cTn id="51" dur="500" fill="hold"/>
                                        <p:tgtEl>
                                          <p:spTgt spid="557"/>
                                        </p:tgtEl>
                                        <p:attrNameLst>
                                          <p:attrName>ppt_x</p:attrName>
                                        </p:attrNameLst>
                                      </p:cBhvr>
                                      <p:tavLst>
                                        <p:tav tm="0">
                                          <p:val>
                                            <p:strVal val="#ppt_x"/>
                                          </p:val>
                                        </p:tav>
                                        <p:tav tm="100000">
                                          <p:val>
                                            <p:strVal val="#ppt_x"/>
                                          </p:val>
                                        </p:tav>
                                      </p:tavLst>
                                    </p:anim>
                                    <p:anim calcmode="lin" valueType="num">
                                      <p:cBhvr additive="base">
                                        <p:cTn id="52" dur="500" fill="hold"/>
                                        <p:tgtEl>
                                          <p:spTgt spid="557"/>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134"/>
                                        </p:tgtEl>
                                        <p:attrNameLst>
                                          <p:attrName>style.visibility</p:attrName>
                                        </p:attrNameLst>
                                      </p:cBhvr>
                                      <p:to>
                                        <p:strVal val="visible"/>
                                      </p:to>
                                    </p:set>
                                    <p:anim calcmode="lin" valueType="num">
                                      <p:cBhvr additive="base">
                                        <p:cTn id="55" dur="500" fill="hold"/>
                                        <p:tgtEl>
                                          <p:spTgt spid="134"/>
                                        </p:tgtEl>
                                        <p:attrNameLst>
                                          <p:attrName>ppt_x</p:attrName>
                                        </p:attrNameLst>
                                      </p:cBhvr>
                                      <p:tavLst>
                                        <p:tav tm="0">
                                          <p:val>
                                            <p:strVal val="#ppt_x"/>
                                          </p:val>
                                        </p:tav>
                                        <p:tav tm="100000">
                                          <p:val>
                                            <p:strVal val="#ppt_x"/>
                                          </p:val>
                                        </p:tav>
                                      </p:tavLst>
                                    </p:anim>
                                    <p:anim calcmode="lin" valueType="num">
                                      <p:cBhvr additive="base">
                                        <p:cTn id="56" dur="500" fill="hold"/>
                                        <p:tgtEl>
                                          <p:spTgt spid="13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6" grpId="0" animBg="1"/>
      <p:bldP spid="447" grpId="0" animBg="1"/>
      <p:bldP spid="448" grpId="0" animBg="1"/>
      <p:bldP spid="450" grpId="0" animBg="1"/>
      <p:bldP spid="451" grpId="0" animBg="1"/>
      <p:bldP spid="454" grpId="0" animBg="1"/>
      <p:bldP spid="556" grpId="0"/>
      <p:bldP spid="557" grpId="0"/>
      <p:bldP spid="558"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62"/>
        <p:cNvGrpSpPr/>
        <p:nvPr/>
      </p:nvGrpSpPr>
      <p:grpSpPr>
        <a:xfrm>
          <a:off x="0" y="0"/>
          <a:ext cx="0" cy="0"/>
          <a:chOff x="0" y="0"/>
          <a:chExt cx="0" cy="0"/>
        </a:xfrm>
      </p:grpSpPr>
      <p:sp>
        <p:nvSpPr>
          <p:cNvPr id="563" name="Google Shape;563;p30"/>
          <p:cNvSpPr txBox="1">
            <a:spLocks noGrp="1"/>
          </p:cNvSpPr>
          <p:nvPr>
            <p:ph type="ctrTitle" idx="6"/>
          </p:nvPr>
        </p:nvSpPr>
        <p:spPr>
          <a:xfrm>
            <a:off x="311700" y="644550"/>
            <a:ext cx="8520600" cy="606600"/>
          </a:xfrm>
          <a:prstGeom prst="rect">
            <a:avLst/>
          </a:prstGeom>
        </p:spPr>
        <p:txBody>
          <a:bodyPr spcFirstLastPara="1" vert="horz" wrap="square" lIns="91425" tIns="91425" rIns="91425" bIns="91425" rtlCol="0" anchor="b" anchorCtr="0">
            <a:noAutofit/>
          </a:bodyPr>
          <a:lstStyle/>
          <a:p>
            <a:r>
              <a:rPr lang="es" dirty="0"/>
              <a:t>Giá thành và sản phẩm</a:t>
            </a:r>
            <a:endParaRPr dirty="0"/>
          </a:p>
        </p:txBody>
      </p:sp>
      <p:sp>
        <p:nvSpPr>
          <p:cNvPr id="564" name="Google Shape;564;p30"/>
          <p:cNvSpPr txBox="1">
            <a:spLocks noGrp="1"/>
          </p:cNvSpPr>
          <p:nvPr>
            <p:ph type="subTitle" idx="1"/>
          </p:nvPr>
        </p:nvSpPr>
        <p:spPr>
          <a:xfrm>
            <a:off x="3874950" y="3625075"/>
            <a:ext cx="1394100" cy="502500"/>
          </a:xfrm>
          <a:prstGeom prst="rect">
            <a:avLst/>
          </a:prstGeom>
        </p:spPr>
        <p:txBody>
          <a:bodyPr spcFirstLastPara="1" vert="horz" wrap="square" lIns="91425" tIns="91425" rIns="91425" bIns="91425" rtlCol="0" anchor="t" anchorCtr="0">
            <a:noAutofit/>
          </a:bodyPr>
          <a:lstStyle/>
          <a:p>
            <a:pPr marL="128588" indent="-128588" algn="l">
              <a:buClr>
                <a:schemeClr val="dk1"/>
              </a:buClr>
              <a:buSzPts val="1100"/>
              <a:buFont typeface="Courier New" panose="02070309020205020404" pitchFamily="49" charset="0"/>
              <a:buChar char="o"/>
            </a:pPr>
            <a:endParaRPr lang="en-US" sz="1100" dirty="0">
              <a:latin typeface="Roboto Black" panose="02000000000000000000" pitchFamily="2" charset="0"/>
              <a:ea typeface="Roboto Black" panose="02000000000000000000" pitchFamily="2" charset="0"/>
            </a:endParaRPr>
          </a:p>
          <a:p>
            <a:pPr marL="128588" indent="-128588" algn="l">
              <a:buClr>
                <a:schemeClr val="dk1"/>
              </a:buClr>
              <a:buSzPts val="1100"/>
              <a:buFont typeface="Courier New" panose="02070309020205020404" pitchFamily="49" charset="0"/>
              <a:buChar char="o"/>
            </a:pPr>
            <a:r>
              <a:rPr lang="en-US" sz="1100" dirty="0" err="1">
                <a:latin typeface="Roboto Black" panose="02000000000000000000" pitchFamily="2" charset="0"/>
                <a:ea typeface="Roboto Black" panose="02000000000000000000" pitchFamily="2" charset="0"/>
              </a:rPr>
              <a:t>Nhiều</a:t>
            </a:r>
            <a:r>
              <a:rPr lang="en-US" sz="1100" dirty="0">
                <a:latin typeface="Roboto Black" panose="02000000000000000000" pitchFamily="2" charset="0"/>
                <a:ea typeface="Roboto Black" panose="02000000000000000000" pitchFamily="2" charset="0"/>
              </a:rPr>
              <a:t> </a:t>
            </a:r>
            <a:r>
              <a:rPr lang="en-US" sz="1100" dirty="0" err="1">
                <a:latin typeface="Roboto Black" panose="02000000000000000000" pitchFamily="2" charset="0"/>
                <a:ea typeface="Roboto Black" panose="02000000000000000000" pitchFamily="2" charset="0"/>
              </a:rPr>
              <a:t>phiên</a:t>
            </a:r>
            <a:r>
              <a:rPr lang="en-US" sz="1100" dirty="0">
                <a:latin typeface="Roboto Black" panose="02000000000000000000" pitchFamily="2" charset="0"/>
                <a:ea typeface="Roboto Black" panose="02000000000000000000" pitchFamily="2" charset="0"/>
              </a:rPr>
              <a:t> </a:t>
            </a:r>
            <a:r>
              <a:rPr lang="en-US" sz="1100" dirty="0" err="1">
                <a:latin typeface="Roboto Black" panose="02000000000000000000" pitchFamily="2" charset="0"/>
                <a:ea typeface="Roboto Black" panose="02000000000000000000" pitchFamily="2" charset="0"/>
              </a:rPr>
              <a:t>bản</a:t>
            </a:r>
            <a:r>
              <a:rPr lang="en-US" sz="1100" dirty="0">
                <a:latin typeface="Roboto Black" panose="02000000000000000000" pitchFamily="2" charset="0"/>
                <a:ea typeface="Roboto Black" panose="02000000000000000000" pitchFamily="2" charset="0"/>
              </a:rPr>
              <a:t>.</a:t>
            </a:r>
          </a:p>
          <a:p>
            <a:pPr marL="128588" indent="-128588" algn="l">
              <a:buClr>
                <a:schemeClr val="dk1"/>
              </a:buClr>
              <a:buSzPts val="1100"/>
              <a:buFont typeface="Courier New" panose="02070309020205020404" pitchFamily="49" charset="0"/>
              <a:buChar char="o"/>
            </a:pPr>
            <a:endParaRPr lang="en-US" sz="1100" dirty="0">
              <a:latin typeface="Roboto Black" panose="02000000000000000000" pitchFamily="2" charset="0"/>
              <a:ea typeface="Roboto Black" panose="02000000000000000000" pitchFamily="2" charset="0"/>
            </a:endParaRPr>
          </a:p>
          <a:p>
            <a:pPr marL="128588" indent="-128588" algn="l">
              <a:buClr>
                <a:schemeClr val="dk1"/>
              </a:buClr>
              <a:buSzPts val="1100"/>
              <a:buFont typeface="Courier New" panose="02070309020205020404" pitchFamily="49" charset="0"/>
              <a:buChar char="o"/>
            </a:pPr>
            <a:r>
              <a:rPr lang="en-US" sz="1100" dirty="0" err="1">
                <a:latin typeface="Roboto Black" panose="02000000000000000000" pitchFamily="2" charset="0"/>
                <a:ea typeface="Roboto Black" panose="02000000000000000000" pitchFamily="2" charset="0"/>
              </a:rPr>
              <a:t>Miễn</a:t>
            </a:r>
            <a:r>
              <a:rPr lang="en-US" sz="1100" dirty="0">
                <a:latin typeface="Roboto Black" panose="02000000000000000000" pitchFamily="2" charset="0"/>
                <a:ea typeface="Roboto Black" panose="02000000000000000000" pitchFamily="2" charset="0"/>
              </a:rPr>
              <a:t> </a:t>
            </a:r>
            <a:r>
              <a:rPr lang="en-US" sz="1100" dirty="0" err="1">
                <a:latin typeface="Roboto Black" panose="02000000000000000000" pitchFamily="2" charset="0"/>
                <a:ea typeface="Roboto Black" panose="02000000000000000000" pitchFamily="2" charset="0"/>
              </a:rPr>
              <a:t>phí</a:t>
            </a:r>
            <a:r>
              <a:rPr lang="en-US" sz="1100" dirty="0">
                <a:latin typeface="Roboto Black" panose="02000000000000000000" pitchFamily="2" charset="0"/>
                <a:ea typeface="Roboto Black" panose="02000000000000000000" pitchFamily="2" charset="0"/>
              </a:rPr>
              <a:t>.</a:t>
            </a:r>
            <a:endParaRPr sz="1100" dirty="0">
              <a:latin typeface="Roboto Black" panose="02000000000000000000" pitchFamily="2" charset="0"/>
              <a:ea typeface="Roboto Black" panose="02000000000000000000" pitchFamily="2" charset="0"/>
            </a:endParaRPr>
          </a:p>
        </p:txBody>
      </p:sp>
      <p:sp>
        <p:nvSpPr>
          <p:cNvPr id="565" name="Google Shape;565;p30"/>
          <p:cNvSpPr txBox="1">
            <a:spLocks noGrp="1"/>
          </p:cNvSpPr>
          <p:nvPr>
            <p:ph type="subTitle" idx="2"/>
          </p:nvPr>
        </p:nvSpPr>
        <p:spPr>
          <a:xfrm>
            <a:off x="5813500" y="3639800"/>
            <a:ext cx="1394100" cy="502500"/>
          </a:xfrm>
          <a:prstGeom prst="rect">
            <a:avLst/>
          </a:prstGeom>
        </p:spPr>
        <p:txBody>
          <a:bodyPr spcFirstLastPara="1" vert="horz" wrap="square" lIns="91425" tIns="91425" rIns="91425" bIns="91425" rtlCol="0" anchor="t" anchorCtr="0">
            <a:noAutofit/>
          </a:bodyPr>
          <a:lstStyle/>
          <a:p>
            <a:pPr marL="0" indent="0">
              <a:buClr>
                <a:schemeClr val="dk1"/>
              </a:buClr>
              <a:buSzPts val="1100"/>
            </a:pPr>
            <a:endParaRPr lang="es" sz="900" dirty="0">
              <a:solidFill>
                <a:schemeClr val="lt1"/>
              </a:solidFill>
            </a:endParaRPr>
          </a:p>
          <a:p>
            <a:pPr marL="0" indent="0" algn="l">
              <a:buClr>
                <a:schemeClr val="dk1"/>
              </a:buClr>
              <a:buSzPts val="1100"/>
            </a:pPr>
            <a:r>
              <a:rPr lang="en-US" sz="1100" dirty="0">
                <a:solidFill>
                  <a:schemeClr val="lt1"/>
                </a:solidFill>
                <a:latin typeface="Roboto Black" panose="02000000000000000000" pitchFamily="2" charset="0"/>
                <a:ea typeface="Roboto Black" panose="02000000000000000000" pitchFamily="2" charset="0"/>
              </a:rPr>
              <a:t>S</a:t>
            </a:r>
            <a:r>
              <a:rPr lang="es" sz="1100" dirty="0">
                <a:solidFill>
                  <a:schemeClr val="lt1"/>
                </a:solidFill>
                <a:latin typeface="Roboto Black" panose="02000000000000000000" pitchFamily="2" charset="0"/>
                <a:ea typeface="Roboto Black" panose="02000000000000000000" pitchFamily="2" charset="0"/>
              </a:rPr>
              <a:t>ản phẩm Apple.</a:t>
            </a:r>
          </a:p>
          <a:p>
            <a:pPr marL="0" indent="0" algn="l">
              <a:buClr>
                <a:schemeClr val="dk1"/>
              </a:buClr>
              <a:buSzPts val="1100"/>
            </a:pPr>
            <a:endParaRPr lang="en-US" sz="1100" dirty="0">
              <a:solidFill>
                <a:schemeClr val="lt1"/>
              </a:solidFill>
              <a:latin typeface="Roboto Black" panose="02000000000000000000" pitchFamily="2" charset="0"/>
              <a:ea typeface="Roboto Black" panose="02000000000000000000" pitchFamily="2" charset="0"/>
            </a:endParaRPr>
          </a:p>
          <a:p>
            <a:pPr marL="0" indent="0" algn="l">
              <a:buClr>
                <a:schemeClr val="dk1"/>
              </a:buClr>
              <a:buSzPts val="1100"/>
            </a:pPr>
            <a:r>
              <a:rPr lang="en-US" sz="1100" dirty="0">
                <a:solidFill>
                  <a:schemeClr val="lt1"/>
                </a:solidFill>
                <a:latin typeface="Roboto Black" panose="02000000000000000000" pitchFamily="2" charset="0"/>
                <a:ea typeface="Roboto Black" panose="02000000000000000000" pitchFamily="2" charset="0"/>
              </a:rPr>
              <a:t>Đ</a:t>
            </a:r>
            <a:r>
              <a:rPr lang="es" sz="1100" dirty="0">
                <a:solidFill>
                  <a:schemeClr val="lt1"/>
                </a:solidFill>
                <a:latin typeface="Roboto Black" panose="02000000000000000000" pitchFamily="2" charset="0"/>
                <a:ea typeface="Roboto Black" panose="02000000000000000000" pitchFamily="2" charset="0"/>
              </a:rPr>
              <a:t>ắt đỏ.</a:t>
            </a:r>
            <a:endParaRPr sz="1100" dirty="0">
              <a:latin typeface="Roboto Black" panose="02000000000000000000" pitchFamily="2" charset="0"/>
              <a:ea typeface="Roboto Black" panose="02000000000000000000" pitchFamily="2" charset="0"/>
            </a:endParaRPr>
          </a:p>
        </p:txBody>
      </p:sp>
      <p:sp>
        <p:nvSpPr>
          <p:cNvPr id="566" name="Google Shape;566;p30"/>
          <p:cNvSpPr txBox="1">
            <a:spLocks noGrp="1"/>
          </p:cNvSpPr>
          <p:nvPr>
            <p:ph type="subTitle" idx="3"/>
          </p:nvPr>
        </p:nvSpPr>
        <p:spPr>
          <a:xfrm>
            <a:off x="1936387" y="3619725"/>
            <a:ext cx="1394100" cy="502500"/>
          </a:xfrm>
          <a:prstGeom prst="rect">
            <a:avLst/>
          </a:prstGeom>
        </p:spPr>
        <p:txBody>
          <a:bodyPr spcFirstLastPara="1" vert="horz" wrap="square" lIns="91425" tIns="91425" rIns="91425" bIns="91425" rtlCol="0" anchor="t" anchorCtr="0">
            <a:noAutofit/>
          </a:bodyPr>
          <a:lstStyle/>
          <a:p>
            <a:pPr marL="0" indent="0" algn="l"/>
            <a:endParaRPr lang="en-US" sz="1100" dirty="0">
              <a:latin typeface="Roboto Black" panose="02000000000000000000" pitchFamily="2" charset="0"/>
              <a:ea typeface="Roboto Black" panose="02000000000000000000" pitchFamily="2" charset="0"/>
            </a:endParaRPr>
          </a:p>
          <a:p>
            <a:pPr marL="0" indent="0" algn="l"/>
            <a:r>
              <a:rPr lang="en-US" sz="1100" dirty="0">
                <a:latin typeface="Roboto Black" panose="02000000000000000000" pitchFamily="2" charset="0"/>
                <a:ea typeface="Roboto Black" panose="02000000000000000000" pitchFamily="2" charset="0"/>
              </a:rPr>
              <a:t>Đ</a:t>
            </a:r>
            <a:r>
              <a:rPr lang="es" sz="1100" dirty="0">
                <a:latin typeface="Roboto Black" panose="02000000000000000000" pitchFamily="2" charset="0"/>
                <a:ea typeface="Roboto Black" panose="02000000000000000000" pitchFamily="2" charset="0"/>
              </a:rPr>
              <a:t>a dạng.</a:t>
            </a:r>
          </a:p>
          <a:p>
            <a:pPr marL="0" indent="0" algn="l"/>
            <a:endParaRPr lang="es" sz="1100" dirty="0">
              <a:latin typeface="Roboto Black" panose="02000000000000000000" pitchFamily="2" charset="0"/>
              <a:ea typeface="Roboto Black" panose="02000000000000000000" pitchFamily="2" charset="0"/>
            </a:endParaRPr>
          </a:p>
          <a:p>
            <a:pPr marL="0" indent="0" algn="l"/>
            <a:r>
              <a:rPr lang="es" sz="1100" dirty="0">
                <a:latin typeface="Roboto Black" panose="02000000000000000000" pitchFamily="2" charset="0"/>
                <a:ea typeface="Roboto Black" panose="02000000000000000000" pitchFamily="2" charset="0"/>
              </a:rPr>
              <a:t>G</a:t>
            </a:r>
            <a:r>
              <a:rPr lang="en-US" sz="1100" dirty="0" err="1">
                <a:latin typeface="Roboto Black" panose="02000000000000000000" pitchFamily="2" charset="0"/>
                <a:ea typeface="Roboto Black" panose="02000000000000000000" pitchFamily="2" charset="0"/>
              </a:rPr>
              <a:t>i</a:t>
            </a:r>
            <a:r>
              <a:rPr lang="es" sz="1100" dirty="0">
                <a:latin typeface="Roboto Black" panose="02000000000000000000" pitchFamily="2" charset="0"/>
                <a:ea typeface="Roboto Black" panose="02000000000000000000" pitchFamily="2" charset="0"/>
              </a:rPr>
              <a:t>á thành phải chăng.</a:t>
            </a:r>
            <a:endParaRPr sz="1100" dirty="0">
              <a:latin typeface="Roboto Black" panose="02000000000000000000" pitchFamily="2" charset="0"/>
              <a:ea typeface="Roboto Black" panose="02000000000000000000" pitchFamily="2" charset="0"/>
            </a:endParaRPr>
          </a:p>
        </p:txBody>
      </p:sp>
      <p:sp>
        <p:nvSpPr>
          <p:cNvPr id="567" name="Google Shape;567;p30"/>
          <p:cNvSpPr txBox="1">
            <a:spLocks noGrp="1"/>
          </p:cNvSpPr>
          <p:nvPr>
            <p:ph type="ctrTitle"/>
          </p:nvPr>
        </p:nvSpPr>
        <p:spPr>
          <a:xfrm>
            <a:off x="3533994" y="3503375"/>
            <a:ext cx="2076000" cy="196200"/>
          </a:xfrm>
          <a:prstGeom prst="rect">
            <a:avLst/>
          </a:prstGeom>
        </p:spPr>
        <p:txBody>
          <a:bodyPr spcFirstLastPara="1" vert="horz" wrap="square" lIns="91425" tIns="91425" rIns="91425" bIns="91425" rtlCol="0" anchor="b" anchorCtr="0">
            <a:noAutofit/>
          </a:bodyPr>
          <a:lstStyle/>
          <a:p>
            <a:r>
              <a:rPr lang="es" sz="1200" dirty="0"/>
              <a:t>Linux</a:t>
            </a:r>
            <a:endParaRPr sz="1200" dirty="0"/>
          </a:p>
        </p:txBody>
      </p:sp>
      <p:sp>
        <p:nvSpPr>
          <p:cNvPr id="568" name="Google Shape;568;p30"/>
          <p:cNvSpPr txBox="1">
            <a:spLocks noGrp="1"/>
          </p:cNvSpPr>
          <p:nvPr>
            <p:ph type="ctrTitle" idx="4"/>
          </p:nvPr>
        </p:nvSpPr>
        <p:spPr>
          <a:xfrm>
            <a:off x="5472556" y="3523450"/>
            <a:ext cx="2076000" cy="196200"/>
          </a:xfrm>
          <a:prstGeom prst="rect">
            <a:avLst/>
          </a:prstGeom>
        </p:spPr>
        <p:txBody>
          <a:bodyPr spcFirstLastPara="1" vert="horz" wrap="square" lIns="91425" tIns="91425" rIns="91425" bIns="91425" rtlCol="0" anchor="b" anchorCtr="0">
            <a:noAutofit/>
          </a:bodyPr>
          <a:lstStyle/>
          <a:p>
            <a:r>
              <a:rPr lang="es" sz="1200" dirty="0"/>
              <a:t>Mac</a:t>
            </a:r>
            <a:endParaRPr sz="1200" dirty="0"/>
          </a:p>
        </p:txBody>
      </p:sp>
      <p:sp>
        <p:nvSpPr>
          <p:cNvPr id="569" name="Google Shape;569;p30"/>
          <p:cNvSpPr txBox="1">
            <a:spLocks noGrp="1"/>
          </p:cNvSpPr>
          <p:nvPr>
            <p:ph type="ctrTitle" idx="5"/>
          </p:nvPr>
        </p:nvSpPr>
        <p:spPr>
          <a:xfrm>
            <a:off x="1595444" y="3503375"/>
            <a:ext cx="2076000" cy="196200"/>
          </a:xfrm>
          <a:prstGeom prst="rect">
            <a:avLst/>
          </a:prstGeom>
        </p:spPr>
        <p:txBody>
          <a:bodyPr spcFirstLastPara="1" vert="horz" wrap="square" lIns="91425" tIns="91425" rIns="91425" bIns="91425" rtlCol="0" anchor="b" anchorCtr="0">
            <a:noAutofit/>
          </a:bodyPr>
          <a:lstStyle/>
          <a:p>
            <a:r>
              <a:rPr lang="es" sz="1200" dirty="0"/>
              <a:t>Microsoft window</a:t>
            </a:r>
            <a:endParaRPr sz="1200" dirty="0"/>
          </a:p>
        </p:txBody>
      </p:sp>
      <p:sp>
        <p:nvSpPr>
          <p:cNvPr id="570" name="Google Shape;570;p30"/>
          <p:cNvSpPr/>
          <p:nvPr/>
        </p:nvSpPr>
        <p:spPr>
          <a:xfrm>
            <a:off x="1916501" y="3140312"/>
            <a:ext cx="1432353" cy="275589"/>
          </a:xfrm>
          <a:custGeom>
            <a:avLst/>
            <a:gdLst/>
            <a:ahLst/>
            <a:cxnLst/>
            <a:rect l="l" t="t" r="r" b="b"/>
            <a:pathLst>
              <a:path w="76189" h="14659" extrusionOk="0">
                <a:moveTo>
                  <a:pt x="1108" y="1"/>
                </a:moveTo>
                <a:cubicBezTo>
                  <a:pt x="511" y="1"/>
                  <a:pt x="0" y="512"/>
                  <a:pt x="0" y="1109"/>
                </a:cubicBezTo>
                <a:lnTo>
                  <a:pt x="0" y="13636"/>
                </a:lnTo>
                <a:cubicBezTo>
                  <a:pt x="0" y="14318"/>
                  <a:pt x="533" y="14659"/>
                  <a:pt x="1065" y="14659"/>
                </a:cubicBezTo>
                <a:cubicBezTo>
                  <a:pt x="1598" y="14659"/>
                  <a:pt x="2131" y="14318"/>
                  <a:pt x="2131" y="13636"/>
                </a:cubicBezTo>
                <a:lnTo>
                  <a:pt x="2131" y="2131"/>
                </a:lnTo>
                <a:lnTo>
                  <a:pt x="74058" y="2131"/>
                </a:lnTo>
                <a:lnTo>
                  <a:pt x="74058" y="13636"/>
                </a:lnTo>
                <a:cubicBezTo>
                  <a:pt x="74058" y="14233"/>
                  <a:pt x="74569" y="14659"/>
                  <a:pt x="75166" y="14659"/>
                </a:cubicBezTo>
                <a:cubicBezTo>
                  <a:pt x="75763" y="14659"/>
                  <a:pt x="76189" y="14233"/>
                  <a:pt x="76189" y="13636"/>
                </a:cubicBezTo>
                <a:lnTo>
                  <a:pt x="76189" y="1109"/>
                </a:lnTo>
                <a:cubicBezTo>
                  <a:pt x="76189" y="512"/>
                  <a:pt x="75763" y="1"/>
                  <a:pt x="75166" y="1"/>
                </a:cubicBezTo>
                <a:close/>
              </a:path>
            </a:pathLst>
          </a:custGeom>
          <a:solidFill>
            <a:srgbClr val="FFFFFF"/>
          </a:solidFill>
          <a:ln>
            <a:noFill/>
          </a:ln>
        </p:spPr>
        <p:txBody>
          <a:bodyPr spcFirstLastPara="1" wrap="square" lIns="91425" tIns="91425" rIns="91425" bIns="91425" anchor="ctr" anchorCtr="0">
            <a:noAutofit/>
          </a:bodyPr>
          <a:lstStyle/>
          <a:p>
            <a:endParaRPr sz="1800"/>
          </a:p>
        </p:txBody>
      </p:sp>
      <p:sp>
        <p:nvSpPr>
          <p:cNvPr id="571" name="Google Shape;571;p30"/>
          <p:cNvSpPr/>
          <p:nvPr/>
        </p:nvSpPr>
        <p:spPr>
          <a:xfrm>
            <a:off x="2122875" y="1871869"/>
            <a:ext cx="1028623" cy="905784"/>
          </a:xfrm>
          <a:custGeom>
            <a:avLst/>
            <a:gdLst/>
            <a:ahLst/>
            <a:cxnLst/>
            <a:rect l="l" t="t" r="r" b="b"/>
            <a:pathLst>
              <a:path w="54714" h="48180" extrusionOk="0">
                <a:moveTo>
                  <a:pt x="27354" y="1"/>
                </a:moveTo>
                <a:cubicBezTo>
                  <a:pt x="24282" y="1"/>
                  <a:pt x="21161" y="594"/>
                  <a:pt x="18153" y="1847"/>
                </a:cubicBezTo>
                <a:cubicBezTo>
                  <a:pt x="5881" y="6960"/>
                  <a:pt x="1" y="21022"/>
                  <a:pt x="5114" y="33294"/>
                </a:cubicBezTo>
                <a:cubicBezTo>
                  <a:pt x="8974" y="42558"/>
                  <a:pt x="17933" y="48179"/>
                  <a:pt x="27372" y="48179"/>
                </a:cubicBezTo>
                <a:cubicBezTo>
                  <a:pt x="30437" y="48179"/>
                  <a:pt x="33553" y="47586"/>
                  <a:pt x="36561" y="46333"/>
                </a:cubicBezTo>
                <a:cubicBezTo>
                  <a:pt x="48918" y="41220"/>
                  <a:pt x="54713" y="27158"/>
                  <a:pt x="49600" y="14886"/>
                </a:cubicBezTo>
                <a:cubicBezTo>
                  <a:pt x="45805" y="5622"/>
                  <a:pt x="36813" y="1"/>
                  <a:pt x="27354" y="1"/>
                </a:cubicBezTo>
                <a:close/>
              </a:path>
            </a:pathLst>
          </a:custGeom>
          <a:solidFill>
            <a:srgbClr val="48FFD5"/>
          </a:solidFill>
          <a:ln>
            <a:noFill/>
          </a:ln>
        </p:spPr>
        <p:txBody>
          <a:bodyPr spcFirstLastPara="1" wrap="square" lIns="91425" tIns="91425" rIns="91425" bIns="91425" anchor="ctr" anchorCtr="0">
            <a:noAutofit/>
          </a:bodyPr>
          <a:lstStyle/>
          <a:p>
            <a:endParaRPr sz="1800"/>
          </a:p>
        </p:txBody>
      </p:sp>
      <p:sp>
        <p:nvSpPr>
          <p:cNvPr id="572" name="Google Shape;572;p30"/>
          <p:cNvSpPr/>
          <p:nvPr/>
        </p:nvSpPr>
        <p:spPr>
          <a:xfrm>
            <a:off x="2612636" y="2263790"/>
            <a:ext cx="40082" cy="916068"/>
          </a:xfrm>
          <a:custGeom>
            <a:avLst/>
            <a:gdLst/>
            <a:ahLst/>
            <a:cxnLst/>
            <a:rect l="l" t="t" r="r" b="b"/>
            <a:pathLst>
              <a:path w="2132" h="48727" extrusionOk="0">
                <a:moveTo>
                  <a:pt x="1066" y="1"/>
                </a:moveTo>
                <a:cubicBezTo>
                  <a:pt x="533" y="1"/>
                  <a:pt x="1" y="363"/>
                  <a:pt x="1" y="1087"/>
                </a:cubicBezTo>
                <a:lnTo>
                  <a:pt x="1" y="47704"/>
                </a:lnTo>
                <a:cubicBezTo>
                  <a:pt x="1" y="48300"/>
                  <a:pt x="427" y="48726"/>
                  <a:pt x="1023" y="48726"/>
                </a:cubicBezTo>
                <a:cubicBezTo>
                  <a:pt x="1620" y="48726"/>
                  <a:pt x="2131" y="48300"/>
                  <a:pt x="2131" y="47704"/>
                </a:cubicBezTo>
                <a:lnTo>
                  <a:pt x="2131" y="1087"/>
                </a:lnTo>
                <a:cubicBezTo>
                  <a:pt x="2131" y="363"/>
                  <a:pt x="1599" y="1"/>
                  <a:pt x="1066" y="1"/>
                </a:cubicBezTo>
                <a:close/>
              </a:path>
            </a:pathLst>
          </a:custGeom>
          <a:solidFill>
            <a:schemeClr val="bg1"/>
          </a:solidFill>
          <a:ln>
            <a:noFill/>
          </a:ln>
        </p:spPr>
        <p:txBody>
          <a:bodyPr spcFirstLastPara="1" wrap="square" lIns="91425" tIns="91425" rIns="91425" bIns="91425" anchor="ctr" anchorCtr="0">
            <a:noAutofit/>
          </a:bodyPr>
          <a:lstStyle/>
          <a:p>
            <a:endParaRPr sz="1800"/>
          </a:p>
        </p:txBody>
      </p:sp>
      <p:sp>
        <p:nvSpPr>
          <p:cNvPr id="573" name="Google Shape;573;p30"/>
          <p:cNvSpPr/>
          <p:nvPr/>
        </p:nvSpPr>
        <p:spPr>
          <a:xfrm>
            <a:off x="2248655" y="2010647"/>
            <a:ext cx="727410" cy="641042"/>
          </a:xfrm>
          <a:custGeom>
            <a:avLst/>
            <a:gdLst/>
            <a:ahLst/>
            <a:cxnLst/>
            <a:rect l="l" t="t" r="r" b="b"/>
            <a:pathLst>
              <a:path w="38692" h="34098" extrusionOk="0">
                <a:moveTo>
                  <a:pt x="19335" y="1"/>
                </a:moveTo>
                <a:cubicBezTo>
                  <a:pt x="17178" y="1"/>
                  <a:pt x="14986" y="413"/>
                  <a:pt x="12869" y="1284"/>
                </a:cubicBezTo>
                <a:cubicBezTo>
                  <a:pt x="4177" y="4949"/>
                  <a:pt x="1" y="14834"/>
                  <a:pt x="3665" y="23527"/>
                </a:cubicBezTo>
                <a:cubicBezTo>
                  <a:pt x="6375" y="30106"/>
                  <a:pt x="12745" y="34098"/>
                  <a:pt x="19452" y="34098"/>
                </a:cubicBezTo>
                <a:cubicBezTo>
                  <a:pt x="21606" y="34098"/>
                  <a:pt x="23795" y="33686"/>
                  <a:pt x="25908" y="32816"/>
                </a:cubicBezTo>
                <a:cubicBezTo>
                  <a:pt x="34601" y="29151"/>
                  <a:pt x="38692" y="19181"/>
                  <a:pt x="35112" y="10488"/>
                </a:cubicBezTo>
                <a:cubicBezTo>
                  <a:pt x="32405" y="3976"/>
                  <a:pt x="26039" y="1"/>
                  <a:pt x="19335" y="1"/>
                </a:cubicBezTo>
                <a:close/>
              </a:path>
            </a:pathLst>
          </a:custGeom>
          <a:solidFill>
            <a:srgbClr val="0E2A47"/>
          </a:solidFill>
          <a:ln>
            <a:solidFill>
              <a:srgbClr val="48FFD5"/>
            </a:solidFill>
          </a:ln>
        </p:spPr>
        <p:txBody>
          <a:bodyPr spcFirstLastPara="1" wrap="square" lIns="91425" tIns="91425" rIns="91425" bIns="91425" anchor="ctr" anchorCtr="0">
            <a:noAutofit/>
          </a:bodyPr>
          <a:lstStyle/>
          <a:p>
            <a:endParaRPr sz="1800"/>
          </a:p>
        </p:txBody>
      </p:sp>
      <p:sp>
        <p:nvSpPr>
          <p:cNvPr id="574" name="Google Shape;574;p30"/>
          <p:cNvSpPr/>
          <p:nvPr/>
        </p:nvSpPr>
        <p:spPr>
          <a:xfrm>
            <a:off x="2177636" y="1992068"/>
            <a:ext cx="796293" cy="682102"/>
          </a:xfrm>
          <a:custGeom>
            <a:avLst/>
            <a:gdLst/>
            <a:ahLst/>
            <a:cxnLst/>
            <a:rect l="l" t="t" r="r" b="b"/>
            <a:pathLst>
              <a:path w="42356" h="36282" extrusionOk="0">
                <a:moveTo>
                  <a:pt x="24098" y="2192"/>
                </a:moveTo>
                <a:cubicBezTo>
                  <a:pt x="24133" y="2192"/>
                  <a:pt x="24168" y="2192"/>
                  <a:pt x="24203" y="2193"/>
                </a:cubicBezTo>
                <a:cubicBezTo>
                  <a:pt x="33066" y="2193"/>
                  <a:pt x="40225" y="9266"/>
                  <a:pt x="40225" y="18129"/>
                </a:cubicBezTo>
                <a:cubicBezTo>
                  <a:pt x="40225" y="27767"/>
                  <a:pt x="32330" y="34162"/>
                  <a:pt x="24109" y="34162"/>
                </a:cubicBezTo>
                <a:cubicBezTo>
                  <a:pt x="20191" y="34162"/>
                  <a:pt x="16200" y="32709"/>
                  <a:pt x="12954" y="29463"/>
                </a:cubicBezTo>
                <a:cubicBezTo>
                  <a:pt x="2923" y="19347"/>
                  <a:pt x="9936" y="2192"/>
                  <a:pt x="24098" y="2192"/>
                </a:cubicBezTo>
                <a:close/>
                <a:moveTo>
                  <a:pt x="24106" y="1"/>
                </a:moveTo>
                <a:cubicBezTo>
                  <a:pt x="19653" y="1"/>
                  <a:pt x="15113" y="1653"/>
                  <a:pt x="11420" y="5346"/>
                </a:cubicBezTo>
                <a:cubicBezTo>
                  <a:pt x="0" y="16765"/>
                  <a:pt x="8096" y="36281"/>
                  <a:pt x="24203" y="36281"/>
                </a:cubicBezTo>
                <a:cubicBezTo>
                  <a:pt x="34260" y="36281"/>
                  <a:pt x="42356" y="28100"/>
                  <a:pt x="42356" y="18129"/>
                </a:cubicBezTo>
                <a:cubicBezTo>
                  <a:pt x="42356" y="7231"/>
                  <a:pt x="33422" y="1"/>
                  <a:pt x="24106" y="1"/>
                </a:cubicBezTo>
                <a:close/>
              </a:path>
            </a:pathLst>
          </a:custGeom>
          <a:solidFill>
            <a:srgbClr val="FFFFFF"/>
          </a:solidFill>
          <a:ln>
            <a:noFill/>
          </a:ln>
        </p:spPr>
        <p:txBody>
          <a:bodyPr spcFirstLastPara="1" wrap="square" lIns="91425" tIns="91425" rIns="91425" bIns="91425" anchor="ctr" anchorCtr="0">
            <a:noAutofit/>
          </a:bodyPr>
          <a:lstStyle/>
          <a:p>
            <a:endParaRPr sz="1800"/>
          </a:p>
        </p:txBody>
      </p:sp>
      <p:sp>
        <p:nvSpPr>
          <p:cNvPr id="575" name="Google Shape;575;p30"/>
          <p:cNvSpPr/>
          <p:nvPr/>
        </p:nvSpPr>
        <p:spPr>
          <a:xfrm>
            <a:off x="4055611" y="1879988"/>
            <a:ext cx="1028623" cy="905784"/>
          </a:xfrm>
          <a:custGeom>
            <a:avLst/>
            <a:gdLst/>
            <a:ahLst/>
            <a:cxnLst/>
            <a:rect l="l" t="t" r="r" b="b"/>
            <a:pathLst>
              <a:path w="54714" h="48180" extrusionOk="0">
                <a:moveTo>
                  <a:pt x="27354" y="1"/>
                </a:moveTo>
                <a:cubicBezTo>
                  <a:pt x="24282" y="1"/>
                  <a:pt x="21161" y="594"/>
                  <a:pt x="18153" y="1847"/>
                </a:cubicBezTo>
                <a:cubicBezTo>
                  <a:pt x="5881" y="6960"/>
                  <a:pt x="1" y="21022"/>
                  <a:pt x="5114" y="33294"/>
                </a:cubicBezTo>
                <a:cubicBezTo>
                  <a:pt x="8974" y="42558"/>
                  <a:pt x="17933" y="48179"/>
                  <a:pt x="27372" y="48179"/>
                </a:cubicBezTo>
                <a:cubicBezTo>
                  <a:pt x="30437" y="48179"/>
                  <a:pt x="33553" y="47586"/>
                  <a:pt x="36561" y="46333"/>
                </a:cubicBezTo>
                <a:cubicBezTo>
                  <a:pt x="48918" y="41220"/>
                  <a:pt x="54713" y="27158"/>
                  <a:pt x="49600" y="14886"/>
                </a:cubicBezTo>
                <a:cubicBezTo>
                  <a:pt x="45805" y="5622"/>
                  <a:pt x="36813" y="1"/>
                  <a:pt x="27354" y="1"/>
                </a:cubicBezTo>
                <a:close/>
              </a:path>
            </a:pathLst>
          </a:custGeom>
          <a:solidFill>
            <a:srgbClr val="48FFD5"/>
          </a:solidFill>
          <a:ln>
            <a:solidFill>
              <a:srgbClr val="4472C4"/>
            </a:solidFill>
          </a:ln>
        </p:spPr>
        <p:txBody>
          <a:bodyPr spcFirstLastPara="1" wrap="square" lIns="91425" tIns="91425" rIns="91425" bIns="91425" anchor="ctr" anchorCtr="0">
            <a:noAutofit/>
          </a:bodyPr>
          <a:lstStyle/>
          <a:p>
            <a:endParaRPr sz="1800"/>
          </a:p>
        </p:txBody>
      </p:sp>
      <p:sp>
        <p:nvSpPr>
          <p:cNvPr id="576" name="Google Shape;576;p30"/>
          <p:cNvSpPr/>
          <p:nvPr/>
        </p:nvSpPr>
        <p:spPr>
          <a:xfrm>
            <a:off x="3855009" y="3140312"/>
            <a:ext cx="1433970" cy="275589"/>
          </a:xfrm>
          <a:custGeom>
            <a:avLst/>
            <a:gdLst/>
            <a:ahLst/>
            <a:cxnLst/>
            <a:rect l="l" t="t" r="r" b="b"/>
            <a:pathLst>
              <a:path w="76275" h="14659" extrusionOk="0">
                <a:moveTo>
                  <a:pt x="1109" y="1"/>
                </a:moveTo>
                <a:cubicBezTo>
                  <a:pt x="512" y="1"/>
                  <a:pt x="1" y="512"/>
                  <a:pt x="1" y="1109"/>
                </a:cubicBezTo>
                <a:lnTo>
                  <a:pt x="1" y="13636"/>
                </a:lnTo>
                <a:cubicBezTo>
                  <a:pt x="1" y="14318"/>
                  <a:pt x="533" y="14659"/>
                  <a:pt x="1066" y="14659"/>
                </a:cubicBezTo>
                <a:cubicBezTo>
                  <a:pt x="1599" y="14659"/>
                  <a:pt x="2131" y="14318"/>
                  <a:pt x="2131" y="13636"/>
                </a:cubicBezTo>
                <a:lnTo>
                  <a:pt x="2131" y="2131"/>
                </a:lnTo>
                <a:lnTo>
                  <a:pt x="74144" y="2131"/>
                </a:lnTo>
                <a:lnTo>
                  <a:pt x="74144" y="13636"/>
                </a:lnTo>
                <a:cubicBezTo>
                  <a:pt x="74144" y="14233"/>
                  <a:pt x="74570" y="14659"/>
                  <a:pt x="75167" y="14659"/>
                </a:cubicBezTo>
                <a:cubicBezTo>
                  <a:pt x="75763" y="14659"/>
                  <a:pt x="76275" y="14233"/>
                  <a:pt x="76275" y="13636"/>
                </a:cubicBezTo>
                <a:lnTo>
                  <a:pt x="76275" y="1109"/>
                </a:lnTo>
                <a:cubicBezTo>
                  <a:pt x="76275" y="512"/>
                  <a:pt x="75763" y="1"/>
                  <a:pt x="75167" y="1"/>
                </a:cubicBezTo>
                <a:close/>
              </a:path>
            </a:pathLst>
          </a:custGeom>
          <a:solidFill>
            <a:srgbClr val="FFFFFF"/>
          </a:solidFill>
          <a:ln>
            <a:noFill/>
          </a:ln>
        </p:spPr>
        <p:txBody>
          <a:bodyPr spcFirstLastPara="1" wrap="square" lIns="91425" tIns="91425" rIns="91425" bIns="91425" anchor="ctr" anchorCtr="0">
            <a:noAutofit/>
          </a:bodyPr>
          <a:lstStyle/>
          <a:p>
            <a:endParaRPr sz="1800"/>
          </a:p>
        </p:txBody>
      </p:sp>
      <p:sp>
        <p:nvSpPr>
          <p:cNvPr id="577" name="Google Shape;577;p30"/>
          <p:cNvSpPr/>
          <p:nvPr/>
        </p:nvSpPr>
        <p:spPr>
          <a:xfrm>
            <a:off x="4551924" y="2264371"/>
            <a:ext cx="40082" cy="916068"/>
          </a:xfrm>
          <a:custGeom>
            <a:avLst/>
            <a:gdLst/>
            <a:ahLst/>
            <a:cxnLst/>
            <a:rect l="l" t="t" r="r" b="b"/>
            <a:pathLst>
              <a:path w="2132" h="48727" extrusionOk="0">
                <a:moveTo>
                  <a:pt x="1066" y="1"/>
                </a:moveTo>
                <a:cubicBezTo>
                  <a:pt x="533" y="1"/>
                  <a:pt x="1" y="363"/>
                  <a:pt x="1" y="1087"/>
                </a:cubicBezTo>
                <a:lnTo>
                  <a:pt x="1" y="47704"/>
                </a:lnTo>
                <a:cubicBezTo>
                  <a:pt x="1" y="48300"/>
                  <a:pt x="427" y="48726"/>
                  <a:pt x="1023" y="48726"/>
                </a:cubicBezTo>
                <a:cubicBezTo>
                  <a:pt x="1620" y="48726"/>
                  <a:pt x="2131" y="48300"/>
                  <a:pt x="2131" y="47704"/>
                </a:cubicBezTo>
                <a:lnTo>
                  <a:pt x="2131" y="1087"/>
                </a:lnTo>
                <a:cubicBezTo>
                  <a:pt x="2131" y="363"/>
                  <a:pt x="1598" y="1"/>
                  <a:pt x="1066" y="1"/>
                </a:cubicBezTo>
                <a:close/>
              </a:path>
            </a:pathLst>
          </a:custGeom>
          <a:solidFill>
            <a:srgbClr val="FFFFFF"/>
          </a:solidFill>
          <a:ln>
            <a:noFill/>
          </a:ln>
        </p:spPr>
        <p:txBody>
          <a:bodyPr spcFirstLastPara="1" wrap="square" lIns="91425" tIns="91425" rIns="91425" bIns="91425" anchor="ctr" anchorCtr="0">
            <a:noAutofit/>
          </a:bodyPr>
          <a:lstStyle/>
          <a:p>
            <a:endParaRPr sz="1800"/>
          </a:p>
        </p:txBody>
      </p:sp>
      <p:sp>
        <p:nvSpPr>
          <p:cNvPr id="578" name="Google Shape;578;p30"/>
          <p:cNvSpPr/>
          <p:nvPr/>
        </p:nvSpPr>
        <p:spPr>
          <a:xfrm>
            <a:off x="4207470" y="2012390"/>
            <a:ext cx="727410" cy="641005"/>
          </a:xfrm>
          <a:custGeom>
            <a:avLst/>
            <a:gdLst/>
            <a:ahLst/>
            <a:cxnLst/>
            <a:rect l="l" t="t" r="r" b="b"/>
            <a:pathLst>
              <a:path w="38692" h="34096" extrusionOk="0">
                <a:moveTo>
                  <a:pt x="19326" y="0"/>
                </a:moveTo>
                <a:cubicBezTo>
                  <a:pt x="17171" y="0"/>
                  <a:pt x="14983" y="412"/>
                  <a:pt x="12869" y="1282"/>
                </a:cubicBezTo>
                <a:cubicBezTo>
                  <a:pt x="4177" y="4947"/>
                  <a:pt x="1" y="14917"/>
                  <a:pt x="3665" y="23525"/>
                </a:cubicBezTo>
                <a:cubicBezTo>
                  <a:pt x="6374" y="30104"/>
                  <a:pt x="12745" y="34096"/>
                  <a:pt x="19452" y="34096"/>
                </a:cubicBezTo>
                <a:cubicBezTo>
                  <a:pt x="21606" y="34096"/>
                  <a:pt x="23795" y="33684"/>
                  <a:pt x="25908" y="32814"/>
                </a:cubicBezTo>
                <a:cubicBezTo>
                  <a:pt x="34601" y="29149"/>
                  <a:pt x="38692" y="19264"/>
                  <a:pt x="35112" y="10571"/>
                </a:cubicBezTo>
                <a:cubicBezTo>
                  <a:pt x="32403" y="3992"/>
                  <a:pt x="26032" y="0"/>
                  <a:pt x="19326" y="0"/>
                </a:cubicBezTo>
                <a:close/>
              </a:path>
            </a:pathLst>
          </a:custGeom>
          <a:solidFill>
            <a:srgbClr val="0E2A47"/>
          </a:solidFill>
          <a:ln>
            <a:noFill/>
          </a:ln>
        </p:spPr>
        <p:txBody>
          <a:bodyPr spcFirstLastPara="1" wrap="square" lIns="91425" tIns="91425" rIns="91425" bIns="91425" anchor="ctr" anchorCtr="0">
            <a:noAutofit/>
          </a:bodyPr>
          <a:lstStyle/>
          <a:p>
            <a:endParaRPr sz="1800"/>
          </a:p>
        </p:txBody>
      </p:sp>
      <p:sp>
        <p:nvSpPr>
          <p:cNvPr id="579" name="Google Shape;579;p30"/>
          <p:cNvSpPr/>
          <p:nvPr/>
        </p:nvSpPr>
        <p:spPr>
          <a:xfrm>
            <a:off x="4116164" y="1992068"/>
            <a:ext cx="796293" cy="682102"/>
          </a:xfrm>
          <a:custGeom>
            <a:avLst/>
            <a:gdLst/>
            <a:ahLst/>
            <a:cxnLst/>
            <a:rect l="l" t="t" r="r" b="b"/>
            <a:pathLst>
              <a:path w="42356" h="36282" extrusionOk="0">
                <a:moveTo>
                  <a:pt x="24098" y="2192"/>
                </a:moveTo>
                <a:cubicBezTo>
                  <a:pt x="24133" y="2192"/>
                  <a:pt x="24168" y="2192"/>
                  <a:pt x="24203" y="2193"/>
                </a:cubicBezTo>
                <a:cubicBezTo>
                  <a:pt x="33066" y="2193"/>
                  <a:pt x="40225" y="9266"/>
                  <a:pt x="40225" y="18129"/>
                </a:cubicBezTo>
                <a:cubicBezTo>
                  <a:pt x="40225" y="27767"/>
                  <a:pt x="32329" y="34162"/>
                  <a:pt x="24109" y="34162"/>
                </a:cubicBezTo>
                <a:cubicBezTo>
                  <a:pt x="20191" y="34162"/>
                  <a:pt x="16200" y="32709"/>
                  <a:pt x="12954" y="29463"/>
                </a:cubicBezTo>
                <a:cubicBezTo>
                  <a:pt x="2922" y="19347"/>
                  <a:pt x="9936" y="2192"/>
                  <a:pt x="24098" y="2192"/>
                </a:cubicBezTo>
                <a:close/>
                <a:moveTo>
                  <a:pt x="24106" y="1"/>
                </a:moveTo>
                <a:cubicBezTo>
                  <a:pt x="19653" y="1"/>
                  <a:pt x="15113" y="1653"/>
                  <a:pt x="11420" y="5346"/>
                </a:cubicBezTo>
                <a:cubicBezTo>
                  <a:pt x="0" y="16765"/>
                  <a:pt x="8096" y="36281"/>
                  <a:pt x="24203" y="36281"/>
                </a:cubicBezTo>
                <a:cubicBezTo>
                  <a:pt x="34259" y="36281"/>
                  <a:pt x="42356" y="28100"/>
                  <a:pt x="42356" y="18129"/>
                </a:cubicBezTo>
                <a:cubicBezTo>
                  <a:pt x="42356" y="7231"/>
                  <a:pt x="33422" y="1"/>
                  <a:pt x="24106" y="1"/>
                </a:cubicBezTo>
                <a:close/>
              </a:path>
            </a:pathLst>
          </a:custGeom>
          <a:solidFill>
            <a:srgbClr val="FFFFFF"/>
          </a:solidFill>
          <a:ln>
            <a:noFill/>
          </a:ln>
        </p:spPr>
        <p:txBody>
          <a:bodyPr spcFirstLastPara="1" wrap="square" lIns="91425" tIns="91425" rIns="91425" bIns="91425" anchor="ctr" anchorCtr="0">
            <a:noAutofit/>
          </a:bodyPr>
          <a:lstStyle/>
          <a:p>
            <a:endParaRPr sz="1800"/>
          </a:p>
        </p:txBody>
      </p:sp>
      <p:sp>
        <p:nvSpPr>
          <p:cNvPr id="580" name="Google Shape;580;p30"/>
          <p:cNvSpPr/>
          <p:nvPr/>
        </p:nvSpPr>
        <p:spPr>
          <a:xfrm>
            <a:off x="5793536" y="3140312"/>
            <a:ext cx="1433970" cy="275589"/>
          </a:xfrm>
          <a:custGeom>
            <a:avLst/>
            <a:gdLst/>
            <a:ahLst/>
            <a:cxnLst/>
            <a:rect l="l" t="t" r="r" b="b"/>
            <a:pathLst>
              <a:path w="76275" h="14659" extrusionOk="0">
                <a:moveTo>
                  <a:pt x="1109" y="1"/>
                </a:moveTo>
                <a:cubicBezTo>
                  <a:pt x="512" y="1"/>
                  <a:pt x="1" y="512"/>
                  <a:pt x="1" y="1109"/>
                </a:cubicBezTo>
                <a:lnTo>
                  <a:pt x="1" y="13636"/>
                </a:lnTo>
                <a:cubicBezTo>
                  <a:pt x="1" y="14318"/>
                  <a:pt x="533" y="14659"/>
                  <a:pt x="1066" y="14659"/>
                </a:cubicBezTo>
                <a:cubicBezTo>
                  <a:pt x="1599" y="14659"/>
                  <a:pt x="2131" y="14318"/>
                  <a:pt x="2131" y="13636"/>
                </a:cubicBezTo>
                <a:lnTo>
                  <a:pt x="2131" y="2131"/>
                </a:lnTo>
                <a:lnTo>
                  <a:pt x="74144" y="2131"/>
                </a:lnTo>
                <a:lnTo>
                  <a:pt x="74144" y="13636"/>
                </a:lnTo>
                <a:cubicBezTo>
                  <a:pt x="74144" y="14233"/>
                  <a:pt x="74570" y="14659"/>
                  <a:pt x="75167" y="14659"/>
                </a:cubicBezTo>
                <a:cubicBezTo>
                  <a:pt x="75763" y="14659"/>
                  <a:pt x="76275" y="14233"/>
                  <a:pt x="76275" y="13636"/>
                </a:cubicBezTo>
                <a:lnTo>
                  <a:pt x="76275" y="1109"/>
                </a:lnTo>
                <a:cubicBezTo>
                  <a:pt x="76275" y="512"/>
                  <a:pt x="75763" y="1"/>
                  <a:pt x="75167" y="1"/>
                </a:cubicBezTo>
                <a:close/>
              </a:path>
            </a:pathLst>
          </a:custGeom>
          <a:solidFill>
            <a:srgbClr val="FFFFFF"/>
          </a:solidFill>
          <a:ln>
            <a:noFill/>
          </a:ln>
        </p:spPr>
        <p:txBody>
          <a:bodyPr spcFirstLastPara="1" wrap="square" lIns="91425" tIns="91425" rIns="91425" bIns="91425" anchor="ctr" anchorCtr="0">
            <a:noAutofit/>
          </a:bodyPr>
          <a:lstStyle/>
          <a:p>
            <a:endParaRPr sz="1800"/>
          </a:p>
        </p:txBody>
      </p:sp>
      <p:sp>
        <p:nvSpPr>
          <p:cNvPr id="581" name="Google Shape;581;p30"/>
          <p:cNvSpPr/>
          <p:nvPr/>
        </p:nvSpPr>
        <p:spPr>
          <a:xfrm>
            <a:off x="5990606" y="1879988"/>
            <a:ext cx="1028623" cy="905784"/>
          </a:xfrm>
          <a:custGeom>
            <a:avLst/>
            <a:gdLst/>
            <a:ahLst/>
            <a:cxnLst/>
            <a:rect l="l" t="t" r="r" b="b"/>
            <a:pathLst>
              <a:path w="54714" h="48180" extrusionOk="0">
                <a:moveTo>
                  <a:pt x="27354" y="1"/>
                </a:moveTo>
                <a:cubicBezTo>
                  <a:pt x="24282" y="1"/>
                  <a:pt x="21161" y="594"/>
                  <a:pt x="18153" y="1847"/>
                </a:cubicBezTo>
                <a:cubicBezTo>
                  <a:pt x="5881" y="6960"/>
                  <a:pt x="1" y="21022"/>
                  <a:pt x="5114" y="33294"/>
                </a:cubicBezTo>
                <a:cubicBezTo>
                  <a:pt x="8974" y="42558"/>
                  <a:pt x="17933" y="48179"/>
                  <a:pt x="27372" y="48179"/>
                </a:cubicBezTo>
                <a:cubicBezTo>
                  <a:pt x="30437" y="48179"/>
                  <a:pt x="33553" y="47586"/>
                  <a:pt x="36561" y="46333"/>
                </a:cubicBezTo>
                <a:cubicBezTo>
                  <a:pt x="48918" y="41220"/>
                  <a:pt x="54713" y="27158"/>
                  <a:pt x="49600" y="14886"/>
                </a:cubicBezTo>
                <a:cubicBezTo>
                  <a:pt x="45805" y="5622"/>
                  <a:pt x="36813" y="1"/>
                  <a:pt x="27354" y="1"/>
                </a:cubicBezTo>
                <a:close/>
              </a:path>
            </a:pathLst>
          </a:custGeom>
          <a:solidFill>
            <a:srgbClr val="48FFD5"/>
          </a:solidFill>
          <a:ln>
            <a:solidFill>
              <a:schemeClr val="accent1"/>
            </a:solidFill>
          </a:ln>
        </p:spPr>
        <p:txBody>
          <a:bodyPr spcFirstLastPara="1" wrap="square" lIns="91425" tIns="91425" rIns="91425" bIns="91425" anchor="ctr" anchorCtr="0">
            <a:noAutofit/>
          </a:bodyPr>
          <a:lstStyle/>
          <a:p>
            <a:endParaRPr sz="1800"/>
          </a:p>
        </p:txBody>
      </p:sp>
      <p:sp>
        <p:nvSpPr>
          <p:cNvPr id="582" name="Google Shape;582;p30"/>
          <p:cNvSpPr/>
          <p:nvPr/>
        </p:nvSpPr>
        <p:spPr>
          <a:xfrm>
            <a:off x="6490451" y="2264371"/>
            <a:ext cx="40063" cy="916068"/>
          </a:xfrm>
          <a:custGeom>
            <a:avLst/>
            <a:gdLst/>
            <a:ahLst/>
            <a:cxnLst/>
            <a:rect l="l" t="t" r="r" b="b"/>
            <a:pathLst>
              <a:path w="2131" h="48727" extrusionOk="0">
                <a:moveTo>
                  <a:pt x="1066" y="1"/>
                </a:moveTo>
                <a:cubicBezTo>
                  <a:pt x="533" y="1"/>
                  <a:pt x="0" y="363"/>
                  <a:pt x="0" y="1087"/>
                </a:cubicBezTo>
                <a:lnTo>
                  <a:pt x="0" y="47704"/>
                </a:lnTo>
                <a:cubicBezTo>
                  <a:pt x="0" y="48300"/>
                  <a:pt x="512" y="48726"/>
                  <a:pt x="1108" y="48726"/>
                </a:cubicBezTo>
                <a:cubicBezTo>
                  <a:pt x="1705" y="48726"/>
                  <a:pt x="2131" y="48300"/>
                  <a:pt x="2131" y="47704"/>
                </a:cubicBezTo>
                <a:lnTo>
                  <a:pt x="2131" y="1087"/>
                </a:lnTo>
                <a:cubicBezTo>
                  <a:pt x="2131" y="363"/>
                  <a:pt x="1598" y="1"/>
                  <a:pt x="1066" y="1"/>
                </a:cubicBezTo>
                <a:close/>
              </a:path>
            </a:pathLst>
          </a:custGeom>
          <a:solidFill>
            <a:srgbClr val="FFFFFF"/>
          </a:solidFill>
          <a:ln>
            <a:noFill/>
          </a:ln>
        </p:spPr>
        <p:txBody>
          <a:bodyPr spcFirstLastPara="1" wrap="square" lIns="91425" tIns="91425" rIns="91425" bIns="91425" anchor="ctr" anchorCtr="0">
            <a:noAutofit/>
          </a:bodyPr>
          <a:lstStyle/>
          <a:p>
            <a:endParaRPr sz="1800"/>
          </a:p>
        </p:txBody>
      </p:sp>
      <p:sp>
        <p:nvSpPr>
          <p:cNvPr id="583" name="Google Shape;583;p30"/>
          <p:cNvSpPr/>
          <p:nvPr/>
        </p:nvSpPr>
        <p:spPr>
          <a:xfrm>
            <a:off x="6142011" y="2012390"/>
            <a:ext cx="725812" cy="641005"/>
          </a:xfrm>
          <a:custGeom>
            <a:avLst/>
            <a:gdLst/>
            <a:ahLst/>
            <a:cxnLst/>
            <a:rect l="l" t="t" r="r" b="b"/>
            <a:pathLst>
              <a:path w="38607" h="34096" extrusionOk="0">
                <a:moveTo>
                  <a:pt x="19240" y="0"/>
                </a:moveTo>
                <a:cubicBezTo>
                  <a:pt x="17086" y="0"/>
                  <a:pt x="14897" y="412"/>
                  <a:pt x="12784" y="1282"/>
                </a:cubicBezTo>
                <a:cubicBezTo>
                  <a:pt x="4091" y="4947"/>
                  <a:pt x="1" y="14832"/>
                  <a:pt x="3580" y="23525"/>
                </a:cubicBezTo>
                <a:cubicBezTo>
                  <a:pt x="6289" y="30104"/>
                  <a:pt x="12660" y="34096"/>
                  <a:pt x="19367" y="34096"/>
                </a:cubicBezTo>
                <a:cubicBezTo>
                  <a:pt x="21521" y="34096"/>
                  <a:pt x="23710" y="33684"/>
                  <a:pt x="25823" y="32814"/>
                </a:cubicBezTo>
                <a:cubicBezTo>
                  <a:pt x="34516" y="29149"/>
                  <a:pt x="38606" y="19179"/>
                  <a:pt x="35027" y="10571"/>
                </a:cubicBezTo>
                <a:cubicBezTo>
                  <a:pt x="32318" y="3992"/>
                  <a:pt x="25947" y="0"/>
                  <a:pt x="19240" y="0"/>
                </a:cubicBezTo>
                <a:close/>
              </a:path>
            </a:pathLst>
          </a:custGeom>
          <a:solidFill>
            <a:srgbClr val="0E2A47"/>
          </a:solidFill>
          <a:ln>
            <a:noFill/>
          </a:ln>
        </p:spPr>
        <p:txBody>
          <a:bodyPr spcFirstLastPara="1" wrap="square" lIns="91425" tIns="91425" rIns="91425" bIns="91425" anchor="ctr" anchorCtr="0">
            <a:noAutofit/>
          </a:bodyPr>
          <a:lstStyle/>
          <a:p>
            <a:endParaRPr sz="1800"/>
          </a:p>
        </p:txBody>
      </p:sp>
      <p:sp>
        <p:nvSpPr>
          <p:cNvPr id="584" name="Google Shape;584;p30"/>
          <p:cNvSpPr/>
          <p:nvPr/>
        </p:nvSpPr>
        <p:spPr>
          <a:xfrm>
            <a:off x="6056290" y="1992068"/>
            <a:ext cx="794695" cy="682102"/>
          </a:xfrm>
          <a:custGeom>
            <a:avLst/>
            <a:gdLst/>
            <a:ahLst/>
            <a:cxnLst/>
            <a:rect l="l" t="t" r="r" b="b"/>
            <a:pathLst>
              <a:path w="42271" h="36282" extrusionOk="0">
                <a:moveTo>
                  <a:pt x="24098" y="2192"/>
                </a:moveTo>
                <a:cubicBezTo>
                  <a:pt x="24133" y="2192"/>
                  <a:pt x="24168" y="2192"/>
                  <a:pt x="24203" y="2193"/>
                </a:cubicBezTo>
                <a:cubicBezTo>
                  <a:pt x="32981" y="2193"/>
                  <a:pt x="40140" y="9266"/>
                  <a:pt x="40140" y="18129"/>
                </a:cubicBezTo>
                <a:cubicBezTo>
                  <a:pt x="40140" y="27767"/>
                  <a:pt x="32244" y="34162"/>
                  <a:pt x="24024" y="34162"/>
                </a:cubicBezTo>
                <a:cubicBezTo>
                  <a:pt x="20106" y="34162"/>
                  <a:pt x="16114" y="32709"/>
                  <a:pt x="12869" y="29463"/>
                </a:cubicBezTo>
                <a:cubicBezTo>
                  <a:pt x="2837" y="19347"/>
                  <a:pt x="9936" y="2192"/>
                  <a:pt x="24098" y="2192"/>
                </a:cubicBezTo>
                <a:close/>
                <a:moveTo>
                  <a:pt x="24021" y="1"/>
                </a:moveTo>
                <a:cubicBezTo>
                  <a:pt x="19568" y="1"/>
                  <a:pt x="15028" y="1653"/>
                  <a:pt x="11335" y="5346"/>
                </a:cubicBezTo>
                <a:cubicBezTo>
                  <a:pt x="0" y="16765"/>
                  <a:pt x="8011" y="36281"/>
                  <a:pt x="24203" y="36281"/>
                </a:cubicBezTo>
                <a:cubicBezTo>
                  <a:pt x="34174" y="36281"/>
                  <a:pt x="42270" y="28100"/>
                  <a:pt x="42270" y="18129"/>
                </a:cubicBezTo>
                <a:cubicBezTo>
                  <a:pt x="42270" y="7231"/>
                  <a:pt x="33336" y="1"/>
                  <a:pt x="24021" y="1"/>
                </a:cubicBezTo>
                <a:close/>
              </a:path>
            </a:pathLst>
          </a:custGeom>
          <a:solidFill>
            <a:srgbClr val="FFFFFF"/>
          </a:solidFill>
          <a:ln>
            <a:noFill/>
          </a:ln>
        </p:spPr>
        <p:txBody>
          <a:bodyPr spcFirstLastPara="1" wrap="square" lIns="91425" tIns="91425" rIns="91425" bIns="91425" anchor="ctr" anchorCtr="0">
            <a:noAutofit/>
          </a:bodyPr>
          <a:lstStyle/>
          <a:p>
            <a:endParaRPr sz="1800"/>
          </a:p>
        </p:txBody>
      </p:sp>
      <p:cxnSp>
        <p:nvCxnSpPr>
          <p:cNvPr id="600" name="Google Shape;600;p30"/>
          <p:cNvCxnSpPr/>
          <p:nvPr/>
        </p:nvCxnSpPr>
        <p:spPr>
          <a:xfrm>
            <a:off x="311700" y="1191700"/>
            <a:ext cx="8520600" cy="0"/>
          </a:xfrm>
          <a:prstGeom prst="straightConnector1">
            <a:avLst/>
          </a:prstGeom>
          <a:noFill/>
          <a:ln w="9525" cap="flat" cmpd="sng">
            <a:solidFill>
              <a:srgbClr val="48FFD5"/>
            </a:solidFill>
            <a:prstDash val="solid"/>
            <a:round/>
            <a:headEnd type="none" w="med" len="med"/>
            <a:tailEnd type="none" w="med" len="med"/>
          </a:ln>
        </p:spPr>
      </p:cxnSp>
      <p:pic>
        <p:nvPicPr>
          <p:cNvPr id="5" name="Picture 4" descr="Icon&#10;&#10;Description automatically generated">
            <a:extLst>
              <a:ext uri="{FF2B5EF4-FFF2-40B4-BE49-F238E27FC236}">
                <a16:creationId xmlns:a16="http://schemas.microsoft.com/office/drawing/2014/main" xmlns="" id="{F67357ED-E098-4485-ACBA-FC3A30B3F9EA}"/>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foregroundMark x1="74222" y1="18667" x2="74222" y2="18667"/>
                        <a14:foregroundMark x1="48000" y1="14222" x2="48000" y2="14222"/>
                        <a14:foregroundMark x1="62222" y1="43111" x2="62222" y2="43111"/>
                        <a14:foregroundMark x1="62222" y1="62667" x2="62222" y2="62667"/>
                        <a14:foregroundMark x1="35556" y1="56889" x2="35556" y2="56889"/>
                        <a14:foregroundMark x1="35556" y1="41333" x2="35556" y2="41333"/>
                      </a14:backgroundRemoval>
                    </a14:imgEffect>
                  </a14:imgLayer>
                </a14:imgProps>
              </a:ext>
              <a:ext uri="{28A0092B-C50C-407E-A947-70E740481C1C}">
                <a14:useLocalDpi xmlns:a14="http://schemas.microsoft.com/office/drawing/2010/main" val="0"/>
              </a:ext>
            </a:extLst>
          </a:blip>
          <a:stretch>
            <a:fillRect/>
          </a:stretch>
        </p:blipFill>
        <p:spPr>
          <a:xfrm>
            <a:off x="2208065" y="1929238"/>
            <a:ext cx="825020" cy="825020"/>
          </a:xfrm>
          <a:prstGeom prst="rect">
            <a:avLst/>
          </a:prstGeom>
        </p:spPr>
      </p:pic>
      <p:pic>
        <p:nvPicPr>
          <p:cNvPr id="8" name="Picture 7" descr="A picture containing vector graphics, silhouette&#10;&#10;Description automatically generated">
            <a:extLst>
              <a:ext uri="{FF2B5EF4-FFF2-40B4-BE49-F238E27FC236}">
                <a16:creationId xmlns:a16="http://schemas.microsoft.com/office/drawing/2014/main" xmlns="" id="{0B887CDA-4CD4-47E0-9A44-5E1D8990EB21}"/>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xmlns="" r:id="rId6"/>
              </a:ext>
            </a:extLst>
          </a:blip>
          <a:stretch>
            <a:fillRect/>
          </a:stretch>
        </p:blipFill>
        <p:spPr>
          <a:xfrm>
            <a:off x="4285407" y="2010647"/>
            <a:ext cx="604921" cy="604921"/>
          </a:xfrm>
          <a:prstGeom prst="rect">
            <a:avLst/>
          </a:prstGeom>
        </p:spPr>
      </p:pic>
      <p:sp>
        <p:nvSpPr>
          <p:cNvPr id="9" name="TextBox 8">
            <a:extLst>
              <a:ext uri="{FF2B5EF4-FFF2-40B4-BE49-F238E27FC236}">
                <a16:creationId xmlns:a16="http://schemas.microsoft.com/office/drawing/2014/main" xmlns="" id="{0A922714-E967-4275-95FC-39D9037539C8}"/>
              </a:ext>
            </a:extLst>
          </p:cNvPr>
          <p:cNvSpPr txBox="1"/>
          <p:nvPr/>
        </p:nvSpPr>
        <p:spPr>
          <a:xfrm>
            <a:off x="990970" y="5388544"/>
            <a:ext cx="1028623" cy="500137"/>
          </a:xfrm>
          <a:prstGeom prst="rect">
            <a:avLst/>
          </a:prstGeom>
          <a:noFill/>
        </p:spPr>
        <p:txBody>
          <a:bodyPr wrap="square" lIns="68580" tIns="34290" rIns="68580" bIns="34290" rtlCol="0">
            <a:spAutoFit/>
          </a:bodyPr>
          <a:lstStyle/>
          <a:p>
            <a:r>
              <a:rPr lang="en-US" sz="700">
                <a:hlinkClick r:id="rId6" tooltip="https://www.pngall.com/linux-png"/>
              </a:rPr>
              <a:t>This Photo</a:t>
            </a:r>
            <a:r>
              <a:rPr lang="en-US" sz="700"/>
              <a:t> by Unknown Author is licensed under </a:t>
            </a:r>
            <a:r>
              <a:rPr lang="en-US" sz="700">
                <a:hlinkClick r:id="rId7" tooltip="https://creativecommons.org/licenses/by-nc/3.0/"/>
              </a:rPr>
              <a:t>CC BY-NC</a:t>
            </a:r>
            <a:endParaRPr lang="en-US" sz="700"/>
          </a:p>
        </p:txBody>
      </p:sp>
      <p:pic>
        <p:nvPicPr>
          <p:cNvPr id="11" name="Picture 10" descr="Logo&#10;&#10;Description automatically generated">
            <a:extLst>
              <a:ext uri="{FF2B5EF4-FFF2-40B4-BE49-F238E27FC236}">
                <a16:creationId xmlns:a16="http://schemas.microsoft.com/office/drawing/2014/main" xmlns="" id="{E85FEB7A-D8BC-44E6-8BE1-0ACD7A78E07A}"/>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10000" b="90000" l="10000" r="90000">
                        <a14:foregroundMark x1="42083" y1="39423" x2="42083" y2="39423"/>
                        <a14:foregroundMark x1="54583" y1="33654" x2="54583" y2="33654"/>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xmlns="" r:id="rId10"/>
              </a:ext>
            </a:extLst>
          </a:blip>
          <a:stretch>
            <a:fillRect/>
          </a:stretch>
        </p:blipFill>
        <p:spPr>
          <a:xfrm>
            <a:off x="6005249" y="2027232"/>
            <a:ext cx="999333" cy="866089"/>
          </a:xfrm>
          <a:prstGeom prst="rect">
            <a:avLst/>
          </a:prstGeom>
          <a:ln>
            <a:noFill/>
          </a:ln>
          <a:effectLst>
            <a:outerShdw blurRad="292100" dist="139700" dir="2700000" algn="tl" rotWithShape="0">
              <a:srgbClr val="333333">
                <a:alpha val="65000"/>
              </a:srgbClr>
            </a:outerShdw>
          </a:effectLst>
        </p:spPr>
      </p:pic>
      <p:grpSp>
        <p:nvGrpSpPr>
          <p:cNvPr id="52" name="Google Shape;6710;p54">
            <a:extLst>
              <a:ext uri="{FF2B5EF4-FFF2-40B4-BE49-F238E27FC236}">
                <a16:creationId xmlns:a16="http://schemas.microsoft.com/office/drawing/2014/main" xmlns="" id="{9404A6B0-1B8D-4B79-B06E-8956843A840E}"/>
              </a:ext>
            </a:extLst>
          </p:cNvPr>
          <p:cNvGrpSpPr/>
          <p:nvPr/>
        </p:nvGrpSpPr>
        <p:grpSpPr>
          <a:xfrm>
            <a:off x="1434056" y="4147346"/>
            <a:ext cx="432386" cy="376925"/>
            <a:chOff x="-62511900" y="4129100"/>
            <a:chExt cx="304050" cy="282000"/>
          </a:xfrm>
          <a:solidFill>
            <a:srgbClr val="48FFD5"/>
          </a:solidFill>
        </p:grpSpPr>
        <p:sp>
          <p:nvSpPr>
            <p:cNvPr id="53" name="Google Shape;6711;p54">
              <a:extLst>
                <a:ext uri="{FF2B5EF4-FFF2-40B4-BE49-F238E27FC236}">
                  <a16:creationId xmlns:a16="http://schemas.microsoft.com/office/drawing/2014/main" xmlns="" id="{812720E3-4F6E-497F-BA97-2D503BB4E5FE}"/>
                </a:ext>
              </a:extLst>
            </p:cNvPr>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grpFill/>
            <a:ln>
              <a:noFill/>
            </a:ln>
          </p:spPr>
          <p:txBody>
            <a:bodyPr spcFirstLastPara="1" wrap="square" lIns="91425" tIns="91425" rIns="91425" bIns="91425" anchor="ctr" anchorCtr="0">
              <a:noAutofit/>
            </a:bodyPr>
            <a:lstStyle/>
            <a:p>
              <a:endParaRPr/>
            </a:p>
          </p:txBody>
        </p:sp>
        <p:sp>
          <p:nvSpPr>
            <p:cNvPr id="54" name="Google Shape;6712;p54">
              <a:extLst>
                <a:ext uri="{FF2B5EF4-FFF2-40B4-BE49-F238E27FC236}">
                  <a16:creationId xmlns:a16="http://schemas.microsoft.com/office/drawing/2014/main" xmlns="" id="{BE0661B0-270B-487A-B3DA-A3386207532E}"/>
                </a:ext>
              </a:extLst>
            </p:cNvPr>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grpFill/>
            <a:ln>
              <a:noFill/>
            </a:ln>
          </p:spPr>
          <p:txBody>
            <a:bodyPr spcFirstLastPara="1" wrap="square" lIns="91425" tIns="91425" rIns="91425" bIns="91425" anchor="ctr" anchorCtr="0">
              <a:noAutofit/>
            </a:bodyPr>
            <a:lstStyle/>
            <a:p>
              <a:endParaRPr/>
            </a:p>
          </p:txBody>
        </p:sp>
        <p:sp>
          <p:nvSpPr>
            <p:cNvPr id="55" name="Google Shape;6713;p54">
              <a:extLst>
                <a:ext uri="{FF2B5EF4-FFF2-40B4-BE49-F238E27FC236}">
                  <a16:creationId xmlns:a16="http://schemas.microsoft.com/office/drawing/2014/main" xmlns="" id="{826027EB-9154-412A-8955-0D7982C7A078}"/>
                </a:ext>
              </a:extLst>
            </p:cNvPr>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grpFill/>
            <a:ln>
              <a:noFill/>
            </a:ln>
          </p:spPr>
          <p:txBody>
            <a:bodyPr spcFirstLastPara="1" wrap="square" lIns="91425" tIns="91425" rIns="91425" bIns="91425" anchor="ctr" anchorCtr="0">
              <a:noAutofit/>
            </a:bodyPr>
            <a:lstStyle/>
            <a:p>
              <a:endParaRPr/>
            </a:p>
          </p:txBody>
        </p:sp>
        <p:sp>
          <p:nvSpPr>
            <p:cNvPr id="56" name="Google Shape;6714;p54">
              <a:extLst>
                <a:ext uri="{FF2B5EF4-FFF2-40B4-BE49-F238E27FC236}">
                  <a16:creationId xmlns:a16="http://schemas.microsoft.com/office/drawing/2014/main" xmlns="" id="{AF7F2D4D-0A5A-48C4-90AE-AADAD9F8FD45}"/>
                </a:ext>
              </a:extLst>
            </p:cNvPr>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grpFill/>
            <a:ln>
              <a:noFill/>
            </a:ln>
          </p:spPr>
          <p:txBody>
            <a:bodyPr spcFirstLastPara="1" wrap="square" lIns="91425" tIns="91425" rIns="91425" bIns="91425" anchor="ctr" anchorCtr="0">
              <a:noAutofit/>
            </a:bodyPr>
            <a:lstStyle/>
            <a:p>
              <a:endParaRPr/>
            </a:p>
          </p:txBody>
        </p:sp>
        <p:sp>
          <p:nvSpPr>
            <p:cNvPr id="57" name="Google Shape;6715;p54">
              <a:extLst>
                <a:ext uri="{FF2B5EF4-FFF2-40B4-BE49-F238E27FC236}">
                  <a16:creationId xmlns:a16="http://schemas.microsoft.com/office/drawing/2014/main" xmlns="" id="{08CB525D-F3A8-4187-B08A-265022240C06}"/>
                </a:ext>
              </a:extLst>
            </p:cNvPr>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grpFill/>
            <a:ln>
              <a:noFill/>
            </a:ln>
          </p:spPr>
          <p:txBody>
            <a:bodyPr spcFirstLastPara="1" wrap="square" lIns="91425" tIns="91425" rIns="91425" bIns="91425" anchor="ctr" anchorCtr="0">
              <a:noAutofit/>
            </a:bodyPr>
            <a:lstStyle/>
            <a:p>
              <a:endParaRPr/>
            </a:p>
          </p:txBody>
        </p:sp>
      </p:grpSp>
      <p:grpSp>
        <p:nvGrpSpPr>
          <p:cNvPr id="58" name="Google Shape;6710;p54">
            <a:extLst>
              <a:ext uri="{FF2B5EF4-FFF2-40B4-BE49-F238E27FC236}">
                <a16:creationId xmlns:a16="http://schemas.microsoft.com/office/drawing/2014/main" xmlns="" id="{7137E3D9-1BAD-44B3-9952-28AEFD6B3827}"/>
              </a:ext>
            </a:extLst>
          </p:cNvPr>
          <p:cNvGrpSpPr/>
          <p:nvPr/>
        </p:nvGrpSpPr>
        <p:grpSpPr>
          <a:xfrm>
            <a:off x="3455251" y="4164190"/>
            <a:ext cx="432386" cy="376925"/>
            <a:chOff x="-62511900" y="4129100"/>
            <a:chExt cx="304050" cy="282000"/>
          </a:xfrm>
          <a:solidFill>
            <a:srgbClr val="48FFD5"/>
          </a:solidFill>
        </p:grpSpPr>
        <p:sp>
          <p:nvSpPr>
            <p:cNvPr id="59" name="Google Shape;6711;p54">
              <a:extLst>
                <a:ext uri="{FF2B5EF4-FFF2-40B4-BE49-F238E27FC236}">
                  <a16:creationId xmlns:a16="http://schemas.microsoft.com/office/drawing/2014/main" xmlns="" id="{C9EDBF76-E614-4DEC-80EA-0C47D240B925}"/>
                </a:ext>
              </a:extLst>
            </p:cNvPr>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grpFill/>
            <a:ln>
              <a:noFill/>
            </a:ln>
          </p:spPr>
          <p:txBody>
            <a:bodyPr spcFirstLastPara="1" wrap="square" lIns="91425" tIns="91425" rIns="91425" bIns="91425" anchor="ctr" anchorCtr="0">
              <a:noAutofit/>
            </a:bodyPr>
            <a:lstStyle/>
            <a:p>
              <a:endParaRPr/>
            </a:p>
          </p:txBody>
        </p:sp>
        <p:sp>
          <p:nvSpPr>
            <p:cNvPr id="60" name="Google Shape;6712;p54">
              <a:extLst>
                <a:ext uri="{FF2B5EF4-FFF2-40B4-BE49-F238E27FC236}">
                  <a16:creationId xmlns:a16="http://schemas.microsoft.com/office/drawing/2014/main" xmlns="" id="{D7993988-62B1-4F3F-93BD-8C107CC16418}"/>
                </a:ext>
              </a:extLst>
            </p:cNvPr>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grpFill/>
            <a:ln>
              <a:noFill/>
            </a:ln>
          </p:spPr>
          <p:txBody>
            <a:bodyPr spcFirstLastPara="1" wrap="square" lIns="91425" tIns="91425" rIns="91425" bIns="91425" anchor="ctr" anchorCtr="0">
              <a:noAutofit/>
            </a:bodyPr>
            <a:lstStyle/>
            <a:p>
              <a:endParaRPr/>
            </a:p>
          </p:txBody>
        </p:sp>
        <p:sp>
          <p:nvSpPr>
            <p:cNvPr id="61" name="Google Shape;6713;p54">
              <a:extLst>
                <a:ext uri="{FF2B5EF4-FFF2-40B4-BE49-F238E27FC236}">
                  <a16:creationId xmlns:a16="http://schemas.microsoft.com/office/drawing/2014/main" xmlns="" id="{51E6E87A-4D6C-4DAD-9838-4618CAA2BF04}"/>
                </a:ext>
              </a:extLst>
            </p:cNvPr>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grpFill/>
            <a:ln>
              <a:noFill/>
            </a:ln>
          </p:spPr>
          <p:txBody>
            <a:bodyPr spcFirstLastPara="1" wrap="square" lIns="91425" tIns="91425" rIns="91425" bIns="91425" anchor="ctr" anchorCtr="0">
              <a:noAutofit/>
            </a:bodyPr>
            <a:lstStyle/>
            <a:p>
              <a:endParaRPr/>
            </a:p>
          </p:txBody>
        </p:sp>
        <p:sp>
          <p:nvSpPr>
            <p:cNvPr id="62" name="Google Shape;6714;p54">
              <a:extLst>
                <a:ext uri="{FF2B5EF4-FFF2-40B4-BE49-F238E27FC236}">
                  <a16:creationId xmlns:a16="http://schemas.microsoft.com/office/drawing/2014/main" xmlns="" id="{3600E7B4-DAE4-4F85-B337-A5ADC71232F2}"/>
                </a:ext>
              </a:extLst>
            </p:cNvPr>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grpFill/>
            <a:ln>
              <a:noFill/>
            </a:ln>
          </p:spPr>
          <p:txBody>
            <a:bodyPr spcFirstLastPara="1" wrap="square" lIns="91425" tIns="91425" rIns="91425" bIns="91425" anchor="ctr" anchorCtr="0">
              <a:noAutofit/>
            </a:bodyPr>
            <a:lstStyle/>
            <a:p>
              <a:endParaRPr/>
            </a:p>
          </p:txBody>
        </p:sp>
        <p:sp>
          <p:nvSpPr>
            <p:cNvPr id="63" name="Google Shape;6715;p54">
              <a:extLst>
                <a:ext uri="{FF2B5EF4-FFF2-40B4-BE49-F238E27FC236}">
                  <a16:creationId xmlns:a16="http://schemas.microsoft.com/office/drawing/2014/main" xmlns="" id="{20B774E7-8034-4FB4-A559-453534A50D27}"/>
                </a:ext>
              </a:extLst>
            </p:cNvPr>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grpFill/>
            <a:ln>
              <a:noFill/>
            </a:ln>
          </p:spPr>
          <p:txBody>
            <a:bodyPr spcFirstLastPara="1" wrap="square" lIns="91425" tIns="91425" rIns="91425" bIns="91425" anchor="ctr" anchorCtr="0">
              <a:noAutofit/>
            </a:bodyPr>
            <a:lstStyle/>
            <a:p>
              <a:endParaRPr/>
            </a:p>
          </p:txBody>
        </p:sp>
      </p:grpSp>
      <p:grpSp>
        <p:nvGrpSpPr>
          <p:cNvPr id="64" name="Google Shape;6710;p54">
            <a:extLst>
              <a:ext uri="{FF2B5EF4-FFF2-40B4-BE49-F238E27FC236}">
                <a16:creationId xmlns:a16="http://schemas.microsoft.com/office/drawing/2014/main" xmlns="" id="{50E6245C-7D5C-4BC4-A2F5-F358EE597F9B}"/>
              </a:ext>
            </a:extLst>
          </p:cNvPr>
          <p:cNvGrpSpPr/>
          <p:nvPr/>
        </p:nvGrpSpPr>
        <p:grpSpPr>
          <a:xfrm>
            <a:off x="5383692" y="4168401"/>
            <a:ext cx="432386" cy="376925"/>
            <a:chOff x="-62511900" y="4129100"/>
            <a:chExt cx="304050" cy="282000"/>
          </a:xfrm>
          <a:solidFill>
            <a:srgbClr val="48FFD5"/>
          </a:solidFill>
        </p:grpSpPr>
        <p:sp>
          <p:nvSpPr>
            <p:cNvPr id="65" name="Google Shape;6711;p54">
              <a:extLst>
                <a:ext uri="{FF2B5EF4-FFF2-40B4-BE49-F238E27FC236}">
                  <a16:creationId xmlns:a16="http://schemas.microsoft.com/office/drawing/2014/main" xmlns="" id="{DEC7A86F-B7D1-4754-96D0-DC6652191A19}"/>
                </a:ext>
              </a:extLst>
            </p:cNvPr>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grpFill/>
            <a:ln>
              <a:noFill/>
            </a:ln>
          </p:spPr>
          <p:txBody>
            <a:bodyPr spcFirstLastPara="1" wrap="square" lIns="91425" tIns="91425" rIns="91425" bIns="91425" anchor="ctr" anchorCtr="0">
              <a:noAutofit/>
            </a:bodyPr>
            <a:lstStyle/>
            <a:p>
              <a:endParaRPr/>
            </a:p>
          </p:txBody>
        </p:sp>
        <p:sp>
          <p:nvSpPr>
            <p:cNvPr id="66" name="Google Shape;6712;p54">
              <a:extLst>
                <a:ext uri="{FF2B5EF4-FFF2-40B4-BE49-F238E27FC236}">
                  <a16:creationId xmlns:a16="http://schemas.microsoft.com/office/drawing/2014/main" xmlns="" id="{0B5371BD-BC23-41BC-A191-337C06A0607B}"/>
                </a:ext>
              </a:extLst>
            </p:cNvPr>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grpFill/>
            <a:ln>
              <a:noFill/>
            </a:ln>
          </p:spPr>
          <p:txBody>
            <a:bodyPr spcFirstLastPara="1" wrap="square" lIns="91425" tIns="91425" rIns="91425" bIns="91425" anchor="ctr" anchorCtr="0">
              <a:noAutofit/>
            </a:bodyPr>
            <a:lstStyle/>
            <a:p>
              <a:endParaRPr/>
            </a:p>
          </p:txBody>
        </p:sp>
        <p:sp>
          <p:nvSpPr>
            <p:cNvPr id="67" name="Google Shape;6713;p54">
              <a:extLst>
                <a:ext uri="{FF2B5EF4-FFF2-40B4-BE49-F238E27FC236}">
                  <a16:creationId xmlns:a16="http://schemas.microsoft.com/office/drawing/2014/main" xmlns="" id="{D0D9A1E3-D9D7-4407-A0F6-B278915CBD3A}"/>
                </a:ext>
              </a:extLst>
            </p:cNvPr>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grpFill/>
            <a:ln>
              <a:noFill/>
            </a:ln>
          </p:spPr>
          <p:txBody>
            <a:bodyPr spcFirstLastPara="1" wrap="square" lIns="91425" tIns="91425" rIns="91425" bIns="91425" anchor="ctr" anchorCtr="0">
              <a:noAutofit/>
            </a:bodyPr>
            <a:lstStyle/>
            <a:p>
              <a:endParaRPr/>
            </a:p>
          </p:txBody>
        </p:sp>
        <p:sp>
          <p:nvSpPr>
            <p:cNvPr id="68" name="Google Shape;6714;p54">
              <a:extLst>
                <a:ext uri="{FF2B5EF4-FFF2-40B4-BE49-F238E27FC236}">
                  <a16:creationId xmlns:a16="http://schemas.microsoft.com/office/drawing/2014/main" xmlns="" id="{A27D8BC4-986C-4A04-A14F-71EE6FC1DF87}"/>
                </a:ext>
              </a:extLst>
            </p:cNvPr>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grpFill/>
            <a:ln>
              <a:noFill/>
            </a:ln>
          </p:spPr>
          <p:txBody>
            <a:bodyPr spcFirstLastPara="1" wrap="square" lIns="91425" tIns="91425" rIns="91425" bIns="91425" anchor="ctr" anchorCtr="0">
              <a:noAutofit/>
            </a:bodyPr>
            <a:lstStyle/>
            <a:p>
              <a:endParaRPr/>
            </a:p>
          </p:txBody>
        </p:sp>
        <p:sp>
          <p:nvSpPr>
            <p:cNvPr id="69" name="Google Shape;6715;p54">
              <a:extLst>
                <a:ext uri="{FF2B5EF4-FFF2-40B4-BE49-F238E27FC236}">
                  <a16:creationId xmlns:a16="http://schemas.microsoft.com/office/drawing/2014/main" xmlns="" id="{BFAEAA4A-0C22-4CBA-8491-895880B7952A}"/>
                </a:ext>
              </a:extLst>
            </p:cNvPr>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grpFill/>
            <a:ln>
              <a:noFill/>
            </a:ln>
          </p:spPr>
          <p:txBody>
            <a:bodyPr spcFirstLastPara="1" wrap="square" lIns="91425" tIns="91425" rIns="91425" bIns="91425" anchor="ctr" anchorCtr="0">
              <a:noAutofit/>
            </a:bodyPr>
            <a:lstStyle/>
            <a:p>
              <a:endParaRPr/>
            </a:p>
          </p:txBody>
        </p:sp>
      </p:grpSp>
      <p:grpSp>
        <p:nvGrpSpPr>
          <p:cNvPr id="70" name="Google Shape;6386;p53">
            <a:extLst>
              <a:ext uri="{FF2B5EF4-FFF2-40B4-BE49-F238E27FC236}">
                <a16:creationId xmlns:a16="http://schemas.microsoft.com/office/drawing/2014/main" xmlns="" id="{3C8B651B-13D0-4CFF-B5A8-035B35CC894C}"/>
              </a:ext>
            </a:extLst>
          </p:cNvPr>
          <p:cNvGrpSpPr/>
          <p:nvPr/>
        </p:nvGrpSpPr>
        <p:grpSpPr>
          <a:xfrm>
            <a:off x="1391923" y="3744842"/>
            <a:ext cx="462242" cy="332115"/>
            <a:chOff x="-41526450" y="3653375"/>
            <a:chExt cx="315875" cy="247350"/>
          </a:xfrm>
          <a:solidFill>
            <a:srgbClr val="48FFD5"/>
          </a:solidFill>
        </p:grpSpPr>
        <p:sp>
          <p:nvSpPr>
            <p:cNvPr id="71" name="Google Shape;6387;p53">
              <a:extLst>
                <a:ext uri="{FF2B5EF4-FFF2-40B4-BE49-F238E27FC236}">
                  <a16:creationId xmlns:a16="http://schemas.microsoft.com/office/drawing/2014/main" xmlns="" id="{BFA776E3-86E7-4DF8-9F28-729DC48CF071}"/>
                </a:ext>
              </a:extLst>
            </p:cNvPr>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grpFill/>
            <a:ln>
              <a:noFill/>
            </a:ln>
          </p:spPr>
          <p:txBody>
            <a:bodyPr spcFirstLastPara="1" wrap="square" lIns="91425" tIns="91425" rIns="91425" bIns="91425" anchor="ctr" anchorCtr="0">
              <a:noAutofit/>
            </a:bodyPr>
            <a:lstStyle/>
            <a:p>
              <a:endParaRPr/>
            </a:p>
          </p:txBody>
        </p:sp>
        <p:sp>
          <p:nvSpPr>
            <p:cNvPr id="72" name="Google Shape;6388;p53">
              <a:extLst>
                <a:ext uri="{FF2B5EF4-FFF2-40B4-BE49-F238E27FC236}">
                  <a16:creationId xmlns:a16="http://schemas.microsoft.com/office/drawing/2014/main" xmlns="" id="{82D86063-1CAB-461D-89BE-5B7AED3AABAD}"/>
                </a:ext>
              </a:extLst>
            </p:cNvPr>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grpFill/>
            <a:ln>
              <a:noFill/>
            </a:ln>
          </p:spPr>
          <p:txBody>
            <a:bodyPr spcFirstLastPara="1" wrap="square" lIns="91425" tIns="91425" rIns="91425" bIns="91425" anchor="ctr" anchorCtr="0">
              <a:noAutofit/>
            </a:bodyPr>
            <a:lstStyle/>
            <a:p>
              <a:endParaRPr/>
            </a:p>
          </p:txBody>
        </p:sp>
      </p:grpSp>
      <p:grpSp>
        <p:nvGrpSpPr>
          <p:cNvPr id="73" name="Google Shape;6386;p53">
            <a:extLst>
              <a:ext uri="{FF2B5EF4-FFF2-40B4-BE49-F238E27FC236}">
                <a16:creationId xmlns:a16="http://schemas.microsoft.com/office/drawing/2014/main" xmlns="" id="{3C3AA94F-9F13-4C2F-A668-90D65659B0D3}"/>
              </a:ext>
            </a:extLst>
          </p:cNvPr>
          <p:cNvGrpSpPr/>
          <p:nvPr/>
        </p:nvGrpSpPr>
        <p:grpSpPr>
          <a:xfrm>
            <a:off x="3423865" y="3744842"/>
            <a:ext cx="462242" cy="332115"/>
            <a:chOff x="-41526450" y="3653375"/>
            <a:chExt cx="315875" cy="247350"/>
          </a:xfrm>
          <a:solidFill>
            <a:srgbClr val="48FFD5"/>
          </a:solidFill>
        </p:grpSpPr>
        <p:sp>
          <p:nvSpPr>
            <p:cNvPr id="74" name="Google Shape;6387;p53">
              <a:extLst>
                <a:ext uri="{FF2B5EF4-FFF2-40B4-BE49-F238E27FC236}">
                  <a16:creationId xmlns:a16="http://schemas.microsoft.com/office/drawing/2014/main" xmlns="" id="{AC931CD5-B40A-4F54-8033-735493E37C5E}"/>
                </a:ext>
              </a:extLst>
            </p:cNvPr>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grpFill/>
            <a:ln>
              <a:noFill/>
            </a:ln>
          </p:spPr>
          <p:txBody>
            <a:bodyPr spcFirstLastPara="1" wrap="square" lIns="91425" tIns="91425" rIns="91425" bIns="91425" anchor="ctr" anchorCtr="0">
              <a:noAutofit/>
            </a:bodyPr>
            <a:lstStyle/>
            <a:p>
              <a:endParaRPr/>
            </a:p>
          </p:txBody>
        </p:sp>
        <p:sp>
          <p:nvSpPr>
            <p:cNvPr id="75" name="Google Shape;6388;p53">
              <a:extLst>
                <a:ext uri="{FF2B5EF4-FFF2-40B4-BE49-F238E27FC236}">
                  <a16:creationId xmlns:a16="http://schemas.microsoft.com/office/drawing/2014/main" xmlns="" id="{4D561BCC-6915-43BD-98A1-A719ED0A5FB8}"/>
                </a:ext>
              </a:extLst>
            </p:cNvPr>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grpFill/>
            <a:ln>
              <a:noFill/>
            </a:ln>
          </p:spPr>
          <p:txBody>
            <a:bodyPr spcFirstLastPara="1" wrap="square" lIns="91425" tIns="91425" rIns="91425" bIns="91425" anchor="ctr" anchorCtr="0">
              <a:noAutofit/>
            </a:bodyPr>
            <a:lstStyle/>
            <a:p>
              <a:endParaRPr/>
            </a:p>
          </p:txBody>
        </p:sp>
      </p:grpSp>
      <p:grpSp>
        <p:nvGrpSpPr>
          <p:cNvPr id="76" name="Google Shape;6386;p53">
            <a:extLst>
              <a:ext uri="{FF2B5EF4-FFF2-40B4-BE49-F238E27FC236}">
                <a16:creationId xmlns:a16="http://schemas.microsoft.com/office/drawing/2014/main" xmlns="" id="{CD44A530-04AF-4314-AC69-BBCF92C23EC3}"/>
              </a:ext>
            </a:extLst>
          </p:cNvPr>
          <p:cNvGrpSpPr/>
          <p:nvPr/>
        </p:nvGrpSpPr>
        <p:grpSpPr>
          <a:xfrm>
            <a:off x="5304947" y="3734400"/>
            <a:ext cx="462242" cy="332115"/>
            <a:chOff x="-41526450" y="3653375"/>
            <a:chExt cx="315875" cy="247350"/>
          </a:xfrm>
          <a:solidFill>
            <a:srgbClr val="48FFD5"/>
          </a:solidFill>
        </p:grpSpPr>
        <p:sp>
          <p:nvSpPr>
            <p:cNvPr id="77" name="Google Shape;6387;p53">
              <a:extLst>
                <a:ext uri="{FF2B5EF4-FFF2-40B4-BE49-F238E27FC236}">
                  <a16:creationId xmlns:a16="http://schemas.microsoft.com/office/drawing/2014/main" xmlns="" id="{34654233-A427-4FF2-951A-2D38F031DF40}"/>
                </a:ext>
              </a:extLst>
            </p:cNvPr>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grpFill/>
            <a:ln>
              <a:noFill/>
            </a:ln>
          </p:spPr>
          <p:txBody>
            <a:bodyPr spcFirstLastPara="1" wrap="square" lIns="91425" tIns="91425" rIns="91425" bIns="91425" anchor="ctr" anchorCtr="0">
              <a:noAutofit/>
            </a:bodyPr>
            <a:lstStyle/>
            <a:p>
              <a:endParaRPr/>
            </a:p>
          </p:txBody>
        </p:sp>
        <p:sp>
          <p:nvSpPr>
            <p:cNvPr id="78" name="Google Shape;6388;p53">
              <a:extLst>
                <a:ext uri="{FF2B5EF4-FFF2-40B4-BE49-F238E27FC236}">
                  <a16:creationId xmlns:a16="http://schemas.microsoft.com/office/drawing/2014/main" xmlns="" id="{4317A9BF-62D5-4C7C-9AC7-D9D69B156DFD}"/>
                </a:ext>
              </a:extLst>
            </p:cNvPr>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grpFill/>
            <a:ln>
              <a:noFill/>
            </a:ln>
          </p:spPr>
          <p:txBody>
            <a:bodyPr spcFirstLastPara="1" wrap="square" lIns="91425" tIns="91425" rIns="91425" bIns="91425" anchor="ctr" anchorCtr="0">
              <a:noAutofit/>
            </a:bodyPr>
            <a:lstStyle/>
            <a:p>
              <a:endParaRPr/>
            </a:p>
          </p:txBody>
        </p:sp>
      </p:grpSp>
    </p:spTree>
    <p:extLst>
      <p:ext uri="{BB962C8B-B14F-4D97-AF65-F5344CB8AC3E}">
        <p14:creationId xmlns:p14="http://schemas.microsoft.com/office/powerpoint/2010/main" val="234485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0"/>
                                        </p:tgtEl>
                                        <p:attrNameLst>
                                          <p:attrName>style.visibility</p:attrName>
                                        </p:attrNameLst>
                                      </p:cBhvr>
                                      <p:to>
                                        <p:strVal val="visible"/>
                                      </p:to>
                                    </p:set>
                                    <p:anim calcmode="lin" valueType="num">
                                      <p:cBhvr additive="base">
                                        <p:cTn id="7" dur="500" fill="hold"/>
                                        <p:tgtEl>
                                          <p:spTgt spid="70"/>
                                        </p:tgtEl>
                                        <p:attrNameLst>
                                          <p:attrName>ppt_x</p:attrName>
                                        </p:attrNameLst>
                                      </p:cBhvr>
                                      <p:tavLst>
                                        <p:tav tm="0">
                                          <p:val>
                                            <p:strVal val="#ppt_x"/>
                                          </p:val>
                                        </p:tav>
                                        <p:tav tm="100000">
                                          <p:val>
                                            <p:strVal val="#ppt_x"/>
                                          </p:val>
                                        </p:tav>
                                      </p:tavLst>
                                    </p:anim>
                                    <p:anim calcmode="lin" valueType="num">
                                      <p:cBhvr additive="base">
                                        <p:cTn id="8" dur="500" fill="hold"/>
                                        <p:tgtEl>
                                          <p:spTgt spid="70"/>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73"/>
                                        </p:tgtEl>
                                        <p:attrNameLst>
                                          <p:attrName>style.visibility</p:attrName>
                                        </p:attrNameLst>
                                      </p:cBhvr>
                                      <p:to>
                                        <p:strVal val="visible"/>
                                      </p:to>
                                    </p:set>
                                    <p:anim calcmode="lin" valueType="num">
                                      <p:cBhvr additive="base">
                                        <p:cTn id="11" dur="500" fill="hold"/>
                                        <p:tgtEl>
                                          <p:spTgt spid="73"/>
                                        </p:tgtEl>
                                        <p:attrNameLst>
                                          <p:attrName>ppt_x</p:attrName>
                                        </p:attrNameLst>
                                      </p:cBhvr>
                                      <p:tavLst>
                                        <p:tav tm="0">
                                          <p:val>
                                            <p:strVal val="#ppt_x"/>
                                          </p:val>
                                        </p:tav>
                                        <p:tav tm="100000">
                                          <p:val>
                                            <p:strVal val="#ppt_x"/>
                                          </p:val>
                                        </p:tav>
                                      </p:tavLst>
                                    </p:anim>
                                    <p:anim calcmode="lin" valueType="num">
                                      <p:cBhvr additive="base">
                                        <p:cTn id="12" dur="500" fill="hold"/>
                                        <p:tgtEl>
                                          <p:spTgt spid="73"/>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76"/>
                                        </p:tgtEl>
                                        <p:attrNameLst>
                                          <p:attrName>style.visibility</p:attrName>
                                        </p:attrNameLst>
                                      </p:cBhvr>
                                      <p:to>
                                        <p:strVal val="visible"/>
                                      </p:to>
                                    </p:set>
                                    <p:anim calcmode="lin" valueType="num">
                                      <p:cBhvr additive="base">
                                        <p:cTn id="15" dur="500" fill="hold"/>
                                        <p:tgtEl>
                                          <p:spTgt spid="76"/>
                                        </p:tgtEl>
                                        <p:attrNameLst>
                                          <p:attrName>ppt_x</p:attrName>
                                        </p:attrNameLst>
                                      </p:cBhvr>
                                      <p:tavLst>
                                        <p:tav tm="0">
                                          <p:val>
                                            <p:strVal val="#ppt_x"/>
                                          </p:val>
                                        </p:tav>
                                        <p:tav tm="100000">
                                          <p:val>
                                            <p:strVal val="#ppt_x"/>
                                          </p:val>
                                        </p:tav>
                                      </p:tavLst>
                                    </p:anim>
                                    <p:anim calcmode="lin" valueType="num">
                                      <p:cBhvr additive="base">
                                        <p:cTn id="16" dur="500" fill="hold"/>
                                        <p:tgtEl>
                                          <p:spTgt spid="76"/>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52"/>
                                        </p:tgtEl>
                                        <p:attrNameLst>
                                          <p:attrName>style.visibility</p:attrName>
                                        </p:attrNameLst>
                                      </p:cBhvr>
                                      <p:to>
                                        <p:strVal val="visible"/>
                                      </p:to>
                                    </p:set>
                                    <p:anim calcmode="lin" valueType="num">
                                      <p:cBhvr additive="base">
                                        <p:cTn id="21" dur="500" fill="hold"/>
                                        <p:tgtEl>
                                          <p:spTgt spid="52"/>
                                        </p:tgtEl>
                                        <p:attrNameLst>
                                          <p:attrName>ppt_x</p:attrName>
                                        </p:attrNameLst>
                                      </p:cBhvr>
                                      <p:tavLst>
                                        <p:tav tm="0">
                                          <p:val>
                                            <p:strVal val="#ppt_x"/>
                                          </p:val>
                                        </p:tav>
                                        <p:tav tm="100000">
                                          <p:val>
                                            <p:strVal val="#ppt_x"/>
                                          </p:val>
                                        </p:tav>
                                      </p:tavLst>
                                    </p:anim>
                                    <p:anim calcmode="lin" valueType="num">
                                      <p:cBhvr additive="base">
                                        <p:cTn id="22" dur="500" fill="hold"/>
                                        <p:tgtEl>
                                          <p:spTgt spid="52"/>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58"/>
                                        </p:tgtEl>
                                        <p:attrNameLst>
                                          <p:attrName>style.visibility</p:attrName>
                                        </p:attrNameLst>
                                      </p:cBhvr>
                                      <p:to>
                                        <p:strVal val="visible"/>
                                      </p:to>
                                    </p:set>
                                    <p:anim calcmode="lin" valueType="num">
                                      <p:cBhvr additive="base">
                                        <p:cTn id="25" dur="500" fill="hold"/>
                                        <p:tgtEl>
                                          <p:spTgt spid="58"/>
                                        </p:tgtEl>
                                        <p:attrNameLst>
                                          <p:attrName>ppt_x</p:attrName>
                                        </p:attrNameLst>
                                      </p:cBhvr>
                                      <p:tavLst>
                                        <p:tav tm="0">
                                          <p:val>
                                            <p:strVal val="#ppt_x"/>
                                          </p:val>
                                        </p:tav>
                                        <p:tav tm="100000">
                                          <p:val>
                                            <p:strVal val="#ppt_x"/>
                                          </p:val>
                                        </p:tav>
                                      </p:tavLst>
                                    </p:anim>
                                    <p:anim calcmode="lin" valueType="num">
                                      <p:cBhvr additive="base">
                                        <p:cTn id="26" dur="500" fill="hold"/>
                                        <p:tgtEl>
                                          <p:spTgt spid="58"/>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64"/>
                                        </p:tgtEl>
                                        <p:attrNameLst>
                                          <p:attrName>style.visibility</p:attrName>
                                        </p:attrNameLst>
                                      </p:cBhvr>
                                      <p:to>
                                        <p:strVal val="visible"/>
                                      </p:to>
                                    </p:set>
                                    <p:anim calcmode="lin" valueType="num">
                                      <p:cBhvr additive="base">
                                        <p:cTn id="29" dur="500" fill="hold"/>
                                        <p:tgtEl>
                                          <p:spTgt spid="64"/>
                                        </p:tgtEl>
                                        <p:attrNameLst>
                                          <p:attrName>ppt_x</p:attrName>
                                        </p:attrNameLst>
                                      </p:cBhvr>
                                      <p:tavLst>
                                        <p:tav tm="0">
                                          <p:val>
                                            <p:strVal val="#ppt_x"/>
                                          </p:val>
                                        </p:tav>
                                        <p:tav tm="100000">
                                          <p:val>
                                            <p:strVal val="#ppt_x"/>
                                          </p:val>
                                        </p:tav>
                                      </p:tavLst>
                                    </p:anim>
                                    <p:anim calcmode="lin" valueType="num">
                                      <p:cBhvr additive="base">
                                        <p:cTn id="30" dur="500" fill="hold"/>
                                        <p:tgtEl>
                                          <p:spTgt spid="64"/>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66">
                                            <p:txEl>
                                              <p:pRg st="1" end="1"/>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66">
                                            <p:txEl>
                                              <p:pRg st="3" end="3"/>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564">
                                            <p:txEl>
                                              <p:pRg st="1" end="1"/>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64">
                                            <p:txEl>
                                              <p:pRg st="3" end="3"/>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565">
                                            <p:txEl>
                                              <p:pRg st="1" end="1"/>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56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8959"/>
        <p:cNvGrpSpPr/>
        <p:nvPr/>
      </p:nvGrpSpPr>
      <p:grpSpPr>
        <a:xfrm>
          <a:off x="0" y="0"/>
          <a:ext cx="0" cy="0"/>
          <a:chOff x="0" y="0"/>
          <a:chExt cx="0" cy="0"/>
        </a:xfrm>
      </p:grpSpPr>
      <p:grpSp>
        <p:nvGrpSpPr>
          <p:cNvPr id="3" name="Google Shape;1589;p46">
            <a:extLst>
              <a:ext uri="{FF2B5EF4-FFF2-40B4-BE49-F238E27FC236}">
                <a16:creationId xmlns:a16="http://schemas.microsoft.com/office/drawing/2014/main" xmlns="" id="{1B84E547-9712-4114-977B-DCC28DB48143}"/>
              </a:ext>
            </a:extLst>
          </p:cNvPr>
          <p:cNvGrpSpPr/>
          <p:nvPr/>
        </p:nvGrpSpPr>
        <p:grpSpPr>
          <a:xfrm>
            <a:off x="1040529" y="813693"/>
            <a:ext cx="1710250" cy="322983"/>
            <a:chOff x="6335126" y="3733725"/>
            <a:chExt cx="2567099" cy="351300"/>
          </a:xfrm>
          <a:solidFill>
            <a:srgbClr val="48FFD5"/>
          </a:solidFill>
        </p:grpSpPr>
        <p:sp>
          <p:nvSpPr>
            <p:cNvPr id="4" name="Google Shape;1590;p46">
              <a:extLst>
                <a:ext uri="{FF2B5EF4-FFF2-40B4-BE49-F238E27FC236}">
                  <a16:creationId xmlns:a16="http://schemas.microsoft.com/office/drawing/2014/main" xmlns="" id="{17BDA365-B0DA-4FC0-9B1D-3CB85CE7DE8E}"/>
                </a:ext>
              </a:extLst>
            </p:cNvPr>
            <p:cNvSpPr/>
            <p:nvPr/>
          </p:nvSpPr>
          <p:spPr>
            <a:xfrm>
              <a:off x="6335126" y="3733725"/>
              <a:ext cx="1881300" cy="351300"/>
            </a:xfrm>
            <a:prstGeom prst="homePlate">
              <a:avLst>
                <a:gd name="adj" fmla="val 50000"/>
              </a:avLst>
            </a:prstGeom>
            <a:grpFill/>
            <a:ln>
              <a:noFill/>
            </a:ln>
          </p:spPr>
          <p:txBody>
            <a:bodyPr spcFirstLastPara="1" wrap="square" lIns="91425" tIns="91425" rIns="91425" bIns="91425" anchor="ctr" anchorCtr="0">
              <a:noAutofit/>
            </a:bodyPr>
            <a:lstStyle/>
            <a:p>
              <a:pPr algn="ctr"/>
              <a:r>
                <a:rPr lang="en-US" sz="1500" b="1" dirty="0">
                  <a:latin typeface="Roboto Black" panose="02000000000000000000" pitchFamily="2" charset="0"/>
                  <a:ea typeface="Roboto Black" panose="02000000000000000000" pitchFamily="2" charset="0"/>
                </a:rPr>
                <a:t>Window</a:t>
              </a:r>
              <a:endParaRPr sz="1500" b="1" dirty="0">
                <a:latin typeface="Roboto Black" panose="02000000000000000000" pitchFamily="2" charset="0"/>
                <a:ea typeface="Roboto Black" panose="02000000000000000000" pitchFamily="2" charset="0"/>
              </a:endParaRPr>
            </a:p>
          </p:txBody>
        </p:sp>
        <p:sp>
          <p:nvSpPr>
            <p:cNvPr id="5" name="Google Shape;1591;p46">
              <a:extLst>
                <a:ext uri="{FF2B5EF4-FFF2-40B4-BE49-F238E27FC236}">
                  <a16:creationId xmlns:a16="http://schemas.microsoft.com/office/drawing/2014/main" xmlns="" id="{34F6A076-8E60-4A51-A808-83EF963F6E03}"/>
                </a:ext>
              </a:extLst>
            </p:cNvPr>
            <p:cNvSpPr/>
            <p:nvPr/>
          </p:nvSpPr>
          <p:spPr>
            <a:xfrm>
              <a:off x="8098525" y="3733725"/>
              <a:ext cx="346500" cy="351300"/>
            </a:xfrm>
            <a:prstGeom prst="chevron">
              <a:avLst>
                <a:gd name="adj" fmla="val 50000"/>
              </a:avLst>
            </a:prstGeom>
            <a:grpFill/>
            <a:ln>
              <a:noFill/>
            </a:ln>
          </p:spPr>
          <p:txBody>
            <a:bodyPr spcFirstLastPara="1" wrap="square" lIns="91425" tIns="91425" rIns="91425" bIns="91425" anchor="ctr" anchorCtr="0">
              <a:noAutofit/>
            </a:bodyPr>
            <a:lstStyle/>
            <a:p>
              <a:endParaRPr/>
            </a:p>
          </p:txBody>
        </p:sp>
        <p:sp>
          <p:nvSpPr>
            <p:cNvPr id="6" name="Google Shape;1592;p46">
              <a:extLst>
                <a:ext uri="{FF2B5EF4-FFF2-40B4-BE49-F238E27FC236}">
                  <a16:creationId xmlns:a16="http://schemas.microsoft.com/office/drawing/2014/main" xmlns="" id="{A6C5CBE5-1DA2-42AE-B4B4-78FBD50D1705}"/>
                </a:ext>
              </a:extLst>
            </p:cNvPr>
            <p:cNvSpPr/>
            <p:nvPr/>
          </p:nvSpPr>
          <p:spPr>
            <a:xfrm>
              <a:off x="8327125" y="3733725"/>
              <a:ext cx="346500" cy="351300"/>
            </a:xfrm>
            <a:prstGeom prst="chevron">
              <a:avLst>
                <a:gd name="adj" fmla="val 50000"/>
              </a:avLst>
            </a:prstGeom>
            <a:grpFill/>
            <a:ln>
              <a:noFill/>
            </a:ln>
          </p:spPr>
          <p:txBody>
            <a:bodyPr spcFirstLastPara="1" wrap="square" lIns="91425" tIns="91425" rIns="91425" bIns="91425" anchor="ctr" anchorCtr="0">
              <a:noAutofit/>
            </a:bodyPr>
            <a:lstStyle/>
            <a:p>
              <a:endParaRPr/>
            </a:p>
          </p:txBody>
        </p:sp>
        <p:sp>
          <p:nvSpPr>
            <p:cNvPr id="7" name="Google Shape;1593;p46">
              <a:extLst>
                <a:ext uri="{FF2B5EF4-FFF2-40B4-BE49-F238E27FC236}">
                  <a16:creationId xmlns:a16="http://schemas.microsoft.com/office/drawing/2014/main" xmlns="" id="{F9C2ACE9-3B45-444E-BAF7-595202FE7DD1}"/>
                </a:ext>
              </a:extLst>
            </p:cNvPr>
            <p:cNvSpPr/>
            <p:nvPr/>
          </p:nvSpPr>
          <p:spPr>
            <a:xfrm>
              <a:off x="8555725" y="3733725"/>
              <a:ext cx="346500" cy="351300"/>
            </a:xfrm>
            <a:prstGeom prst="chevron">
              <a:avLst>
                <a:gd name="adj" fmla="val 50000"/>
              </a:avLst>
            </a:prstGeom>
            <a:grpFill/>
            <a:ln>
              <a:noFill/>
            </a:ln>
          </p:spPr>
          <p:txBody>
            <a:bodyPr spcFirstLastPara="1" wrap="square" lIns="91425" tIns="91425" rIns="91425" bIns="91425" anchor="ctr" anchorCtr="0">
              <a:noAutofit/>
            </a:bodyPr>
            <a:lstStyle/>
            <a:p>
              <a:endParaRPr/>
            </a:p>
          </p:txBody>
        </p:sp>
      </p:grpSp>
      <p:graphicFrame>
        <p:nvGraphicFramePr>
          <p:cNvPr id="21" name="Diagram 20">
            <a:extLst>
              <a:ext uri="{FF2B5EF4-FFF2-40B4-BE49-F238E27FC236}">
                <a16:creationId xmlns:a16="http://schemas.microsoft.com/office/drawing/2014/main" xmlns="" id="{A268E24A-619F-48AF-9671-DD9DC5FE1274}"/>
              </a:ext>
            </a:extLst>
          </p:cNvPr>
          <p:cNvGraphicFramePr/>
          <p:nvPr>
            <p:extLst>
              <p:ext uri="{D42A27DB-BD31-4B8C-83A1-F6EECF244321}">
                <p14:modId xmlns:p14="http://schemas.microsoft.com/office/powerpoint/2010/main" val="3645366489"/>
              </p:ext>
            </p:extLst>
          </p:nvPr>
        </p:nvGraphicFramePr>
        <p:xfrm>
          <a:off x="862447" y="2424930"/>
          <a:ext cx="1888331" cy="136023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18" name="Diagram 17">
            <a:extLst>
              <a:ext uri="{FF2B5EF4-FFF2-40B4-BE49-F238E27FC236}">
                <a16:creationId xmlns:a16="http://schemas.microsoft.com/office/drawing/2014/main" xmlns="" id="{A118AA85-752A-4F86-81A6-F7C4AA0BEEF7}"/>
              </a:ext>
            </a:extLst>
          </p:cNvPr>
          <p:cNvGraphicFramePr/>
          <p:nvPr>
            <p:extLst>
              <p:ext uri="{D42A27DB-BD31-4B8C-83A1-F6EECF244321}">
                <p14:modId xmlns:p14="http://schemas.microsoft.com/office/powerpoint/2010/main" val="3285190089"/>
              </p:ext>
            </p:extLst>
          </p:nvPr>
        </p:nvGraphicFramePr>
        <p:xfrm>
          <a:off x="825991" y="1136686"/>
          <a:ext cx="1966466" cy="1526946"/>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pSp>
        <p:nvGrpSpPr>
          <p:cNvPr id="23" name="Google Shape;1589;p46">
            <a:extLst>
              <a:ext uri="{FF2B5EF4-FFF2-40B4-BE49-F238E27FC236}">
                <a16:creationId xmlns:a16="http://schemas.microsoft.com/office/drawing/2014/main" xmlns="" id="{BEE7F5B1-3899-4E6B-B886-B211DA5C4C51}"/>
              </a:ext>
            </a:extLst>
          </p:cNvPr>
          <p:cNvGrpSpPr/>
          <p:nvPr/>
        </p:nvGrpSpPr>
        <p:grpSpPr>
          <a:xfrm>
            <a:off x="3603418" y="822539"/>
            <a:ext cx="1777938" cy="322983"/>
            <a:chOff x="6336019" y="3733725"/>
            <a:chExt cx="2566206" cy="351310"/>
          </a:xfrm>
          <a:solidFill>
            <a:srgbClr val="48FFD5"/>
          </a:solidFill>
        </p:grpSpPr>
        <p:sp>
          <p:nvSpPr>
            <p:cNvPr id="24" name="Google Shape;1590;p46">
              <a:extLst>
                <a:ext uri="{FF2B5EF4-FFF2-40B4-BE49-F238E27FC236}">
                  <a16:creationId xmlns:a16="http://schemas.microsoft.com/office/drawing/2014/main" xmlns="" id="{542FEEF9-AF8D-4AD7-968E-9769EC8C6135}"/>
                </a:ext>
              </a:extLst>
            </p:cNvPr>
            <p:cNvSpPr/>
            <p:nvPr/>
          </p:nvSpPr>
          <p:spPr>
            <a:xfrm>
              <a:off x="6336019" y="3733735"/>
              <a:ext cx="1881300" cy="351300"/>
            </a:xfrm>
            <a:prstGeom prst="homePlate">
              <a:avLst>
                <a:gd name="adj" fmla="val 50000"/>
              </a:avLst>
            </a:prstGeom>
            <a:grpFill/>
            <a:ln>
              <a:noFill/>
            </a:ln>
          </p:spPr>
          <p:txBody>
            <a:bodyPr spcFirstLastPara="1" wrap="square" lIns="91425" tIns="91425" rIns="91425" bIns="91425" anchor="ctr" anchorCtr="0">
              <a:noAutofit/>
            </a:bodyPr>
            <a:lstStyle/>
            <a:p>
              <a:pPr algn="ctr"/>
              <a:r>
                <a:rPr lang="en-US" sz="1500" b="1" dirty="0" err="1">
                  <a:latin typeface="Roboto Black" panose="02000000000000000000" pitchFamily="2" charset="0"/>
                  <a:ea typeface="Roboto Black" panose="02000000000000000000" pitchFamily="2" charset="0"/>
                </a:rPr>
                <a:t>linux</a:t>
              </a:r>
              <a:endParaRPr sz="1500" b="1" dirty="0">
                <a:latin typeface="Roboto Black" panose="02000000000000000000" pitchFamily="2" charset="0"/>
                <a:ea typeface="Roboto Black" panose="02000000000000000000" pitchFamily="2" charset="0"/>
              </a:endParaRPr>
            </a:p>
          </p:txBody>
        </p:sp>
        <p:sp>
          <p:nvSpPr>
            <p:cNvPr id="25" name="Google Shape;1591;p46">
              <a:extLst>
                <a:ext uri="{FF2B5EF4-FFF2-40B4-BE49-F238E27FC236}">
                  <a16:creationId xmlns:a16="http://schemas.microsoft.com/office/drawing/2014/main" xmlns="" id="{CFB7B1DA-780C-4722-B66D-7CF43A449CD3}"/>
                </a:ext>
              </a:extLst>
            </p:cNvPr>
            <p:cNvSpPr/>
            <p:nvPr/>
          </p:nvSpPr>
          <p:spPr>
            <a:xfrm>
              <a:off x="8098525" y="3733725"/>
              <a:ext cx="346500" cy="351300"/>
            </a:xfrm>
            <a:prstGeom prst="chevron">
              <a:avLst>
                <a:gd name="adj" fmla="val 50000"/>
              </a:avLst>
            </a:prstGeom>
            <a:grpFill/>
            <a:ln>
              <a:noFill/>
            </a:ln>
          </p:spPr>
          <p:txBody>
            <a:bodyPr spcFirstLastPara="1" wrap="square" lIns="91425" tIns="91425" rIns="91425" bIns="91425" anchor="ctr" anchorCtr="0">
              <a:noAutofit/>
            </a:bodyPr>
            <a:lstStyle/>
            <a:p>
              <a:endParaRPr/>
            </a:p>
          </p:txBody>
        </p:sp>
        <p:sp>
          <p:nvSpPr>
            <p:cNvPr id="26" name="Google Shape;1592;p46">
              <a:extLst>
                <a:ext uri="{FF2B5EF4-FFF2-40B4-BE49-F238E27FC236}">
                  <a16:creationId xmlns:a16="http://schemas.microsoft.com/office/drawing/2014/main" xmlns="" id="{292D8889-C26F-4E28-88A7-6EADA68A46AC}"/>
                </a:ext>
              </a:extLst>
            </p:cNvPr>
            <p:cNvSpPr/>
            <p:nvPr/>
          </p:nvSpPr>
          <p:spPr>
            <a:xfrm>
              <a:off x="8327125" y="3733725"/>
              <a:ext cx="346500" cy="351300"/>
            </a:xfrm>
            <a:prstGeom prst="chevron">
              <a:avLst>
                <a:gd name="adj" fmla="val 50000"/>
              </a:avLst>
            </a:prstGeom>
            <a:grpFill/>
            <a:ln>
              <a:noFill/>
            </a:ln>
          </p:spPr>
          <p:txBody>
            <a:bodyPr spcFirstLastPara="1" wrap="square" lIns="91425" tIns="91425" rIns="91425" bIns="91425" anchor="ctr" anchorCtr="0">
              <a:noAutofit/>
            </a:bodyPr>
            <a:lstStyle/>
            <a:p>
              <a:endParaRPr/>
            </a:p>
          </p:txBody>
        </p:sp>
        <p:sp>
          <p:nvSpPr>
            <p:cNvPr id="27" name="Google Shape;1593;p46">
              <a:extLst>
                <a:ext uri="{FF2B5EF4-FFF2-40B4-BE49-F238E27FC236}">
                  <a16:creationId xmlns:a16="http://schemas.microsoft.com/office/drawing/2014/main" xmlns="" id="{0A9EC72C-D3B3-44CB-9597-7728E838E60C}"/>
                </a:ext>
              </a:extLst>
            </p:cNvPr>
            <p:cNvSpPr/>
            <p:nvPr/>
          </p:nvSpPr>
          <p:spPr>
            <a:xfrm>
              <a:off x="8555725" y="3733725"/>
              <a:ext cx="346500" cy="351300"/>
            </a:xfrm>
            <a:prstGeom prst="chevron">
              <a:avLst>
                <a:gd name="adj" fmla="val 50000"/>
              </a:avLst>
            </a:prstGeom>
            <a:grpFill/>
            <a:ln>
              <a:noFill/>
            </a:ln>
          </p:spPr>
          <p:txBody>
            <a:bodyPr spcFirstLastPara="1" wrap="square" lIns="91425" tIns="91425" rIns="91425" bIns="91425" anchor="ctr" anchorCtr="0">
              <a:noAutofit/>
            </a:bodyPr>
            <a:lstStyle/>
            <a:p>
              <a:endParaRPr/>
            </a:p>
          </p:txBody>
        </p:sp>
      </p:grpSp>
      <p:graphicFrame>
        <p:nvGraphicFramePr>
          <p:cNvPr id="29" name="Diagram 28">
            <a:extLst>
              <a:ext uri="{FF2B5EF4-FFF2-40B4-BE49-F238E27FC236}">
                <a16:creationId xmlns:a16="http://schemas.microsoft.com/office/drawing/2014/main" xmlns="" id="{B098358C-17BD-4487-A0C0-41645C187C98}"/>
              </a:ext>
            </a:extLst>
          </p:cNvPr>
          <p:cNvGraphicFramePr/>
          <p:nvPr>
            <p:extLst>
              <p:ext uri="{D42A27DB-BD31-4B8C-83A1-F6EECF244321}">
                <p14:modId xmlns:p14="http://schemas.microsoft.com/office/powerpoint/2010/main" val="184676292"/>
              </p:ext>
            </p:extLst>
          </p:nvPr>
        </p:nvGraphicFramePr>
        <p:xfrm>
          <a:off x="3530271" y="2387039"/>
          <a:ext cx="1831093" cy="1398123"/>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graphicFrame>
        <p:nvGraphicFramePr>
          <p:cNvPr id="30" name="Diagram 29">
            <a:extLst>
              <a:ext uri="{FF2B5EF4-FFF2-40B4-BE49-F238E27FC236}">
                <a16:creationId xmlns:a16="http://schemas.microsoft.com/office/drawing/2014/main" xmlns="" id="{FA5375D0-C5B3-46BF-BA53-9177426EE953}"/>
              </a:ext>
            </a:extLst>
          </p:cNvPr>
          <p:cNvGraphicFramePr/>
          <p:nvPr>
            <p:extLst>
              <p:ext uri="{D42A27DB-BD31-4B8C-83A1-F6EECF244321}">
                <p14:modId xmlns:p14="http://schemas.microsoft.com/office/powerpoint/2010/main" val="1492707257"/>
              </p:ext>
            </p:extLst>
          </p:nvPr>
        </p:nvGraphicFramePr>
        <p:xfrm>
          <a:off x="3451120" y="1136676"/>
          <a:ext cx="1966466" cy="1526946"/>
        </p:xfrm>
        <a:graphic>
          <a:graphicData uri="http://schemas.openxmlformats.org/drawingml/2006/diagram">
            <dgm:relIds xmlns:dgm="http://schemas.openxmlformats.org/drawingml/2006/diagram" xmlns:r="http://schemas.openxmlformats.org/officeDocument/2006/relationships" r:dm="rId18" r:lo="rId19" r:qs="rId20" r:cs="rId21"/>
          </a:graphicData>
        </a:graphic>
      </p:graphicFrame>
      <p:sp>
        <p:nvSpPr>
          <p:cNvPr id="22" name="Oval 21">
            <a:extLst>
              <a:ext uri="{FF2B5EF4-FFF2-40B4-BE49-F238E27FC236}">
                <a16:creationId xmlns:a16="http://schemas.microsoft.com/office/drawing/2014/main" xmlns="" id="{F9A31023-5397-4E23-8648-EE049DD9C207}"/>
              </a:ext>
            </a:extLst>
          </p:cNvPr>
          <p:cNvSpPr/>
          <p:nvPr/>
        </p:nvSpPr>
        <p:spPr>
          <a:xfrm>
            <a:off x="1352655" y="4239835"/>
            <a:ext cx="121247" cy="89963"/>
          </a:xfrm>
          <a:prstGeom prst="ellipse">
            <a:avLst/>
          </a:prstGeom>
          <a:solidFill>
            <a:srgbClr val="48FFD5"/>
          </a:solidFill>
          <a:ln>
            <a:solidFill>
              <a:srgbClr val="48FFD5"/>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a:p>
        </p:txBody>
      </p:sp>
      <p:sp>
        <p:nvSpPr>
          <p:cNvPr id="32" name="Oval 31">
            <a:extLst>
              <a:ext uri="{FF2B5EF4-FFF2-40B4-BE49-F238E27FC236}">
                <a16:creationId xmlns:a16="http://schemas.microsoft.com/office/drawing/2014/main" xmlns="" id="{36F1EAAD-46C2-4805-9CDD-8C0478B75E19}"/>
              </a:ext>
            </a:extLst>
          </p:cNvPr>
          <p:cNvSpPr/>
          <p:nvPr/>
        </p:nvSpPr>
        <p:spPr>
          <a:xfrm>
            <a:off x="1579633" y="4231771"/>
            <a:ext cx="121247" cy="89963"/>
          </a:xfrm>
          <a:prstGeom prst="ellipse">
            <a:avLst/>
          </a:prstGeom>
          <a:solidFill>
            <a:srgbClr val="48FFD5"/>
          </a:solidFill>
          <a:ln>
            <a:solidFill>
              <a:srgbClr val="48FFD5"/>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a:p>
        </p:txBody>
      </p:sp>
      <p:sp>
        <p:nvSpPr>
          <p:cNvPr id="33" name="Oval 32">
            <a:extLst>
              <a:ext uri="{FF2B5EF4-FFF2-40B4-BE49-F238E27FC236}">
                <a16:creationId xmlns:a16="http://schemas.microsoft.com/office/drawing/2014/main" xmlns="" id="{7C9CE8D8-3527-4F91-A6B9-97D7C3DEB068}"/>
              </a:ext>
            </a:extLst>
          </p:cNvPr>
          <p:cNvSpPr/>
          <p:nvPr/>
        </p:nvSpPr>
        <p:spPr>
          <a:xfrm>
            <a:off x="1806613" y="4239835"/>
            <a:ext cx="121247" cy="89963"/>
          </a:xfrm>
          <a:prstGeom prst="ellipse">
            <a:avLst/>
          </a:prstGeom>
          <a:solidFill>
            <a:srgbClr val="48FFD5"/>
          </a:solidFill>
          <a:ln>
            <a:solidFill>
              <a:srgbClr val="48FFD5"/>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a:p>
        </p:txBody>
      </p:sp>
      <p:sp>
        <p:nvSpPr>
          <p:cNvPr id="34" name="Oval 33">
            <a:extLst>
              <a:ext uri="{FF2B5EF4-FFF2-40B4-BE49-F238E27FC236}">
                <a16:creationId xmlns:a16="http://schemas.microsoft.com/office/drawing/2014/main" xmlns="" id="{29ED24D3-7B7C-4EA5-859E-69D0BF92533F}"/>
              </a:ext>
            </a:extLst>
          </p:cNvPr>
          <p:cNvSpPr/>
          <p:nvPr/>
        </p:nvSpPr>
        <p:spPr>
          <a:xfrm>
            <a:off x="4153321" y="4202918"/>
            <a:ext cx="121247" cy="89963"/>
          </a:xfrm>
          <a:prstGeom prst="ellipse">
            <a:avLst/>
          </a:prstGeom>
          <a:solidFill>
            <a:srgbClr val="48FFD5"/>
          </a:solidFill>
          <a:ln>
            <a:solidFill>
              <a:srgbClr val="48FFD5"/>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a:p>
        </p:txBody>
      </p:sp>
      <p:sp>
        <p:nvSpPr>
          <p:cNvPr id="35" name="Oval 34">
            <a:extLst>
              <a:ext uri="{FF2B5EF4-FFF2-40B4-BE49-F238E27FC236}">
                <a16:creationId xmlns:a16="http://schemas.microsoft.com/office/drawing/2014/main" xmlns="" id="{12F5F339-515D-47EB-8B22-021F9263D6C0}"/>
              </a:ext>
            </a:extLst>
          </p:cNvPr>
          <p:cNvSpPr/>
          <p:nvPr/>
        </p:nvSpPr>
        <p:spPr>
          <a:xfrm>
            <a:off x="4380299" y="4194854"/>
            <a:ext cx="121247" cy="89963"/>
          </a:xfrm>
          <a:prstGeom prst="ellipse">
            <a:avLst/>
          </a:prstGeom>
          <a:solidFill>
            <a:srgbClr val="48FFD5"/>
          </a:solidFill>
          <a:ln>
            <a:solidFill>
              <a:srgbClr val="48FFD5"/>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a:p>
        </p:txBody>
      </p:sp>
      <p:sp>
        <p:nvSpPr>
          <p:cNvPr id="36" name="Oval 35">
            <a:extLst>
              <a:ext uri="{FF2B5EF4-FFF2-40B4-BE49-F238E27FC236}">
                <a16:creationId xmlns:a16="http://schemas.microsoft.com/office/drawing/2014/main" xmlns="" id="{09C0D726-5502-45DA-996D-A4E9EA0E0E31}"/>
              </a:ext>
            </a:extLst>
          </p:cNvPr>
          <p:cNvSpPr/>
          <p:nvPr/>
        </p:nvSpPr>
        <p:spPr>
          <a:xfrm>
            <a:off x="4607278" y="4202918"/>
            <a:ext cx="121247" cy="89963"/>
          </a:xfrm>
          <a:prstGeom prst="ellipse">
            <a:avLst/>
          </a:prstGeom>
          <a:solidFill>
            <a:srgbClr val="48FFD5"/>
          </a:solidFill>
          <a:ln>
            <a:solidFill>
              <a:srgbClr val="48FFD5"/>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a:p>
        </p:txBody>
      </p:sp>
      <p:grpSp>
        <p:nvGrpSpPr>
          <p:cNvPr id="37" name="Google Shape;1589;p46">
            <a:extLst>
              <a:ext uri="{FF2B5EF4-FFF2-40B4-BE49-F238E27FC236}">
                <a16:creationId xmlns:a16="http://schemas.microsoft.com/office/drawing/2014/main" xmlns="" id="{7C0F743B-A3AC-4242-8245-4867B2CC9FA8}"/>
              </a:ext>
            </a:extLst>
          </p:cNvPr>
          <p:cNvGrpSpPr/>
          <p:nvPr/>
        </p:nvGrpSpPr>
        <p:grpSpPr>
          <a:xfrm>
            <a:off x="6496629" y="813702"/>
            <a:ext cx="1777938" cy="322983"/>
            <a:chOff x="6336019" y="3733725"/>
            <a:chExt cx="2566206" cy="351310"/>
          </a:xfrm>
          <a:solidFill>
            <a:srgbClr val="48FFD5"/>
          </a:solidFill>
        </p:grpSpPr>
        <p:sp>
          <p:nvSpPr>
            <p:cNvPr id="38" name="Google Shape;1590;p46">
              <a:extLst>
                <a:ext uri="{FF2B5EF4-FFF2-40B4-BE49-F238E27FC236}">
                  <a16:creationId xmlns:a16="http://schemas.microsoft.com/office/drawing/2014/main" xmlns="" id="{83812578-F027-43BC-ABD8-D67E5AA4721C}"/>
                </a:ext>
              </a:extLst>
            </p:cNvPr>
            <p:cNvSpPr/>
            <p:nvPr/>
          </p:nvSpPr>
          <p:spPr>
            <a:xfrm>
              <a:off x="6336019" y="3733735"/>
              <a:ext cx="1881300" cy="351300"/>
            </a:xfrm>
            <a:prstGeom prst="homePlate">
              <a:avLst>
                <a:gd name="adj" fmla="val 50000"/>
              </a:avLst>
            </a:prstGeom>
            <a:grpFill/>
            <a:ln>
              <a:noFill/>
            </a:ln>
          </p:spPr>
          <p:txBody>
            <a:bodyPr spcFirstLastPara="1" wrap="square" lIns="91425" tIns="91425" rIns="91425" bIns="91425" anchor="ctr" anchorCtr="0">
              <a:noAutofit/>
            </a:bodyPr>
            <a:lstStyle/>
            <a:p>
              <a:pPr algn="ctr"/>
              <a:r>
                <a:rPr lang="en-US" sz="1500" b="1" dirty="0">
                  <a:latin typeface="Roboto Black" panose="02000000000000000000" pitchFamily="2" charset="0"/>
                  <a:ea typeface="Roboto Black" panose="02000000000000000000" pitchFamily="2" charset="0"/>
                </a:rPr>
                <a:t>Mac</a:t>
              </a:r>
              <a:endParaRPr sz="1500" b="1" dirty="0">
                <a:latin typeface="Roboto Black" panose="02000000000000000000" pitchFamily="2" charset="0"/>
                <a:ea typeface="Roboto Black" panose="02000000000000000000" pitchFamily="2" charset="0"/>
              </a:endParaRPr>
            </a:p>
          </p:txBody>
        </p:sp>
        <p:sp>
          <p:nvSpPr>
            <p:cNvPr id="39" name="Google Shape;1591;p46">
              <a:extLst>
                <a:ext uri="{FF2B5EF4-FFF2-40B4-BE49-F238E27FC236}">
                  <a16:creationId xmlns:a16="http://schemas.microsoft.com/office/drawing/2014/main" xmlns="" id="{9690C87E-2BD2-4AAE-AED3-688F44FBA350}"/>
                </a:ext>
              </a:extLst>
            </p:cNvPr>
            <p:cNvSpPr/>
            <p:nvPr/>
          </p:nvSpPr>
          <p:spPr>
            <a:xfrm>
              <a:off x="8098525" y="3733725"/>
              <a:ext cx="346500" cy="351300"/>
            </a:xfrm>
            <a:prstGeom prst="chevron">
              <a:avLst>
                <a:gd name="adj" fmla="val 50000"/>
              </a:avLst>
            </a:prstGeom>
            <a:grpFill/>
            <a:ln>
              <a:noFill/>
            </a:ln>
          </p:spPr>
          <p:txBody>
            <a:bodyPr spcFirstLastPara="1" wrap="square" lIns="91425" tIns="91425" rIns="91425" bIns="91425" anchor="ctr" anchorCtr="0">
              <a:noAutofit/>
            </a:bodyPr>
            <a:lstStyle/>
            <a:p>
              <a:endParaRPr/>
            </a:p>
          </p:txBody>
        </p:sp>
        <p:sp>
          <p:nvSpPr>
            <p:cNvPr id="40" name="Google Shape;1592;p46">
              <a:extLst>
                <a:ext uri="{FF2B5EF4-FFF2-40B4-BE49-F238E27FC236}">
                  <a16:creationId xmlns:a16="http://schemas.microsoft.com/office/drawing/2014/main" xmlns="" id="{C519A4B6-0E1A-49CB-B56F-01DE40534B14}"/>
                </a:ext>
              </a:extLst>
            </p:cNvPr>
            <p:cNvSpPr/>
            <p:nvPr/>
          </p:nvSpPr>
          <p:spPr>
            <a:xfrm>
              <a:off x="8327125" y="3733725"/>
              <a:ext cx="346500" cy="351300"/>
            </a:xfrm>
            <a:prstGeom prst="chevron">
              <a:avLst>
                <a:gd name="adj" fmla="val 50000"/>
              </a:avLst>
            </a:prstGeom>
            <a:grpFill/>
            <a:ln>
              <a:noFill/>
            </a:ln>
          </p:spPr>
          <p:txBody>
            <a:bodyPr spcFirstLastPara="1" wrap="square" lIns="91425" tIns="91425" rIns="91425" bIns="91425" anchor="ctr" anchorCtr="0">
              <a:noAutofit/>
            </a:bodyPr>
            <a:lstStyle/>
            <a:p>
              <a:endParaRPr/>
            </a:p>
          </p:txBody>
        </p:sp>
        <p:sp>
          <p:nvSpPr>
            <p:cNvPr id="41" name="Google Shape;1593;p46">
              <a:extLst>
                <a:ext uri="{FF2B5EF4-FFF2-40B4-BE49-F238E27FC236}">
                  <a16:creationId xmlns:a16="http://schemas.microsoft.com/office/drawing/2014/main" xmlns="" id="{6F1B88F9-D2DB-4B73-A9C9-5DE3BC764DF0}"/>
                </a:ext>
              </a:extLst>
            </p:cNvPr>
            <p:cNvSpPr/>
            <p:nvPr/>
          </p:nvSpPr>
          <p:spPr>
            <a:xfrm>
              <a:off x="8555725" y="3733725"/>
              <a:ext cx="346500" cy="351300"/>
            </a:xfrm>
            <a:prstGeom prst="chevron">
              <a:avLst>
                <a:gd name="adj" fmla="val 50000"/>
              </a:avLst>
            </a:prstGeom>
            <a:grpFill/>
            <a:ln>
              <a:noFill/>
            </a:ln>
          </p:spPr>
          <p:txBody>
            <a:bodyPr spcFirstLastPara="1" wrap="square" lIns="91425" tIns="91425" rIns="91425" bIns="91425" anchor="ctr" anchorCtr="0">
              <a:noAutofit/>
            </a:bodyPr>
            <a:lstStyle/>
            <a:p>
              <a:endParaRPr/>
            </a:p>
          </p:txBody>
        </p:sp>
      </p:grpSp>
      <p:graphicFrame>
        <p:nvGraphicFramePr>
          <p:cNvPr id="47" name="Diagram 46">
            <a:extLst>
              <a:ext uri="{FF2B5EF4-FFF2-40B4-BE49-F238E27FC236}">
                <a16:creationId xmlns:a16="http://schemas.microsoft.com/office/drawing/2014/main" xmlns="" id="{79C1C80A-1985-4BEF-A81A-831297B64FD1}"/>
              </a:ext>
            </a:extLst>
          </p:cNvPr>
          <p:cNvGraphicFramePr/>
          <p:nvPr>
            <p:extLst>
              <p:ext uri="{D42A27DB-BD31-4B8C-83A1-F6EECF244321}">
                <p14:modId xmlns:p14="http://schemas.microsoft.com/office/powerpoint/2010/main" val="2041914460"/>
              </p:ext>
            </p:extLst>
          </p:nvPr>
        </p:nvGraphicFramePr>
        <p:xfrm>
          <a:off x="6315087" y="1136676"/>
          <a:ext cx="1966466" cy="1526946"/>
        </p:xfrm>
        <a:graphic>
          <a:graphicData uri="http://schemas.openxmlformats.org/drawingml/2006/diagram">
            <dgm:relIds xmlns:dgm="http://schemas.openxmlformats.org/drawingml/2006/diagram" xmlns:r="http://schemas.openxmlformats.org/officeDocument/2006/relationships" r:dm="rId23" r:lo="rId24" r:qs="rId25" r:cs="rId26"/>
          </a:graphicData>
        </a:graphic>
      </p:graphicFrame>
      <p:graphicFrame>
        <p:nvGraphicFramePr>
          <p:cNvPr id="49" name="Diagram 48">
            <a:extLst>
              <a:ext uri="{FF2B5EF4-FFF2-40B4-BE49-F238E27FC236}">
                <a16:creationId xmlns:a16="http://schemas.microsoft.com/office/drawing/2014/main" xmlns="" id="{1EE6BFC7-8A31-4546-A2E3-6B6B03B95F17}"/>
              </a:ext>
            </a:extLst>
          </p:cNvPr>
          <p:cNvGraphicFramePr/>
          <p:nvPr>
            <p:extLst>
              <p:ext uri="{D42A27DB-BD31-4B8C-83A1-F6EECF244321}">
                <p14:modId xmlns:p14="http://schemas.microsoft.com/office/powerpoint/2010/main" val="2476312287"/>
              </p:ext>
            </p:extLst>
          </p:nvPr>
        </p:nvGraphicFramePr>
        <p:xfrm>
          <a:off x="6382773" y="2405983"/>
          <a:ext cx="1831093" cy="1398123"/>
        </p:xfrm>
        <a:graphic>
          <a:graphicData uri="http://schemas.openxmlformats.org/drawingml/2006/diagram">
            <dgm:relIds xmlns:dgm="http://schemas.openxmlformats.org/drawingml/2006/diagram" xmlns:r="http://schemas.openxmlformats.org/officeDocument/2006/relationships" r:dm="rId28" r:lo="rId29" r:qs="rId30" r:cs="rId31"/>
          </a:graphicData>
        </a:graphic>
      </p:graphicFrame>
      <p:sp>
        <p:nvSpPr>
          <p:cNvPr id="50" name="Oval 49">
            <a:extLst>
              <a:ext uri="{FF2B5EF4-FFF2-40B4-BE49-F238E27FC236}">
                <a16:creationId xmlns:a16="http://schemas.microsoft.com/office/drawing/2014/main" xmlns="" id="{41B844AE-66A2-4300-8345-AA679623BA47}"/>
              </a:ext>
            </a:extLst>
          </p:cNvPr>
          <p:cNvSpPr/>
          <p:nvPr/>
        </p:nvSpPr>
        <p:spPr>
          <a:xfrm>
            <a:off x="7158256" y="4210982"/>
            <a:ext cx="121247" cy="89963"/>
          </a:xfrm>
          <a:prstGeom prst="ellipse">
            <a:avLst/>
          </a:prstGeom>
          <a:solidFill>
            <a:srgbClr val="48FFD5"/>
          </a:solidFill>
          <a:ln>
            <a:solidFill>
              <a:srgbClr val="48FFD5"/>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a:p>
        </p:txBody>
      </p:sp>
      <p:sp>
        <p:nvSpPr>
          <p:cNvPr id="51" name="Oval 50">
            <a:extLst>
              <a:ext uri="{FF2B5EF4-FFF2-40B4-BE49-F238E27FC236}">
                <a16:creationId xmlns:a16="http://schemas.microsoft.com/office/drawing/2014/main" xmlns="" id="{6124855E-0454-42A6-8E98-CBCFB4324B01}"/>
              </a:ext>
            </a:extLst>
          </p:cNvPr>
          <p:cNvSpPr/>
          <p:nvPr/>
        </p:nvSpPr>
        <p:spPr>
          <a:xfrm>
            <a:off x="7385235" y="4202918"/>
            <a:ext cx="121247" cy="89963"/>
          </a:xfrm>
          <a:prstGeom prst="ellipse">
            <a:avLst/>
          </a:prstGeom>
          <a:solidFill>
            <a:srgbClr val="48FFD5"/>
          </a:solidFill>
          <a:ln>
            <a:solidFill>
              <a:srgbClr val="48FFD5"/>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a:p>
        </p:txBody>
      </p:sp>
      <p:sp>
        <p:nvSpPr>
          <p:cNvPr id="52" name="Oval 51">
            <a:extLst>
              <a:ext uri="{FF2B5EF4-FFF2-40B4-BE49-F238E27FC236}">
                <a16:creationId xmlns:a16="http://schemas.microsoft.com/office/drawing/2014/main" xmlns="" id="{C88C0281-4D64-40CF-871E-435E69F73B08}"/>
              </a:ext>
            </a:extLst>
          </p:cNvPr>
          <p:cNvSpPr/>
          <p:nvPr/>
        </p:nvSpPr>
        <p:spPr>
          <a:xfrm>
            <a:off x="7612214" y="4210982"/>
            <a:ext cx="121247" cy="89963"/>
          </a:xfrm>
          <a:prstGeom prst="ellipse">
            <a:avLst/>
          </a:prstGeom>
          <a:solidFill>
            <a:srgbClr val="48FFD5"/>
          </a:solidFill>
          <a:ln>
            <a:solidFill>
              <a:srgbClr val="48FFD5"/>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a:p>
        </p:txBody>
      </p:sp>
      <p:cxnSp>
        <p:nvCxnSpPr>
          <p:cNvPr id="53" name="Google Shape;600;p30">
            <a:extLst>
              <a:ext uri="{FF2B5EF4-FFF2-40B4-BE49-F238E27FC236}">
                <a16:creationId xmlns:a16="http://schemas.microsoft.com/office/drawing/2014/main" xmlns="" id="{7FF6873F-2C12-4F54-900C-9402B3A225D0}"/>
              </a:ext>
            </a:extLst>
          </p:cNvPr>
          <p:cNvCxnSpPr/>
          <p:nvPr/>
        </p:nvCxnSpPr>
        <p:spPr>
          <a:xfrm>
            <a:off x="311700" y="535238"/>
            <a:ext cx="8520600" cy="0"/>
          </a:xfrm>
          <a:prstGeom prst="straightConnector1">
            <a:avLst/>
          </a:prstGeom>
          <a:noFill/>
          <a:ln w="9525" cap="flat" cmpd="sng">
            <a:solidFill>
              <a:srgbClr val="48FFD5"/>
            </a:solidFill>
            <a:prstDash val="solid"/>
            <a:round/>
            <a:headEnd type="none" w="med" len="med"/>
            <a:tailEnd type="none" w="med" len="med"/>
          </a:ln>
        </p:spPr>
      </p:cxnSp>
      <p:sp>
        <p:nvSpPr>
          <p:cNvPr id="48" name="Rectangle: Rounded Corners 47">
            <a:extLst>
              <a:ext uri="{FF2B5EF4-FFF2-40B4-BE49-F238E27FC236}">
                <a16:creationId xmlns:a16="http://schemas.microsoft.com/office/drawing/2014/main" xmlns="" id="{8302C3A3-BAFF-401B-B8A2-619558F723B1}"/>
              </a:ext>
            </a:extLst>
          </p:cNvPr>
          <p:cNvSpPr/>
          <p:nvPr/>
        </p:nvSpPr>
        <p:spPr>
          <a:xfrm>
            <a:off x="1352656" y="146695"/>
            <a:ext cx="6523467" cy="322974"/>
          </a:xfrm>
          <a:prstGeom prst="roundRect">
            <a:avLst/>
          </a:prstGeom>
          <a:solidFill>
            <a:srgbClr val="0E2A47"/>
          </a:solidFill>
          <a:ln>
            <a:solidFill>
              <a:srgbClr val="0E2A47"/>
            </a:solidFill>
          </a:ln>
        </p:spPr>
        <p:style>
          <a:lnRef idx="2">
            <a:schemeClr val="accent6"/>
          </a:lnRef>
          <a:fillRef idx="1">
            <a:schemeClr val="lt1"/>
          </a:fillRef>
          <a:effectRef idx="0">
            <a:schemeClr val="accent6"/>
          </a:effectRef>
          <a:fontRef idx="minor">
            <a:schemeClr val="dk1"/>
          </a:fontRef>
        </p:style>
        <p:txBody>
          <a:bodyPr lIns="68580" tIns="34290" rIns="68580" bIns="34290" rtlCol="0" anchor="ctr"/>
          <a:lstStyle/>
          <a:p>
            <a:pPr algn="ctr"/>
            <a:r>
              <a:rPr lang="en-US" sz="2400" dirty="0" err="1">
                <a:solidFill>
                  <a:schemeClr val="bg1"/>
                </a:solidFill>
                <a:latin typeface="Roboto Black" panose="02000000000000000000" pitchFamily="2" charset="0"/>
                <a:ea typeface="Roboto Black" panose="02000000000000000000" pitchFamily="2" charset="0"/>
              </a:rPr>
              <a:t>Các</a:t>
            </a:r>
            <a:r>
              <a:rPr lang="en-US" sz="2400" dirty="0">
                <a:solidFill>
                  <a:schemeClr val="bg1"/>
                </a:solidFill>
                <a:latin typeface="Roboto Black" panose="02000000000000000000" pitchFamily="2" charset="0"/>
                <a:ea typeface="Roboto Black" panose="02000000000000000000" pitchFamily="2" charset="0"/>
              </a:rPr>
              <a:t> </a:t>
            </a:r>
            <a:r>
              <a:rPr lang="en-US" sz="2400" dirty="0" err="1">
                <a:solidFill>
                  <a:schemeClr val="bg1"/>
                </a:solidFill>
                <a:latin typeface="Roboto Black" panose="02000000000000000000" pitchFamily="2" charset="0"/>
                <a:ea typeface="Roboto Black" panose="02000000000000000000" pitchFamily="2" charset="0"/>
              </a:rPr>
              <a:t>dòng</a:t>
            </a:r>
            <a:r>
              <a:rPr lang="en-US" sz="2400" dirty="0">
                <a:solidFill>
                  <a:schemeClr val="bg1"/>
                </a:solidFill>
                <a:latin typeface="Roboto Black" panose="02000000000000000000" pitchFamily="2" charset="0"/>
                <a:ea typeface="Roboto Black" panose="02000000000000000000" pitchFamily="2" charset="0"/>
              </a:rPr>
              <a:t> </a:t>
            </a:r>
            <a:r>
              <a:rPr lang="en-US" sz="2400" dirty="0" err="1">
                <a:solidFill>
                  <a:schemeClr val="bg1"/>
                </a:solidFill>
                <a:latin typeface="Roboto Black" panose="02000000000000000000" pitchFamily="2" charset="0"/>
                <a:ea typeface="Roboto Black" panose="02000000000000000000" pitchFamily="2" charset="0"/>
              </a:rPr>
              <a:t>máy</a:t>
            </a:r>
            <a:endParaRPr lang="en-US" sz="2400" dirty="0">
              <a:solidFill>
                <a:schemeClr val="bg1"/>
              </a:solidFill>
              <a:latin typeface="Roboto Black" panose="02000000000000000000" pitchFamily="2" charset="0"/>
              <a:ea typeface="Roboto Black" panose="02000000000000000000" pitchFamily="2" charset="0"/>
            </a:endParaRPr>
          </a:p>
        </p:txBody>
      </p:sp>
    </p:spTree>
    <p:extLst>
      <p:ext uri="{BB962C8B-B14F-4D97-AF65-F5344CB8AC3E}">
        <p14:creationId xmlns:p14="http://schemas.microsoft.com/office/powerpoint/2010/main" val="983845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ppt_x"/>
                                          </p:val>
                                        </p:tav>
                                        <p:tav tm="100000">
                                          <p:val>
                                            <p:strVal val="#ppt_x"/>
                                          </p:val>
                                        </p:tav>
                                      </p:tavLst>
                                    </p:anim>
                                    <p:anim calcmode="lin" valueType="num">
                                      <p:cBhvr additive="base">
                                        <p:cTn id="8" dur="500" fill="hold"/>
                                        <p:tgtEl>
                                          <p:spTgt spid="21"/>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anim calcmode="lin" valueType="num">
                                      <p:cBhvr additive="base">
                                        <p:cTn id="11" dur="500" fill="hold"/>
                                        <p:tgtEl>
                                          <p:spTgt spid="18"/>
                                        </p:tgtEl>
                                        <p:attrNameLst>
                                          <p:attrName>ppt_x</p:attrName>
                                        </p:attrNameLst>
                                      </p:cBhvr>
                                      <p:tavLst>
                                        <p:tav tm="0">
                                          <p:val>
                                            <p:strVal val="#ppt_x"/>
                                          </p:val>
                                        </p:tav>
                                        <p:tav tm="100000">
                                          <p:val>
                                            <p:strVal val="#ppt_x"/>
                                          </p:val>
                                        </p:tav>
                                      </p:tavLst>
                                    </p:anim>
                                    <p:anim calcmode="lin" valueType="num">
                                      <p:cBhvr additive="base">
                                        <p:cTn id="12" dur="500" fill="hold"/>
                                        <p:tgtEl>
                                          <p:spTgt spid="18"/>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anim calcmode="lin" valueType="num">
                                      <p:cBhvr additive="base">
                                        <p:cTn id="15" dur="500" fill="hold"/>
                                        <p:tgtEl>
                                          <p:spTgt spid="22"/>
                                        </p:tgtEl>
                                        <p:attrNameLst>
                                          <p:attrName>ppt_x</p:attrName>
                                        </p:attrNameLst>
                                      </p:cBhvr>
                                      <p:tavLst>
                                        <p:tav tm="0">
                                          <p:val>
                                            <p:strVal val="#ppt_x"/>
                                          </p:val>
                                        </p:tav>
                                        <p:tav tm="100000">
                                          <p:val>
                                            <p:strVal val="#ppt_x"/>
                                          </p:val>
                                        </p:tav>
                                      </p:tavLst>
                                    </p:anim>
                                    <p:anim calcmode="lin" valueType="num">
                                      <p:cBhvr additive="base">
                                        <p:cTn id="16" dur="500" fill="hold"/>
                                        <p:tgtEl>
                                          <p:spTgt spid="22"/>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32"/>
                                        </p:tgtEl>
                                        <p:attrNameLst>
                                          <p:attrName>style.visibility</p:attrName>
                                        </p:attrNameLst>
                                      </p:cBhvr>
                                      <p:to>
                                        <p:strVal val="visible"/>
                                      </p:to>
                                    </p:set>
                                    <p:anim calcmode="lin" valueType="num">
                                      <p:cBhvr additive="base">
                                        <p:cTn id="19" dur="500" fill="hold"/>
                                        <p:tgtEl>
                                          <p:spTgt spid="32"/>
                                        </p:tgtEl>
                                        <p:attrNameLst>
                                          <p:attrName>ppt_x</p:attrName>
                                        </p:attrNameLst>
                                      </p:cBhvr>
                                      <p:tavLst>
                                        <p:tav tm="0">
                                          <p:val>
                                            <p:strVal val="#ppt_x"/>
                                          </p:val>
                                        </p:tav>
                                        <p:tav tm="100000">
                                          <p:val>
                                            <p:strVal val="#ppt_x"/>
                                          </p:val>
                                        </p:tav>
                                      </p:tavLst>
                                    </p:anim>
                                    <p:anim calcmode="lin" valueType="num">
                                      <p:cBhvr additive="base">
                                        <p:cTn id="20" dur="500" fill="hold"/>
                                        <p:tgtEl>
                                          <p:spTgt spid="32"/>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33"/>
                                        </p:tgtEl>
                                        <p:attrNameLst>
                                          <p:attrName>style.visibility</p:attrName>
                                        </p:attrNameLst>
                                      </p:cBhvr>
                                      <p:to>
                                        <p:strVal val="visible"/>
                                      </p:to>
                                    </p:set>
                                    <p:anim calcmode="lin" valueType="num">
                                      <p:cBhvr additive="base">
                                        <p:cTn id="23" dur="500" fill="hold"/>
                                        <p:tgtEl>
                                          <p:spTgt spid="33"/>
                                        </p:tgtEl>
                                        <p:attrNameLst>
                                          <p:attrName>ppt_x</p:attrName>
                                        </p:attrNameLst>
                                      </p:cBhvr>
                                      <p:tavLst>
                                        <p:tav tm="0">
                                          <p:val>
                                            <p:strVal val="#ppt_x"/>
                                          </p:val>
                                        </p:tav>
                                        <p:tav tm="100000">
                                          <p:val>
                                            <p:strVal val="#ppt_x"/>
                                          </p:val>
                                        </p:tav>
                                      </p:tavLst>
                                    </p:anim>
                                    <p:anim calcmode="lin" valueType="num">
                                      <p:cBhvr additive="base">
                                        <p:cTn id="24"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29"/>
                                        </p:tgtEl>
                                        <p:attrNameLst>
                                          <p:attrName>style.visibility</p:attrName>
                                        </p:attrNameLst>
                                      </p:cBhvr>
                                      <p:to>
                                        <p:strVal val="visible"/>
                                      </p:to>
                                    </p:set>
                                    <p:anim calcmode="lin" valueType="num">
                                      <p:cBhvr additive="base">
                                        <p:cTn id="29" dur="500" fill="hold"/>
                                        <p:tgtEl>
                                          <p:spTgt spid="29"/>
                                        </p:tgtEl>
                                        <p:attrNameLst>
                                          <p:attrName>ppt_x</p:attrName>
                                        </p:attrNameLst>
                                      </p:cBhvr>
                                      <p:tavLst>
                                        <p:tav tm="0">
                                          <p:val>
                                            <p:strVal val="#ppt_x"/>
                                          </p:val>
                                        </p:tav>
                                        <p:tav tm="100000">
                                          <p:val>
                                            <p:strVal val="#ppt_x"/>
                                          </p:val>
                                        </p:tav>
                                      </p:tavLst>
                                    </p:anim>
                                    <p:anim calcmode="lin" valueType="num">
                                      <p:cBhvr additive="base">
                                        <p:cTn id="30" dur="500" fill="hold"/>
                                        <p:tgtEl>
                                          <p:spTgt spid="29"/>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30"/>
                                        </p:tgtEl>
                                        <p:attrNameLst>
                                          <p:attrName>style.visibility</p:attrName>
                                        </p:attrNameLst>
                                      </p:cBhvr>
                                      <p:to>
                                        <p:strVal val="visible"/>
                                      </p:to>
                                    </p:set>
                                    <p:anim calcmode="lin" valueType="num">
                                      <p:cBhvr additive="base">
                                        <p:cTn id="33" dur="500" fill="hold"/>
                                        <p:tgtEl>
                                          <p:spTgt spid="30"/>
                                        </p:tgtEl>
                                        <p:attrNameLst>
                                          <p:attrName>ppt_x</p:attrName>
                                        </p:attrNameLst>
                                      </p:cBhvr>
                                      <p:tavLst>
                                        <p:tav tm="0">
                                          <p:val>
                                            <p:strVal val="#ppt_x"/>
                                          </p:val>
                                        </p:tav>
                                        <p:tav tm="100000">
                                          <p:val>
                                            <p:strVal val="#ppt_x"/>
                                          </p:val>
                                        </p:tav>
                                      </p:tavLst>
                                    </p:anim>
                                    <p:anim calcmode="lin" valueType="num">
                                      <p:cBhvr additive="base">
                                        <p:cTn id="34" dur="500" fill="hold"/>
                                        <p:tgtEl>
                                          <p:spTgt spid="30"/>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34"/>
                                        </p:tgtEl>
                                        <p:attrNameLst>
                                          <p:attrName>style.visibility</p:attrName>
                                        </p:attrNameLst>
                                      </p:cBhvr>
                                      <p:to>
                                        <p:strVal val="visible"/>
                                      </p:to>
                                    </p:set>
                                    <p:anim calcmode="lin" valueType="num">
                                      <p:cBhvr additive="base">
                                        <p:cTn id="37" dur="500" fill="hold"/>
                                        <p:tgtEl>
                                          <p:spTgt spid="34"/>
                                        </p:tgtEl>
                                        <p:attrNameLst>
                                          <p:attrName>ppt_x</p:attrName>
                                        </p:attrNameLst>
                                      </p:cBhvr>
                                      <p:tavLst>
                                        <p:tav tm="0">
                                          <p:val>
                                            <p:strVal val="#ppt_x"/>
                                          </p:val>
                                        </p:tav>
                                        <p:tav tm="100000">
                                          <p:val>
                                            <p:strVal val="#ppt_x"/>
                                          </p:val>
                                        </p:tav>
                                      </p:tavLst>
                                    </p:anim>
                                    <p:anim calcmode="lin" valueType="num">
                                      <p:cBhvr additive="base">
                                        <p:cTn id="38" dur="500" fill="hold"/>
                                        <p:tgtEl>
                                          <p:spTgt spid="34"/>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35"/>
                                        </p:tgtEl>
                                        <p:attrNameLst>
                                          <p:attrName>style.visibility</p:attrName>
                                        </p:attrNameLst>
                                      </p:cBhvr>
                                      <p:to>
                                        <p:strVal val="visible"/>
                                      </p:to>
                                    </p:set>
                                    <p:anim calcmode="lin" valueType="num">
                                      <p:cBhvr additive="base">
                                        <p:cTn id="41" dur="500" fill="hold"/>
                                        <p:tgtEl>
                                          <p:spTgt spid="35"/>
                                        </p:tgtEl>
                                        <p:attrNameLst>
                                          <p:attrName>ppt_x</p:attrName>
                                        </p:attrNameLst>
                                      </p:cBhvr>
                                      <p:tavLst>
                                        <p:tav tm="0">
                                          <p:val>
                                            <p:strVal val="#ppt_x"/>
                                          </p:val>
                                        </p:tav>
                                        <p:tav tm="100000">
                                          <p:val>
                                            <p:strVal val="#ppt_x"/>
                                          </p:val>
                                        </p:tav>
                                      </p:tavLst>
                                    </p:anim>
                                    <p:anim calcmode="lin" valueType="num">
                                      <p:cBhvr additive="base">
                                        <p:cTn id="42" dur="500" fill="hold"/>
                                        <p:tgtEl>
                                          <p:spTgt spid="35"/>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36"/>
                                        </p:tgtEl>
                                        <p:attrNameLst>
                                          <p:attrName>style.visibility</p:attrName>
                                        </p:attrNameLst>
                                      </p:cBhvr>
                                      <p:to>
                                        <p:strVal val="visible"/>
                                      </p:to>
                                    </p:set>
                                    <p:anim calcmode="lin" valueType="num">
                                      <p:cBhvr additive="base">
                                        <p:cTn id="45" dur="500" fill="hold"/>
                                        <p:tgtEl>
                                          <p:spTgt spid="36"/>
                                        </p:tgtEl>
                                        <p:attrNameLst>
                                          <p:attrName>ppt_x</p:attrName>
                                        </p:attrNameLst>
                                      </p:cBhvr>
                                      <p:tavLst>
                                        <p:tav tm="0">
                                          <p:val>
                                            <p:strVal val="#ppt_x"/>
                                          </p:val>
                                        </p:tav>
                                        <p:tav tm="100000">
                                          <p:val>
                                            <p:strVal val="#ppt_x"/>
                                          </p:val>
                                        </p:tav>
                                      </p:tavLst>
                                    </p:anim>
                                    <p:anim calcmode="lin" valueType="num">
                                      <p:cBhvr additive="base">
                                        <p:cTn id="46"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grpId="0" nodeType="clickEffect">
                                  <p:stCondLst>
                                    <p:cond delay="0"/>
                                  </p:stCondLst>
                                  <p:childTnLst>
                                    <p:set>
                                      <p:cBhvr>
                                        <p:cTn id="50" dur="1" fill="hold">
                                          <p:stCondLst>
                                            <p:cond delay="0"/>
                                          </p:stCondLst>
                                        </p:cTn>
                                        <p:tgtEl>
                                          <p:spTgt spid="47"/>
                                        </p:tgtEl>
                                        <p:attrNameLst>
                                          <p:attrName>style.visibility</p:attrName>
                                        </p:attrNameLst>
                                      </p:cBhvr>
                                      <p:to>
                                        <p:strVal val="visible"/>
                                      </p:to>
                                    </p:set>
                                    <p:anim calcmode="lin" valueType="num">
                                      <p:cBhvr additive="base">
                                        <p:cTn id="51" dur="500" fill="hold"/>
                                        <p:tgtEl>
                                          <p:spTgt spid="47"/>
                                        </p:tgtEl>
                                        <p:attrNameLst>
                                          <p:attrName>ppt_x</p:attrName>
                                        </p:attrNameLst>
                                      </p:cBhvr>
                                      <p:tavLst>
                                        <p:tav tm="0">
                                          <p:val>
                                            <p:strVal val="#ppt_x"/>
                                          </p:val>
                                        </p:tav>
                                        <p:tav tm="100000">
                                          <p:val>
                                            <p:strVal val="#ppt_x"/>
                                          </p:val>
                                        </p:tav>
                                      </p:tavLst>
                                    </p:anim>
                                    <p:anim calcmode="lin" valueType="num">
                                      <p:cBhvr additive="base">
                                        <p:cTn id="52" dur="500" fill="hold"/>
                                        <p:tgtEl>
                                          <p:spTgt spid="47"/>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49"/>
                                        </p:tgtEl>
                                        <p:attrNameLst>
                                          <p:attrName>style.visibility</p:attrName>
                                        </p:attrNameLst>
                                      </p:cBhvr>
                                      <p:to>
                                        <p:strVal val="visible"/>
                                      </p:to>
                                    </p:set>
                                    <p:anim calcmode="lin" valueType="num">
                                      <p:cBhvr additive="base">
                                        <p:cTn id="55" dur="500" fill="hold"/>
                                        <p:tgtEl>
                                          <p:spTgt spid="49"/>
                                        </p:tgtEl>
                                        <p:attrNameLst>
                                          <p:attrName>ppt_x</p:attrName>
                                        </p:attrNameLst>
                                      </p:cBhvr>
                                      <p:tavLst>
                                        <p:tav tm="0">
                                          <p:val>
                                            <p:strVal val="#ppt_x"/>
                                          </p:val>
                                        </p:tav>
                                        <p:tav tm="100000">
                                          <p:val>
                                            <p:strVal val="#ppt_x"/>
                                          </p:val>
                                        </p:tav>
                                      </p:tavLst>
                                    </p:anim>
                                    <p:anim calcmode="lin" valueType="num">
                                      <p:cBhvr additive="base">
                                        <p:cTn id="56" dur="500" fill="hold"/>
                                        <p:tgtEl>
                                          <p:spTgt spid="49"/>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50"/>
                                        </p:tgtEl>
                                        <p:attrNameLst>
                                          <p:attrName>style.visibility</p:attrName>
                                        </p:attrNameLst>
                                      </p:cBhvr>
                                      <p:to>
                                        <p:strVal val="visible"/>
                                      </p:to>
                                    </p:set>
                                    <p:anim calcmode="lin" valueType="num">
                                      <p:cBhvr additive="base">
                                        <p:cTn id="59" dur="500" fill="hold"/>
                                        <p:tgtEl>
                                          <p:spTgt spid="50"/>
                                        </p:tgtEl>
                                        <p:attrNameLst>
                                          <p:attrName>ppt_x</p:attrName>
                                        </p:attrNameLst>
                                      </p:cBhvr>
                                      <p:tavLst>
                                        <p:tav tm="0">
                                          <p:val>
                                            <p:strVal val="#ppt_x"/>
                                          </p:val>
                                        </p:tav>
                                        <p:tav tm="100000">
                                          <p:val>
                                            <p:strVal val="#ppt_x"/>
                                          </p:val>
                                        </p:tav>
                                      </p:tavLst>
                                    </p:anim>
                                    <p:anim calcmode="lin" valueType="num">
                                      <p:cBhvr additive="base">
                                        <p:cTn id="60" dur="500" fill="hold"/>
                                        <p:tgtEl>
                                          <p:spTgt spid="50"/>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stCondLst>
                                    <p:cond delay="0"/>
                                  </p:stCondLst>
                                  <p:childTnLst>
                                    <p:set>
                                      <p:cBhvr>
                                        <p:cTn id="62" dur="1" fill="hold">
                                          <p:stCondLst>
                                            <p:cond delay="0"/>
                                          </p:stCondLst>
                                        </p:cTn>
                                        <p:tgtEl>
                                          <p:spTgt spid="51"/>
                                        </p:tgtEl>
                                        <p:attrNameLst>
                                          <p:attrName>style.visibility</p:attrName>
                                        </p:attrNameLst>
                                      </p:cBhvr>
                                      <p:to>
                                        <p:strVal val="visible"/>
                                      </p:to>
                                    </p:set>
                                    <p:anim calcmode="lin" valueType="num">
                                      <p:cBhvr additive="base">
                                        <p:cTn id="63" dur="500" fill="hold"/>
                                        <p:tgtEl>
                                          <p:spTgt spid="51"/>
                                        </p:tgtEl>
                                        <p:attrNameLst>
                                          <p:attrName>ppt_x</p:attrName>
                                        </p:attrNameLst>
                                      </p:cBhvr>
                                      <p:tavLst>
                                        <p:tav tm="0">
                                          <p:val>
                                            <p:strVal val="#ppt_x"/>
                                          </p:val>
                                        </p:tav>
                                        <p:tav tm="100000">
                                          <p:val>
                                            <p:strVal val="#ppt_x"/>
                                          </p:val>
                                        </p:tav>
                                      </p:tavLst>
                                    </p:anim>
                                    <p:anim calcmode="lin" valueType="num">
                                      <p:cBhvr additive="base">
                                        <p:cTn id="64" dur="500" fill="hold"/>
                                        <p:tgtEl>
                                          <p:spTgt spid="51"/>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52"/>
                                        </p:tgtEl>
                                        <p:attrNameLst>
                                          <p:attrName>style.visibility</p:attrName>
                                        </p:attrNameLst>
                                      </p:cBhvr>
                                      <p:to>
                                        <p:strVal val="visible"/>
                                      </p:to>
                                    </p:set>
                                    <p:anim calcmode="lin" valueType="num">
                                      <p:cBhvr additive="base">
                                        <p:cTn id="67" dur="500" fill="hold"/>
                                        <p:tgtEl>
                                          <p:spTgt spid="52"/>
                                        </p:tgtEl>
                                        <p:attrNameLst>
                                          <p:attrName>ppt_x</p:attrName>
                                        </p:attrNameLst>
                                      </p:cBhvr>
                                      <p:tavLst>
                                        <p:tav tm="0">
                                          <p:val>
                                            <p:strVal val="#ppt_x"/>
                                          </p:val>
                                        </p:tav>
                                        <p:tav tm="100000">
                                          <p:val>
                                            <p:strVal val="#ppt_x"/>
                                          </p:val>
                                        </p:tav>
                                      </p:tavLst>
                                    </p:anim>
                                    <p:anim calcmode="lin" valueType="num">
                                      <p:cBhvr additive="base">
                                        <p:cTn id="68" dur="500" fill="hold"/>
                                        <p:tgtEl>
                                          <p:spTgt spid="5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1" grpId="0">
        <p:bldAsOne/>
      </p:bldGraphic>
      <p:bldGraphic spid="18" grpId="0">
        <p:bldAsOne/>
      </p:bldGraphic>
      <p:bldGraphic spid="29" grpId="0">
        <p:bldAsOne/>
      </p:bldGraphic>
      <p:bldGraphic spid="30" grpId="0">
        <p:bldAsOne/>
      </p:bldGraphic>
      <p:bldP spid="22" grpId="0" animBg="1"/>
      <p:bldP spid="32" grpId="0" animBg="1"/>
      <p:bldP spid="33" grpId="0" animBg="1"/>
      <p:bldP spid="34" grpId="0" animBg="1"/>
      <p:bldP spid="35" grpId="0" animBg="1"/>
      <p:bldP spid="36" grpId="0" animBg="1"/>
      <p:bldGraphic spid="47" grpId="0">
        <p:bldAsOne/>
      </p:bldGraphic>
      <p:bldGraphic spid="49" grpId="0">
        <p:bldAsOne/>
      </p:bldGraphic>
      <p:bldP spid="50" grpId="0" animBg="1"/>
      <p:bldP spid="51" grpId="0" animBg="1"/>
      <p:bldP spid="52"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62"/>
        <p:cNvGrpSpPr/>
        <p:nvPr/>
      </p:nvGrpSpPr>
      <p:grpSpPr>
        <a:xfrm>
          <a:off x="0" y="0"/>
          <a:ext cx="0" cy="0"/>
          <a:chOff x="0" y="0"/>
          <a:chExt cx="0" cy="0"/>
        </a:xfrm>
      </p:grpSpPr>
      <p:sp>
        <p:nvSpPr>
          <p:cNvPr id="563" name="Google Shape;563;p30"/>
          <p:cNvSpPr txBox="1">
            <a:spLocks noGrp="1"/>
          </p:cNvSpPr>
          <p:nvPr>
            <p:ph type="ctrTitle" idx="6"/>
          </p:nvPr>
        </p:nvSpPr>
        <p:spPr>
          <a:xfrm>
            <a:off x="311700" y="644550"/>
            <a:ext cx="8520600" cy="606600"/>
          </a:xfrm>
          <a:prstGeom prst="rect">
            <a:avLst/>
          </a:prstGeom>
        </p:spPr>
        <p:txBody>
          <a:bodyPr spcFirstLastPara="1" vert="horz" wrap="square" lIns="91425" tIns="91425" rIns="91425" bIns="91425" rtlCol="0" anchor="b" anchorCtr="0">
            <a:noAutofit/>
          </a:bodyPr>
          <a:lstStyle/>
          <a:p>
            <a:r>
              <a:rPr lang="es" dirty="0"/>
              <a:t>Tiện ích</a:t>
            </a:r>
            <a:endParaRPr dirty="0"/>
          </a:p>
        </p:txBody>
      </p:sp>
      <p:sp>
        <p:nvSpPr>
          <p:cNvPr id="564" name="Google Shape;564;p30"/>
          <p:cNvSpPr txBox="1">
            <a:spLocks noGrp="1"/>
          </p:cNvSpPr>
          <p:nvPr>
            <p:ph type="subTitle" idx="1"/>
          </p:nvPr>
        </p:nvSpPr>
        <p:spPr>
          <a:xfrm>
            <a:off x="3874950" y="3625075"/>
            <a:ext cx="1394100" cy="502500"/>
          </a:xfrm>
          <a:prstGeom prst="rect">
            <a:avLst/>
          </a:prstGeom>
        </p:spPr>
        <p:txBody>
          <a:bodyPr spcFirstLastPara="1" vert="horz" wrap="square" lIns="91425" tIns="91425" rIns="91425" bIns="91425" rtlCol="0" anchor="t" anchorCtr="0">
            <a:noAutofit/>
          </a:bodyPr>
          <a:lstStyle/>
          <a:p>
            <a:pPr marL="128588" indent="-128588" algn="l">
              <a:buClr>
                <a:schemeClr val="dk1"/>
              </a:buClr>
              <a:buSzPts val="1100"/>
              <a:buFont typeface="Courier New" panose="02070309020205020404" pitchFamily="49" charset="0"/>
              <a:buChar char="o"/>
            </a:pPr>
            <a:endParaRPr lang="en-US" sz="1100" dirty="0">
              <a:latin typeface="Roboto Black" panose="02000000000000000000" pitchFamily="2" charset="0"/>
              <a:ea typeface="Roboto Black" panose="02000000000000000000" pitchFamily="2" charset="0"/>
            </a:endParaRPr>
          </a:p>
          <a:p>
            <a:pPr marL="0" indent="0" algn="l">
              <a:buClr>
                <a:schemeClr val="dk1"/>
              </a:buClr>
              <a:buSzPts val="1100"/>
            </a:pPr>
            <a:r>
              <a:rPr lang="en-US" sz="1100" dirty="0" err="1">
                <a:latin typeface="Roboto Black" panose="02000000000000000000" pitchFamily="2" charset="0"/>
                <a:ea typeface="Roboto Black" panose="02000000000000000000" pitchFamily="2" charset="0"/>
              </a:rPr>
              <a:t>Nguồn</a:t>
            </a:r>
            <a:r>
              <a:rPr lang="en-US" sz="1100" dirty="0">
                <a:latin typeface="Roboto Black" panose="02000000000000000000" pitchFamily="2" charset="0"/>
                <a:ea typeface="Roboto Black" panose="02000000000000000000" pitchFamily="2" charset="0"/>
              </a:rPr>
              <a:t> </a:t>
            </a:r>
            <a:r>
              <a:rPr lang="en-US" sz="1100" dirty="0" err="1">
                <a:latin typeface="Roboto Black" panose="02000000000000000000" pitchFamily="2" charset="0"/>
                <a:ea typeface="Roboto Black" panose="02000000000000000000" pitchFamily="2" charset="0"/>
              </a:rPr>
              <a:t>tài</a:t>
            </a:r>
            <a:r>
              <a:rPr lang="en-US" sz="1100" dirty="0">
                <a:latin typeface="Roboto Black" panose="02000000000000000000" pitchFamily="2" charset="0"/>
                <a:ea typeface="Roboto Black" panose="02000000000000000000" pitchFamily="2" charset="0"/>
              </a:rPr>
              <a:t> </a:t>
            </a:r>
            <a:r>
              <a:rPr lang="en-US" sz="1100" dirty="0" err="1">
                <a:latin typeface="Roboto Black" panose="02000000000000000000" pitchFamily="2" charset="0"/>
                <a:ea typeface="Roboto Black" panose="02000000000000000000" pitchFamily="2" charset="0"/>
              </a:rPr>
              <a:t>liệu</a:t>
            </a:r>
            <a:r>
              <a:rPr lang="en-US" sz="1100" dirty="0">
                <a:latin typeface="Roboto Black" panose="02000000000000000000" pitchFamily="2" charset="0"/>
                <a:ea typeface="Roboto Black" panose="02000000000000000000" pitchFamily="2" charset="0"/>
              </a:rPr>
              <a:t> </a:t>
            </a:r>
            <a:r>
              <a:rPr lang="en-US" sz="1100" dirty="0" err="1">
                <a:latin typeface="Roboto Black" panose="02000000000000000000" pitchFamily="2" charset="0"/>
                <a:ea typeface="Roboto Black" panose="02000000000000000000" pitchFamily="2" charset="0"/>
              </a:rPr>
              <a:t>mở</a:t>
            </a:r>
            <a:r>
              <a:rPr lang="en-US" sz="1100" dirty="0">
                <a:latin typeface="Roboto Black" panose="02000000000000000000" pitchFamily="2" charset="0"/>
                <a:ea typeface="Roboto Black" panose="02000000000000000000" pitchFamily="2" charset="0"/>
              </a:rPr>
              <a:t>.</a:t>
            </a:r>
          </a:p>
          <a:p>
            <a:pPr marL="128588" indent="-128588" algn="l">
              <a:buClr>
                <a:schemeClr val="dk1"/>
              </a:buClr>
              <a:buSzPts val="1100"/>
              <a:buFont typeface="Courier New" panose="02070309020205020404" pitchFamily="49" charset="0"/>
              <a:buChar char="o"/>
            </a:pPr>
            <a:endParaRPr lang="en-US" sz="1100" dirty="0">
              <a:latin typeface="Roboto Black" panose="02000000000000000000" pitchFamily="2" charset="0"/>
              <a:ea typeface="Roboto Black" panose="02000000000000000000" pitchFamily="2" charset="0"/>
            </a:endParaRPr>
          </a:p>
          <a:p>
            <a:pPr marL="128588" indent="-128588" algn="l">
              <a:buClr>
                <a:schemeClr val="dk1"/>
              </a:buClr>
              <a:buSzPts val="1100"/>
              <a:buFont typeface="Courier New" panose="02070309020205020404" pitchFamily="49" charset="0"/>
              <a:buChar char="o"/>
            </a:pPr>
            <a:endParaRPr lang="en-US" sz="1100" dirty="0">
              <a:latin typeface="Roboto Black" panose="02000000000000000000" pitchFamily="2" charset="0"/>
              <a:ea typeface="Roboto Black" panose="02000000000000000000" pitchFamily="2" charset="0"/>
            </a:endParaRPr>
          </a:p>
          <a:p>
            <a:pPr marL="0" indent="0" algn="l">
              <a:buClr>
                <a:schemeClr val="dk1"/>
              </a:buClr>
              <a:buSzPts val="1100"/>
            </a:pPr>
            <a:r>
              <a:rPr lang="en-US" sz="1100" dirty="0">
                <a:latin typeface="Roboto Black" panose="02000000000000000000" pitchFamily="2" charset="0"/>
                <a:ea typeface="Roboto Black" panose="02000000000000000000" pitchFamily="2" charset="0"/>
              </a:rPr>
              <a:t>Có </a:t>
            </a:r>
            <a:r>
              <a:rPr lang="en-US" sz="1100" dirty="0" err="1">
                <a:latin typeface="Roboto Black" panose="02000000000000000000" pitchFamily="2" charset="0"/>
                <a:ea typeface="Roboto Black" panose="02000000000000000000" pitchFamily="2" charset="0"/>
              </a:rPr>
              <a:t>các</a:t>
            </a:r>
            <a:r>
              <a:rPr lang="en-US" sz="1100" dirty="0">
                <a:latin typeface="Roboto Black" panose="02000000000000000000" pitchFamily="2" charset="0"/>
                <a:ea typeface="Roboto Black" panose="02000000000000000000" pitchFamily="2" charset="0"/>
              </a:rPr>
              <a:t> </a:t>
            </a:r>
            <a:r>
              <a:rPr lang="en-US" sz="1100" dirty="0" err="1">
                <a:latin typeface="Roboto Black" panose="02000000000000000000" pitchFamily="2" charset="0"/>
                <a:ea typeface="Roboto Black" panose="02000000000000000000" pitchFamily="2" charset="0"/>
              </a:rPr>
              <a:t>công</a:t>
            </a:r>
            <a:r>
              <a:rPr lang="en-US" sz="1100" dirty="0">
                <a:latin typeface="Roboto Black" panose="02000000000000000000" pitchFamily="2" charset="0"/>
                <a:ea typeface="Roboto Black" panose="02000000000000000000" pitchFamily="2" charset="0"/>
              </a:rPr>
              <a:t> </a:t>
            </a:r>
            <a:r>
              <a:rPr lang="en-US" sz="1100" dirty="0" err="1">
                <a:latin typeface="Roboto Black" panose="02000000000000000000" pitchFamily="2" charset="0"/>
                <a:ea typeface="Roboto Black" panose="02000000000000000000" pitchFamily="2" charset="0"/>
              </a:rPr>
              <a:t>cụ</a:t>
            </a:r>
            <a:r>
              <a:rPr lang="en-US" sz="1100" dirty="0">
                <a:latin typeface="Roboto Black" panose="02000000000000000000" pitchFamily="2" charset="0"/>
                <a:ea typeface="Roboto Black" panose="02000000000000000000" pitchFamily="2" charset="0"/>
              </a:rPr>
              <a:t> </a:t>
            </a:r>
            <a:r>
              <a:rPr lang="en-US" sz="1100" dirty="0" err="1">
                <a:latin typeface="Roboto Black" panose="02000000000000000000" pitchFamily="2" charset="0"/>
                <a:ea typeface="Roboto Black" panose="02000000000000000000" pitchFamily="2" charset="0"/>
              </a:rPr>
              <a:t>tốt</a:t>
            </a:r>
            <a:r>
              <a:rPr lang="en-US" sz="1100" dirty="0">
                <a:latin typeface="Roboto Black" panose="02000000000000000000" pitchFamily="2" charset="0"/>
                <a:ea typeface="Roboto Black" panose="02000000000000000000" pitchFamily="2" charset="0"/>
              </a:rPr>
              <a:t>, </a:t>
            </a:r>
            <a:r>
              <a:rPr lang="en-US" sz="1100" dirty="0" err="1">
                <a:latin typeface="Roboto Black" panose="02000000000000000000" pitchFamily="2" charset="0"/>
                <a:ea typeface="Roboto Black" panose="02000000000000000000" pitchFamily="2" charset="0"/>
              </a:rPr>
              <a:t>không</a:t>
            </a:r>
            <a:r>
              <a:rPr lang="en-US" sz="1100" dirty="0">
                <a:latin typeface="Roboto Black" panose="02000000000000000000" pitchFamily="2" charset="0"/>
                <a:ea typeface="Roboto Black" panose="02000000000000000000" pitchFamily="2" charset="0"/>
              </a:rPr>
              <a:t> </a:t>
            </a:r>
            <a:r>
              <a:rPr lang="en-US" sz="1100" dirty="0" err="1">
                <a:latin typeface="Roboto Black" panose="02000000000000000000" pitchFamily="2" charset="0"/>
                <a:ea typeface="Roboto Black" panose="02000000000000000000" pitchFamily="2" charset="0"/>
              </a:rPr>
              <a:t>đa</a:t>
            </a:r>
            <a:r>
              <a:rPr lang="en-US" sz="1100" dirty="0">
                <a:latin typeface="Roboto Black" panose="02000000000000000000" pitchFamily="2" charset="0"/>
                <a:ea typeface="Roboto Black" panose="02000000000000000000" pitchFamily="2" charset="0"/>
              </a:rPr>
              <a:t> </a:t>
            </a:r>
            <a:r>
              <a:rPr lang="en-US" sz="1100" dirty="0" err="1">
                <a:latin typeface="Roboto Black" panose="02000000000000000000" pitchFamily="2" charset="0"/>
                <a:ea typeface="Roboto Black" panose="02000000000000000000" pitchFamily="2" charset="0"/>
              </a:rPr>
              <a:t>dạng</a:t>
            </a:r>
            <a:r>
              <a:rPr lang="en-US" sz="1100" dirty="0">
                <a:latin typeface="Roboto Black" panose="02000000000000000000" pitchFamily="2" charset="0"/>
                <a:ea typeface="Roboto Black" panose="02000000000000000000" pitchFamily="2" charset="0"/>
              </a:rPr>
              <a:t>.</a:t>
            </a:r>
            <a:endParaRPr sz="1100" dirty="0">
              <a:latin typeface="Roboto Black" panose="02000000000000000000" pitchFamily="2" charset="0"/>
              <a:ea typeface="Roboto Black" panose="02000000000000000000" pitchFamily="2" charset="0"/>
            </a:endParaRPr>
          </a:p>
        </p:txBody>
      </p:sp>
      <p:sp>
        <p:nvSpPr>
          <p:cNvPr id="565" name="Google Shape;565;p30"/>
          <p:cNvSpPr txBox="1">
            <a:spLocks noGrp="1"/>
          </p:cNvSpPr>
          <p:nvPr>
            <p:ph type="subTitle" idx="2"/>
          </p:nvPr>
        </p:nvSpPr>
        <p:spPr>
          <a:xfrm>
            <a:off x="5813500" y="3639800"/>
            <a:ext cx="1394100" cy="502500"/>
          </a:xfrm>
          <a:prstGeom prst="rect">
            <a:avLst/>
          </a:prstGeom>
        </p:spPr>
        <p:txBody>
          <a:bodyPr spcFirstLastPara="1" vert="horz" wrap="square" lIns="91425" tIns="91425" rIns="91425" bIns="91425" rtlCol="0" anchor="t" anchorCtr="0">
            <a:noAutofit/>
          </a:bodyPr>
          <a:lstStyle/>
          <a:p>
            <a:pPr marL="0" indent="0">
              <a:buClr>
                <a:schemeClr val="dk1"/>
              </a:buClr>
              <a:buSzPts val="1100"/>
            </a:pPr>
            <a:endParaRPr lang="es" sz="900" dirty="0">
              <a:solidFill>
                <a:schemeClr val="lt1"/>
              </a:solidFill>
            </a:endParaRPr>
          </a:p>
          <a:p>
            <a:pPr marL="0" indent="0" algn="l">
              <a:buClr>
                <a:schemeClr val="dk1"/>
              </a:buClr>
              <a:buSzPts val="1100"/>
            </a:pPr>
            <a:r>
              <a:rPr lang="en-US" sz="1100" dirty="0">
                <a:solidFill>
                  <a:schemeClr val="lt1"/>
                </a:solidFill>
                <a:latin typeface="Roboto Black" panose="02000000000000000000" pitchFamily="2" charset="0"/>
                <a:ea typeface="Roboto Black" panose="02000000000000000000" pitchFamily="2" charset="0"/>
              </a:rPr>
              <a:t>Kho </a:t>
            </a:r>
            <a:r>
              <a:rPr lang="en-US" sz="1100" dirty="0" err="1">
                <a:solidFill>
                  <a:schemeClr val="lt1"/>
                </a:solidFill>
                <a:latin typeface="Roboto Black" panose="02000000000000000000" pitchFamily="2" charset="0"/>
                <a:ea typeface="Roboto Black" panose="02000000000000000000" pitchFamily="2" charset="0"/>
              </a:rPr>
              <a:t>ứng</a:t>
            </a:r>
            <a:r>
              <a:rPr lang="en-US" sz="1100" dirty="0">
                <a:solidFill>
                  <a:schemeClr val="lt1"/>
                </a:solidFill>
                <a:latin typeface="Roboto Black" panose="02000000000000000000" pitchFamily="2" charset="0"/>
                <a:ea typeface="Roboto Black" panose="02000000000000000000" pitchFamily="2" charset="0"/>
              </a:rPr>
              <a:t> </a:t>
            </a:r>
            <a:r>
              <a:rPr lang="en-US" sz="1100" dirty="0" err="1">
                <a:solidFill>
                  <a:schemeClr val="lt1"/>
                </a:solidFill>
                <a:latin typeface="Roboto Black" panose="02000000000000000000" pitchFamily="2" charset="0"/>
                <a:ea typeface="Roboto Black" panose="02000000000000000000" pitchFamily="2" charset="0"/>
              </a:rPr>
              <a:t>dụng</a:t>
            </a:r>
            <a:r>
              <a:rPr lang="en-US" sz="1100" dirty="0">
                <a:solidFill>
                  <a:schemeClr val="lt1"/>
                </a:solidFill>
                <a:latin typeface="Roboto Black" panose="02000000000000000000" pitchFamily="2" charset="0"/>
                <a:ea typeface="Roboto Black" panose="02000000000000000000" pitchFamily="2" charset="0"/>
              </a:rPr>
              <a:t> </a:t>
            </a:r>
            <a:r>
              <a:rPr lang="en-US" sz="1100" dirty="0" err="1">
                <a:solidFill>
                  <a:schemeClr val="lt1"/>
                </a:solidFill>
                <a:latin typeface="Roboto Black" panose="02000000000000000000" pitchFamily="2" charset="0"/>
                <a:ea typeface="Roboto Black" panose="02000000000000000000" pitchFamily="2" charset="0"/>
              </a:rPr>
              <a:t>khá</a:t>
            </a:r>
            <a:r>
              <a:rPr lang="en-US" sz="1100" dirty="0">
                <a:solidFill>
                  <a:schemeClr val="lt1"/>
                </a:solidFill>
                <a:latin typeface="Roboto Black" panose="02000000000000000000" pitchFamily="2" charset="0"/>
                <a:ea typeface="Roboto Black" panose="02000000000000000000" pitchFamily="2" charset="0"/>
              </a:rPr>
              <a:t> </a:t>
            </a:r>
            <a:r>
              <a:rPr lang="en-US" sz="1100" dirty="0" err="1">
                <a:solidFill>
                  <a:schemeClr val="lt1"/>
                </a:solidFill>
                <a:latin typeface="Roboto Black" panose="02000000000000000000" pitchFamily="2" charset="0"/>
                <a:ea typeface="Roboto Black" panose="02000000000000000000" pitchFamily="2" charset="0"/>
              </a:rPr>
              <a:t>nghèo</a:t>
            </a:r>
            <a:r>
              <a:rPr lang="en-US" sz="1100" dirty="0">
                <a:solidFill>
                  <a:schemeClr val="lt1"/>
                </a:solidFill>
                <a:latin typeface="Roboto Black" panose="02000000000000000000" pitchFamily="2" charset="0"/>
                <a:ea typeface="Roboto Black" panose="02000000000000000000" pitchFamily="2" charset="0"/>
              </a:rPr>
              <a:t> </a:t>
            </a:r>
            <a:r>
              <a:rPr lang="en-US" sz="1100" dirty="0" err="1">
                <a:solidFill>
                  <a:schemeClr val="lt1"/>
                </a:solidFill>
                <a:latin typeface="Roboto Black" panose="02000000000000000000" pitchFamily="2" charset="0"/>
                <a:ea typeface="Roboto Black" panose="02000000000000000000" pitchFamily="2" charset="0"/>
              </a:rPr>
              <a:t>nàn</a:t>
            </a:r>
            <a:r>
              <a:rPr lang="en-US" sz="1100" dirty="0">
                <a:solidFill>
                  <a:schemeClr val="lt1"/>
                </a:solidFill>
                <a:latin typeface="Roboto Black" panose="02000000000000000000" pitchFamily="2" charset="0"/>
                <a:ea typeface="Roboto Black" panose="02000000000000000000" pitchFamily="2" charset="0"/>
              </a:rPr>
              <a:t>.</a:t>
            </a:r>
            <a:endParaRPr lang="es" sz="1100" dirty="0">
              <a:solidFill>
                <a:schemeClr val="lt1"/>
              </a:solidFill>
              <a:latin typeface="Roboto Black" panose="02000000000000000000" pitchFamily="2" charset="0"/>
              <a:ea typeface="Roboto Black" panose="02000000000000000000" pitchFamily="2" charset="0"/>
            </a:endParaRPr>
          </a:p>
          <a:p>
            <a:pPr marL="0" indent="0" algn="l">
              <a:buClr>
                <a:schemeClr val="dk1"/>
              </a:buClr>
              <a:buSzPts val="1100"/>
            </a:pPr>
            <a:endParaRPr lang="en-US" sz="1100" dirty="0">
              <a:solidFill>
                <a:schemeClr val="lt1"/>
              </a:solidFill>
              <a:latin typeface="Roboto Black" panose="02000000000000000000" pitchFamily="2" charset="0"/>
              <a:ea typeface="Roboto Black" panose="02000000000000000000" pitchFamily="2" charset="0"/>
            </a:endParaRPr>
          </a:p>
          <a:p>
            <a:pPr marL="0" indent="0" algn="l">
              <a:buClr>
                <a:schemeClr val="dk1"/>
              </a:buClr>
              <a:buSzPts val="1100"/>
            </a:pPr>
            <a:r>
              <a:rPr lang="en-US" sz="1100" dirty="0">
                <a:solidFill>
                  <a:schemeClr val="lt1"/>
                </a:solidFill>
                <a:latin typeface="Roboto Black" panose="02000000000000000000" pitchFamily="2" charset="0"/>
                <a:ea typeface="Roboto Black" panose="02000000000000000000" pitchFamily="2" charset="0"/>
              </a:rPr>
              <a:t>Có </a:t>
            </a:r>
            <a:r>
              <a:rPr lang="en-US" sz="1100" dirty="0" err="1">
                <a:solidFill>
                  <a:schemeClr val="lt1"/>
                </a:solidFill>
                <a:latin typeface="Roboto Black" panose="02000000000000000000" pitchFamily="2" charset="0"/>
                <a:ea typeface="Roboto Black" panose="02000000000000000000" pitchFamily="2" charset="0"/>
              </a:rPr>
              <a:t>thể</a:t>
            </a:r>
            <a:r>
              <a:rPr lang="en-US" sz="1100" dirty="0">
                <a:solidFill>
                  <a:schemeClr val="lt1"/>
                </a:solidFill>
                <a:latin typeface="Roboto Black" panose="02000000000000000000" pitchFamily="2" charset="0"/>
                <a:ea typeface="Roboto Black" panose="02000000000000000000" pitchFamily="2" charset="0"/>
              </a:rPr>
              <a:t> </a:t>
            </a:r>
            <a:r>
              <a:rPr lang="en-US" sz="1100" dirty="0" err="1">
                <a:solidFill>
                  <a:schemeClr val="lt1"/>
                </a:solidFill>
                <a:latin typeface="Roboto Black" panose="02000000000000000000" pitchFamily="2" charset="0"/>
                <a:ea typeface="Roboto Black" panose="02000000000000000000" pitchFamily="2" charset="0"/>
              </a:rPr>
              <a:t>làm</a:t>
            </a:r>
            <a:r>
              <a:rPr lang="en-US" sz="1100" dirty="0">
                <a:solidFill>
                  <a:schemeClr val="lt1"/>
                </a:solidFill>
                <a:latin typeface="Roboto Black" panose="02000000000000000000" pitchFamily="2" charset="0"/>
                <a:ea typeface="Roboto Black" panose="02000000000000000000" pitchFamily="2" charset="0"/>
              </a:rPr>
              <a:t> </a:t>
            </a:r>
            <a:r>
              <a:rPr lang="en-US" sz="1100" dirty="0" err="1">
                <a:solidFill>
                  <a:schemeClr val="lt1"/>
                </a:solidFill>
                <a:latin typeface="Roboto Black" panose="02000000000000000000" pitchFamily="2" charset="0"/>
                <a:ea typeface="Roboto Black" panose="02000000000000000000" pitchFamily="2" charset="0"/>
              </a:rPr>
              <a:t>việc</a:t>
            </a:r>
            <a:r>
              <a:rPr lang="en-US" sz="1100" dirty="0">
                <a:solidFill>
                  <a:schemeClr val="lt1"/>
                </a:solidFill>
                <a:latin typeface="Roboto Black" panose="02000000000000000000" pitchFamily="2" charset="0"/>
                <a:ea typeface="Roboto Black" panose="02000000000000000000" pitchFamily="2" charset="0"/>
              </a:rPr>
              <a:t> </a:t>
            </a:r>
            <a:r>
              <a:rPr lang="en-US" sz="1100" dirty="0" err="1">
                <a:solidFill>
                  <a:schemeClr val="lt1"/>
                </a:solidFill>
                <a:latin typeface="Roboto Black" panose="02000000000000000000" pitchFamily="2" charset="0"/>
                <a:ea typeface="Roboto Black" panose="02000000000000000000" pitchFamily="2" charset="0"/>
              </a:rPr>
              <a:t>hiệu</a:t>
            </a:r>
            <a:r>
              <a:rPr lang="en-US" sz="1100" dirty="0">
                <a:solidFill>
                  <a:schemeClr val="lt1"/>
                </a:solidFill>
                <a:latin typeface="Roboto Black" panose="02000000000000000000" pitchFamily="2" charset="0"/>
                <a:ea typeface="Roboto Black" panose="02000000000000000000" pitchFamily="2" charset="0"/>
              </a:rPr>
              <a:t> </a:t>
            </a:r>
            <a:r>
              <a:rPr lang="en-US" sz="1100" dirty="0" err="1">
                <a:solidFill>
                  <a:schemeClr val="lt1"/>
                </a:solidFill>
                <a:latin typeface="Roboto Black" panose="02000000000000000000" pitchFamily="2" charset="0"/>
                <a:ea typeface="Roboto Black" panose="02000000000000000000" pitchFamily="2" charset="0"/>
              </a:rPr>
              <a:t>quả</a:t>
            </a:r>
            <a:r>
              <a:rPr lang="en-US" sz="1100" dirty="0">
                <a:solidFill>
                  <a:schemeClr val="lt1"/>
                </a:solidFill>
                <a:latin typeface="Roboto Black" panose="02000000000000000000" pitchFamily="2" charset="0"/>
                <a:ea typeface="Roboto Black" panose="02000000000000000000" pitchFamily="2" charset="0"/>
              </a:rPr>
              <a:t>.</a:t>
            </a:r>
            <a:endParaRPr sz="1100" dirty="0">
              <a:latin typeface="Roboto Black" panose="02000000000000000000" pitchFamily="2" charset="0"/>
              <a:ea typeface="Roboto Black" panose="02000000000000000000" pitchFamily="2" charset="0"/>
            </a:endParaRPr>
          </a:p>
        </p:txBody>
      </p:sp>
      <p:sp>
        <p:nvSpPr>
          <p:cNvPr id="566" name="Google Shape;566;p30"/>
          <p:cNvSpPr txBox="1">
            <a:spLocks noGrp="1"/>
          </p:cNvSpPr>
          <p:nvPr>
            <p:ph type="subTitle" idx="3"/>
          </p:nvPr>
        </p:nvSpPr>
        <p:spPr>
          <a:xfrm>
            <a:off x="1936387" y="3619725"/>
            <a:ext cx="1394100" cy="502500"/>
          </a:xfrm>
          <a:prstGeom prst="rect">
            <a:avLst/>
          </a:prstGeom>
        </p:spPr>
        <p:txBody>
          <a:bodyPr spcFirstLastPara="1" vert="horz" wrap="square" lIns="91425" tIns="91425" rIns="91425" bIns="91425" rtlCol="0" anchor="t" anchorCtr="0">
            <a:noAutofit/>
          </a:bodyPr>
          <a:lstStyle/>
          <a:p>
            <a:pPr marL="0" indent="0" algn="l"/>
            <a:endParaRPr lang="en-US" sz="1100" dirty="0">
              <a:latin typeface="Roboto Black" panose="02000000000000000000" pitchFamily="2" charset="0"/>
              <a:ea typeface="Roboto Black" panose="02000000000000000000" pitchFamily="2" charset="0"/>
            </a:endParaRPr>
          </a:p>
          <a:p>
            <a:pPr marL="0" indent="0" algn="l"/>
            <a:r>
              <a:rPr lang="en-US" sz="1100" dirty="0">
                <a:latin typeface="Roboto Black" panose="02000000000000000000" pitchFamily="2" charset="0"/>
                <a:ea typeface="Roboto Black" panose="02000000000000000000" pitchFamily="2" charset="0"/>
              </a:rPr>
              <a:t>Kho </a:t>
            </a:r>
            <a:r>
              <a:rPr lang="en-US" sz="1100" dirty="0" err="1">
                <a:latin typeface="Roboto Black" panose="02000000000000000000" pitchFamily="2" charset="0"/>
                <a:ea typeface="Roboto Black" panose="02000000000000000000" pitchFamily="2" charset="0"/>
              </a:rPr>
              <a:t>ứng</a:t>
            </a:r>
            <a:r>
              <a:rPr lang="en-US" sz="1100" dirty="0">
                <a:latin typeface="Roboto Black" panose="02000000000000000000" pitchFamily="2" charset="0"/>
                <a:ea typeface="Roboto Black" panose="02000000000000000000" pitchFamily="2" charset="0"/>
              </a:rPr>
              <a:t> </a:t>
            </a:r>
            <a:r>
              <a:rPr lang="en-US" sz="1100" dirty="0" err="1">
                <a:latin typeface="Roboto Black" panose="02000000000000000000" pitchFamily="2" charset="0"/>
                <a:ea typeface="Roboto Black" panose="02000000000000000000" pitchFamily="2" charset="0"/>
              </a:rPr>
              <a:t>dụng</a:t>
            </a:r>
            <a:r>
              <a:rPr lang="en-US" sz="1100" dirty="0">
                <a:latin typeface="Roboto Black" panose="02000000000000000000" pitchFamily="2" charset="0"/>
                <a:ea typeface="Roboto Black" panose="02000000000000000000" pitchFamily="2" charset="0"/>
              </a:rPr>
              <a:t> </a:t>
            </a:r>
            <a:r>
              <a:rPr lang="en-US" sz="1100" dirty="0" err="1">
                <a:latin typeface="Roboto Black" panose="02000000000000000000" pitchFamily="2" charset="0"/>
                <a:ea typeface="Roboto Black" panose="02000000000000000000" pitchFamily="2" charset="0"/>
              </a:rPr>
              <a:t>phong</a:t>
            </a:r>
            <a:r>
              <a:rPr lang="en-US" sz="1100" dirty="0">
                <a:latin typeface="Roboto Black" panose="02000000000000000000" pitchFamily="2" charset="0"/>
                <a:ea typeface="Roboto Black" panose="02000000000000000000" pitchFamily="2" charset="0"/>
              </a:rPr>
              <a:t> </a:t>
            </a:r>
            <a:r>
              <a:rPr lang="en-US" sz="1100" dirty="0" err="1">
                <a:latin typeface="Roboto Black" panose="02000000000000000000" pitchFamily="2" charset="0"/>
                <a:ea typeface="Roboto Black" panose="02000000000000000000" pitchFamily="2" charset="0"/>
              </a:rPr>
              <a:t>phú</a:t>
            </a:r>
            <a:r>
              <a:rPr lang="en-US" sz="1100" dirty="0">
                <a:latin typeface="Roboto Black" panose="02000000000000000000" pitchFamily="2" charset="0"/>
                <a:ea typeface="Roboto Black" panose="02000000000000000000" pitchFamily="2" charset="0"/>
              </a:rPr>
              <a:t>.</a:t>
            </a:r>
            <a:endParaRPr lang="es" sz="1100" dirty="0">
              <a:latin typeface="Roboto Black" panose="02000000000000000000" pitchFamily="2" charset="0"/>
              <a:ea typeface="Roboto Black" panose="02000000000000000000" pitchFamily="2" charset="0"/>
            </a:endParaRPr>
          </a:p>
          <a:p>
            <a:pPr marL="0" indent="0" algn="l"/>
            <a:endParaRPr lang="es" sz="1100" dirty="0">
              <a:latin typeface="Roboto Black" panose="02000000000000000000" pitchFamily="2" charset="0"/>
              <a:ea typeface="Roboto Black" panose="02000000000000000000" pitchFamily="2" charset="0"/>
            </a:endParaRPr>
          </a:p>
          <a:p>
            <a:pPr marL="0" indent="0" algn="l"/>
            <a:r>
              <a:rPr lang="es" sz="1100" dirty="0">
                <a:latin typeface="Roboto Black" panose="02000000000000000000" pitchFamily="2" charset="0"/>
                <a:ea typeface="Roboto Black" panose="02000000000000000000" pitchFamily="2" charset="0"/>
              </a:rPr>
              <a:t>Các công cụ làm việc hữu hiệu.</a:t>
            </a:r>
            <a:endParaRPr sz="1100" dirty="0">
              <a:latin typeface="Roboto Black" panose="02000000000000000000" pitchFamily="2" charset="0"/>
              <a:ea typeface="Roboto Black" panose="02000000000000000000" pitchFamily="2" charset="0"/>
            </a:endParaRPr>
          </a:p>
        </p:txBody>
      </p:sp>
      <p:sp>
        <p:nvSpPr>
          <p:cNvPr id="567" name="Google Shape;567;p30"/>
          <p:cNvSpPr txBox="1">
            <a:spLocks noGrp="1"/>
          </p:cNvSpPr>
          <p:nvPr>
            <p:ph type="ctrTitle"/>
          </p:nvPr>
        </p:nvSpPr>
        <p:spPr>
          <a:xfrm>
            <a:off x="3533994" y="3503375"/>
            <a:ext cx="2076000" cy="196200"/>
          </a:xfrm>
          <a:prstGeom prst="rect">
            <a:avLst/>
          </a:prstGeom>
        </p:spPr>
        <p:txBody>
          <a:bodyPr spcFirstLastPara="1" vert="horz" wrap="square" lIns="91425" tIns="91425" rIns="91425" bIns="91425" rtlCol="0" anchor="b" anchorCtr="0">
            <a:noAutofit/>
          </a:bodyPr>
          <a:lstStyle/>
          <a:p>
            <a:r>
              <a:rPr lang="es" sz="1200" dirty="0"/>
              <a:t>Linux</a:t>
            </a:r>
            <a:endParaRPr sz="1200" dirty="0"/>
          </a:p>
        </p:txBody>
      </p:sp>
      <p:sp>
        <p:nvSpPr>
          <p:cNvPr id="568" name="Google Shape;568;p30"/>
          <p:cNvSpPr txBox="1">
            <a:spLocks noGrp="1"/>
          </p:cNvSpPr>
          <p:nvPr>
            <p:ph type="ctrTitle" idx="4"/>
          </p:nvPr>
        </p:nvSpPr>
        <p:spPr>
          <a:xfrm>
            <a:off x="5472556" y="3523450"/>
            <a:ext cx="2076000" cy="196200"/>
          </a:xfrm>
          <a:prstGeom prst="rect">
            <a:avLst/>
          </a:prstGeom>
        </p:spPr>
        <p:txBody>
          <a:bodyPr spcFirstLastPara="1" vert="horz" wrap="square" lIns="91425" tIns="91425" rIns="91425" bIns="91425" rtlCol="0" anchor="b" anchorCtr="0">
            <a:noAutofit/>
          </a:bodyPr>
          <a:lstStyle/>
          <a:p>
            <a:r>
              <a:rPr lang="es" sz="1200" dirty="0"/>
              <a:t>Mac</a:t>
            </a:r>
            <a:endParaRPr sz="1200" dirty="0"/>
          </a:p>
        </p:txBody>
      </p:sp>
      <p:sp>
        <p:nvSpPr>
          <p:cNvPr id="569" name="Google Shape;569;p30"/>
          <p:cNvSpPr txBox="1">
            <a:spLocks noGrp="1"/>
          </p:cNvSpPr>
          <p:nvPr>
            <p:ph type="ctrTitle" idx="5"/>
          </p:nvPr>
        </p:nvSpPr>
        <p:spPr>
          <a:xfrm>
            <a:off x="1595444" y="3503375"/>
            <a:ext cx="2076000" cy="196200"/>
          </a:xfrm>
          <a:prstGeom prst="rect">
            <a:avLst/>
          </a:prstGeom>
        </p:spPr>
        <p:txBody>
          <a:bodyPr spcFirstLastPara="1" vert="horz" wrap="square" lIns="91425" tIns="91425" rIns="91425" bIns="91425" rtlCol="0" anchor="b" anchorCtr="0">
            <a:noAutofit/>
          </a:bodyPr>
          <a:lstStyle/>
          <a:p>
            <a:r>
              <a:rPr lang="es" sz="1200" dirty="0"/>
              <a:t>Microsoft window</a:t>
            </a:r>
            <a:endParaRPr sz="1200" dirty="0"/>
          </a:p>
        </p:txBody>
      </p:sp>
      <p:sp>
        <p:nvSpPr>
          <p:cNvPr id="570" name="Google Shape;570;p30"/>
          <p:cNvSpPr/>
          <p:nvPr/>
        </p:nvSpPr>
        <p:spPr>
          <a:xfrm>
            <a:off x="1916501" y="3140312"/>
            <a:ext cx="1432353" cy="275589"/>
          </a:xfrm>
          <a:custGeom>
            <a:avLst/>
            <a:gdLst/>
            <a:ahLst/>
            <a:cxnLst/>
            <a:rect l="l" t="t" r="r" b="b"/>
            <a:pathLst>
              <a:path w="76189" h="14659" extrusionOk="0">
                <a:moveTo>
                  <a:pt x="1108" y="1"/>
                </a:moveTo>
                <a:cubicBezTo>
                  <a:pt x="511" y="1"/>
                  <a:pt x="0" y="512"/>
                  <a:pt x="0" y="1109"/>
                </a:cubicBezTo>
                <a:lnTo>
                  <a:pt x="0" y="13636"/>
                </a:lnTo>
                <a:cubicBezTo>
                  <a:pt x="0" y="14318"/>
                  <a:pt x="533" y="14659"/>
                  <a:pt x="1065" y="14659"/>
                </a:cubicBezTo>
                <a:cubicBezTo>
                  <a:pt x="1598" y="14659"/>
                  <a:pt x="2131" y="14318"/>
                  <a:pt x="2131" y="13636"/>
                </a:cubicBezTo>
                <a:lnTo>
                  <a:pt x="2131" y="2131"/>
                </a:lnTo>
                <a:lnTo>
                  <a:pt x="74058" y="2131"/>
                </a:lnTo>
                <a:lnTo>
                  <a:pt x="74058" y="13636"/>
                </a:lnTo>
                <a:cubicBezTo>
                  <a:pt x="74058" y="14233"/>
                  <a:pt x="74569" y="14659"/>
                  <a:pt x="75166" y="14659"/>
                </a:cubicBezTo>
                <a:cubicBezTo>
                  <a:pt x="75763" y="14659"/>
                  <a:pt x="76189" y="14233"/>
                  <a:pt x="76189" y="13636"/>
                </a:cubicBezTo>
                <a:lnTo>
                  <a:pt x="76189" y="1109"/>
                </a:lnTo>
                <a:cubicBezTo>
                  <a:pt x="76189" y="512"/>
                  <a:pt x="75763" y="1"/>
                  <a:pt x="75166" y="1"/>
                </a:cubicBezTo>
                <a:close/>
              </a:path>
            </a:pathLst>
          </a:custGeom>
          <a:solidFill>
            <a:srgbClr val="FFFFFF"/>
          </a:solidFill>
          <a:ln>
            <a:noFill/>
          </a:ln>
        </p:spPr>
        <p:txBody>
          <a:bodyPr spcFirstLastPara="1" wrap="square" lIns="91425" tIns="91425" rIns="91425" bIns="91425" anchor="ctr" anchorCtr="0">
            <a:noAutofit/>
          </a:bodyPr>
          <a:lstStyle/>
          <a:p>
            <a:endParaRPr sz="1800"/>
          </a:p>
        </p:txBody>
      </p:sp>
      <p:sp>
        <p:nvSpPr>
          <p:cNvPr id="571" name="Google Shape;571;p30"/>
          <p:cNvSpPr/>
          <p:nvPr/>
        </p:nvSpPr>
        <p:spPr>
          <a:xfrm>
            <a:off x="2122875" y="1871869"/>
            <a:ext cx="1028623" cy="905784"/>
          </a:xfrm>
          <a:custGeom>
            <a:avLst/>
            <a:gdLst/>
            <a:ahLst/>
            <a:cxnLst/>
            <a:rect l="l" t="t" r="r" b="b"/>
            <a:pathLst>
              <a:path w="54714" h="48180" extrusionOk="0">
                <a:moveTo>
                  <a:pt x="27354" y="1"/>
                </a:moveTo>
                <a:cubicBezTo>
                  <a:pt x="24282" y="1"/>
                  <a:pt x="21161" y="594"/>
                  <a:pt x="18153" y="1847"/>
                </a:cubicBezTo>
                <a:cubicBezTo>
                  <a:pt x="5881" y="6960"/>
                  <a:pt x="1" y="21022"/>
                  <a:pt x="5114" y="33294"/>
                </a:cubicBezTo>
                <a:cubicBezTo>
                  <a:pt x="8974" y="42558"/>
                  <a:pt x="17933" y="48179"/>
                  <a:pt x="27372" y="48179"/>
                </a:cubicBezTo>
                <a:cubicBezTo>
                  <a:pt x="30437" y="48179"/>
                  <a:pt x="33553" y="47586"/>
                  <a:pt x="36561" y="46333"/>
                </a:cubicBezTo>
                <a:cubicBezTo>
                  <a:pt x="48918" y="41220"/>
                  <a:pt x="54713" y="27158"/>
                  <a:pt x="49600" y="14886"/>
                </a:cubicBezTo>
                <a:cubicBezTo>
                  <a:pt x="45805" y="5622"/>
                  <a:pt x="36813" y="1"/>
                  <a:pt x="27354" y="1"/>
                </a:cubicBezTo>
                <a:close/>
              </a:path>
            </a:pathLst>
          </a:custGeom>
          <a:solidFill>
            <a:srgbClr val="48FFD5"/>
          </a:solidFill>
          <a:ln>
            <a:noFill/>
          </a:ln>
        </p:spPr>
        <p:txBody>
          <a:bodyPr spcFirstLastPara="1" wrap="square" lIns="91425" tIns="91425" rIns="91425" bIns="91425" anchor="ctr" anchorCtr="0">
            <a:noAutofit/>
          </a:bodyPr>
          <a:lstStyle/>
          <a:p>
            <a:endParaRPr sz="1800"/>
          </a:p>
        </p:txBody>
      </p:sp>
      <p:sp>
        <p:nvSpPr>
          <p:cNvPr id="572" name="Google Shape;572;p30"/>
          <p:cNvSpPr/>
          <p:nvPr/>
        </p:nvSpPr>
        <p:spPr>
          <a:xfrm>
            <a:off x="2612636" y="2263790"/>
            <a:ext cx="40082" cy="916068"/>
          </a:xfrm>
          <a:custGeom>
            <a:avLst/>
            <a:gdLst/>
            <a:ahLst/>
            <a:cxnLst/>
            <a:rect l="l" t="t" r="r" b="b"/>
            <a:pathLst>
              <a:path w="2132" h="48727" extrusionOk="0">
                <a:moveTo>
                  <a:pt x="1066" y="1"/>
                </a:moveTo>
                <a:cubicBezTo>
                  <a:pt x="533" y="1"/>
                  <a:pt x="1" y="363"/>
                  <a:pt x="1" y="1087"/>
                </a:cubicBezTo>
                <a:lnTo>
                  <a:pt x="1" y="47704"/>
                </a:lnTo>
                <a:cubicBezTo>
                  <a:pt x="1" y="48300"/>
                  <a:pt x="427" y="48726"/>
                  <a:pt x="1023" y="48726"/>
                </a:cubicBezTo>
                <a:cubicBezTo>
                  <a:pt x="1620" y="48726"/>
                  <a:pt x="2131" y="48300"/>
                  <a:pt x="2131" y="47704"/>
                </a:cubicBezTo>
                <a:lnTo>
                  <a:pt x="2131" y="1087"/>
                </a:lnTo>
                <a:cubicBezTo>
                  <a:pt x="2131" y="363"/>
                  <a:pt x="1599" y="1"/>
                  <a:pt x="1066" y="1"/>
                </a:cubicBezTo>
                <a:close/>
              </a:path>
            </a:pathLst>
          </a:custGeom>
          <a:solidFill>
            <a:schemeClr val="bg1"/>
          </a:solidFill>
          <a:ln>
            <a:noFill/>
          </a:ln>
        </p:spPr>
        <p:txBody>
          <a:bodyPr spcFirstLastPara="1" wrap="square" lIns="91425" tIns="91425" rIns="91425" bIns="91425" anchor="ctr" anchorCtr="0">
            <a:noAutofit/>
          </a:bodyPr>
          <a:lstStyle/>
          <a:p>
            <a:endParaRPr sz="1800"/>
          </a:p>
        </p:txBody>
      </p:sp>
      <p:sp>
        <p:nvSpPr>
          <p:cNvPr id="573" name="Google Shape;573;p30"/>
          <p:cNvSpPr/>
          <p:nvPr/>
        </p:nvSpPr>
        <p:spPr>
          <a:xfrm>
            <a:off x="2248655" y="2010647"/>
            <a:ext cx="727410" cy="641042"/>
          </a:xfrm>
          <a:custGeom>
            <a:avLst/>
            <a:gdLst/>
            <a:ahLst/>
            <a:cxnLst/>
            <a:rect l="l" t="t" r="r" b="b"/>
            <a:pathLst>
              <a:path w="38692" h="34098" extrusionOk="0">
                <a:moveTo>
                  <a:pt x="19335" y="1"/>
                </a:moveTo>
                <a:cubicBezTo>
                  <a:pt x="17178" y="1"/>
                  <a:pt x="14986" y="413"/>
                  <a:pt x="12869" y="1284"/>
                </a:cubicBezTo>
                <a:cubicBezTo>
                  <a:pt x="4177" y="4949"/>
                  <a:pt x="1" y="14834"/>
                  <a:pt x="3665" y="23527"/>
                </a:cubicBezTo>
                <a:cubicBezTo>
                  <a:pt x="6375" y="30106"/>
                  <a:pt x="12745" y="34098"/>
                  <a:pt x="19452" y="34098"/>
                </a:cubicBezTo>
                <a:cubicBezTo>
                  <a:pt x="21606" y="34098"/>
                  <a:pt x="23795" y="33686"/>
                  <a:pt x="25908" y="32816"/>
                </a:cubicBezTo>
                <a:cubicBezTo>
                  <a:pt x="34601" y="29151"/>
                  <a:pt x="38692" y="19181"/>
                  <a:pt x="35112" y="10488"/>
                </a:cubicBezTo>
                <a:cubicBezTo>
                  <a:pt x="32405" y="3976"/>
                  <a:pt x="26039" y="1"/>
                  <a:pt x="19335" y="1"/>
                </a:cubicBezTo>
                <a:close/>
              </a:path>
            </a:pathLst>
          </a:custGeom>
          <a:solidFill>
            <a:srgbClr val="0E2A47"/>
          </a:solidFill>
          <a:ln>
            <a:solidFill>
              <a:srgbClr val="48FFD5"/>
            </a:solidFill>
          </a:ln>
        </p:spPr>
        <p:txBody>
          <a:bodyPr spcFirstLastPara="1" wrap="square" lIns="91425" tIns="91425" rIns="91425" bIns="91425" anchor="ctr" anchorCtr="0">
            <a:noAutofit/>
          </a:bodyPr>
          <a:lstStyle/>
          <a:p>
            <a:endParaRPr sz="1800"/>
          </a:p>
        </p:txBody>
      </p:sp>
      <p:sp>
        <p:nvSpPr>
          <p:cNvPr id="574" name="Google Shape;574;p30"/>
          <p:cNvSpPr/>
          <p:nvPr/>
        </p:nvSpPr>
        <p:spPr>
          <a:xfrm>
            <a:off x="2177636" y="1992068"/>
            <a:ext cx="796293" cy="682102"/>
          </a:xfrm>
          <a:custGeom>
            <a:avLst/>
            <a:gdLst/>
            <a:ahLst/>
            <a:cxnLst/>
            <a:rect l="l" t="t" r="r" b="b"/>
            <a:pathLst>
              <a:path w="42356" h="36282" extrusionOk="0">
                <a:moveTo>
                  <a:pt x="24098" y="2192"/>
                </a:moveTo>
                <a:cubicBezTo>
                  <a:pt x="24133" y="2192"/>
                  <a:pt x="24168" y="2192"/>
                  <a:pt x="24203" y="2193"/>
                </a:cubicBezTo>
                <a:cubicBezTo>
                  <a:pt x="33066" y="2193"/>
                  <a:pt x="40225" y="9266"/>
                  <a:pt x="40225" y="18129"/>
                </a:cubicBezTo>
                <a:cubicBezTo>
                  <a:pt x="40225" y="27767"/>
                  <a:pt x="32330" y="34162"/>
                  <a:pt x="24109" y="34162"/>
                </a:cubicBezTo>
                <a:cubicBezTo>
                  <a:pt x="20191" y="34162"/>
                  <a:pt x="16200" y="32709"/>
                  <a:pt x="12954" y="29463"/>
                </a:cubicBezTo>
                <a:cubicBezTo>
                  <a:pt x="2923" y="19347"/>
                  <a:pt x="9936" y="2192"/>
                  <a:pt x="24098" y="2192"/>
                </a:cubicBezTo>
                <a:close/>
                <a:moveTo>
                  <a:pt x="24106" y="1"/>
                </a:moveTo>
                <a:cubicBezTo>
                  <a:pt x="19653" y="1"/>
                  <a:pt x="15113" y="1653"/>
                  <a:pt x="11420" y="5346"/>
                </a:cubicBezTo>
                <a:cubicBezTo>
                  <a:pt x="0" y="16765"/>
                  <a:pt x="8096" y="36281"/>
                  <a:pt x="24203" y="36281"/>
                </a:cubicBezTo>
                <a:cubicBezTo>
                  <a:pt x="34260" y="36281"/>
                  <a:pt x="42356" y="28100"/>
                  <a:pt x="42356" y="18129"/>
                </a:cubicBezTo>
                <a:cubicBezTo>
                  <a:pt x="42356" y="7231"/>
                  <a:pt x="33422" y="1"/>
                  <a:pt x="24106" y="1"/>
                </a:cubicBezTo>
                <a:close/>
              </a:path>
            </a:pathLst>
          </a:custGeom>
          <a:solidFill>
            <a:srgbClr val="FFFFFF"/>
          </a:solidFill>
          <a:ln>
            <a:noFill/>
          </a:ln>
        </p:spPr>
        <p:txBody>
          <a:bodyPr spcFirstLastPara="1" wrap="square" lIns="91425" tIns="91425" rIns="91425" bIns="91425" anchor="ctr" anchorCtr="0">
            <a:noAutofit/>
          </a:bodyPr>
          <a:lstStyle/>
          <a:p>
            <a:endParaRPr sz="1800"/>
          </a:p>
        </p:txBody>
      </p:sp>
      <p:sp>
        <p:nvSpPr>
          <p:cNvPr id="575" name="Google Shape;575;p30"/>
          <p:cNvSpPr/>
          <p:nvPr/>
        </p:nvSpPr>
        <p:spPr>
          <a:xfrm>
            <a:off x="4055611" y="1879988"/>
            <a:ext cx="1028623" cy="905784"/>
          </a:xfrm>
          <a:custGeom>
            <a:avLst/>
            <a:gdLst/>
            <a:ahLst/>
            <a:cxnLst/>
            <a:rect l="l" t="t" r="r" b="b"/>
            <a:pathLst>
              <a:path w="54714" h="48180" extrusionOk="0">
                <a:moveTo>
                  <a:pt x="27354" y="1"/>
                </a:moveTo>
                <a:cubicBezTo>
                  <a:pt x="24282" y="1"/>
                  <a:pt x="21161" y="594"/>
                  <a:pt x="18153" y="1847"/>
                </a:cubicBezTo>
                <a:cubicBezTo>
                  <a:pt x="5881" y="6960"/>
                  <a:pt x="1" y="21022"/>
                  <a:pt x="5114" y="33294"/>
                </a:cubicBezTo>
                <a:cubicBezTo>
                  <a:pt x="8974" y="42558"/>
                  <a:pt x="17933" y="48179"/>
                  <a:pt x="27372" y="48179"/>
                </a:cubicBezTo>
                <a:cubicBezTo>
                  <a:pt x="30437" y="48179"/>
                  <a:pt x="33553" y="47586"/>
                  <a:pt x="36561" y="46333"/>
                </a:cubicBezTo>
                <a:cubicBezTo>
                  <a:pt x="48918" y="41220"/>
                  <a:pt x="54713" y="27158"/>
                  <a:pt x="49600" y="14886"/>
                </a:cubicBezTo>
                <a:cubicBezTo>
                  <a:pt x="45805" y="5622"/>
                  <a:pt x="36813" y="1"/>
                  <a:pt x="27354" y="1"/>
                </a:cubicBezTo>
                <a:close/>
              </a:path>
            </a:pathLst>
          </a:custGeom>
          <a:solidFill>
            <a:srgbClr val="48FFD5"/>
          </a:solidFill>
          <a:ln>
            <a:solidFill>
              <a:srgbClr val="4472C4"/>
            </a:solidFill>
          </a:ln>
        </p:spPr>
        <p:txBody>
          <a:bodyPr spcFirstLastPara="1" wrap="square" lIns="91425" tIns="91425" rIns="91425" bIns="91425" anchor="ctr" anchorCtr="0">
            <a:noAutofit/>
          </a:bodyPr>
          <a:lstStyle/>
          <a:p>
            <a:endParaRPr sz="1800"/>
          </a:p>
        </p:txBody>
      </p:sp>
      <p:sp>
        <p:nvSpPr>
          <p:cNvPr id="576" name="Google Shape;576;p30"/>
          <p:cNvSpPr/>
          <p:nvPr/>
        </p:nvSpPr>
        <p:spPr>
          <a:xfrm>
            <a:off x="3855009" y="3140312"/>
            <a:ext cx="1433970" cy="275589"/>
          </a:xfrm>
          <a:custGeom>
            <a:avLst/>
            <a:gdLst/>
            <a:ahLst/>
            <a:cxnLst/>
            <a:rect l="l" t="t" r="r" b="b"/>
            <a:pathLst>
              <a:path w="76275" h="14659" extrusionOk="0">
                <a:moveTo>
                  <a:pt x="1109" y="1"/>
                </a:moveTo>
                <a:cubicBezTo>
                  <a:pt x="512" y="1"/>
                  <a:pt x="1" y="512"/>
                  <a:pt x="1" y="1109"/>
                </a:cubicBezTo>
                <a:lnTo>
                  <a:pt x="1" y="13636"/>
                </a:lnTo>
                <a:cubicBezTo>
                  <a:pt x="1" y="14318"/>
                  <a:pt x="533" y="14659"/>
                  <a:pt x="1066" y="14659"/>
                </a:cubicBezTo>
                <a:cubicBezTo>
                  <a:pt x="1599" y="14659"/>
                  <a:pt x="2131" y="14318"/>
                  <a:pt x="2131" y="13636"/>
                </a:cubicBezTo>
                <a:lnTo>
                  <a:pt x="2131" y="2131"/>
                </a:lnTo>
                <a:lnTo>
                  <a:pt x="74144" y="2131"/>
                </a:lnTo>
                <a:lnTo>
                  <a:pt x="74144" y="13636"/>
                </a:lnTo>
                <a:cubicBezTo>
                  <a:pt x="74144" y="14233"/>
                  <a:pt x="74570" y="14659"/>
                  <a:pt x="75167" y="14659"/>
                </a:cubicBezTo>
                <a:cubicBezTo>
                  <a:pt x="75763" y="14659"/>
                  <a:pt x="76275" y="14233"/>
                  <a:pt x="76275" y="13636"/>
                </a:cubicBezTo>
                <a:lnTo>
                  <a:pt x="76275" y="1109"/>
                </a:lnTo>
                <a:cubicBezTo>
                  <a:pt x="76275" y="512"/>
                  <a:pt x="75763" y="1"/>
                  <a:pt x="75167" y="1"/>
                </a:cubicBezTo>
                <a:close/>
              </a:path>
            </a:pathLst>
          </a:custGeom>
          <a:solidFill>
            <a:srgbClr val="FFFFFF"/>
          </a:solidFill>
          <a:ln>
            <a:noFill/>
          </a:ln>
        </p:spPr>
        <p:txBody>
          <a:bodyPr spcFirstLastPara="1" wrap="square" lIns="91425" tIns="91425" rIns="91425" bIns="91425" anchor="ctr" anchorCtr="0">
            <a:noAutofit/>
          </a:bodyPr>
          <a:lstStyle/>
          <a:p>
            <a:endParaRPr sz="1800"/>
          </a:p>
        </p:txBody>
      </p:sp>
      <p:sp>
        <p:nvSpPr>
          <p:cNvPr id="577" name="Google Shape;577;p30"/>
          <p:cNvSpPr/>
          <p:nvPr/>
        </p:nvSpPr>
        <p:spPr>
          <a:xfrm>
            <a:off x="4551924" y="2264371"/>
            <a:ext cx="40082" cy="916068"/>
          </a:xfrm>
          <a:custGeom>
            <a:avLst/>
            <a:gdLst/>
            <a:ahLst/>
            <a:cxnLst/>
            <a:rect l="l" t="t" r="r" b="b"/>
            <a:pathLst>
              <a:path w="2132" h="48727" extrusionOk="0">
                <a:moveTo>
                  <a:pt x="1066" y="1"/>
                </a:moveTo>
                <a:cubicBezTo>
                  <a:pt x="533" y="1"/>
                  <a:pt x="1" y="363"/>
                  <a:pt x="1" y="1087"/>
                </a:cubicBezTo>
                <a:lnTo>
                  <a:pt x="1" y="47704"/>
                </a:lnTo>
                <a:cubicBezTo>
                  <a:pt x="1" y="48300"/>
                  <a:pt x="427" y="48726"/>
                  <a:pt x="1023" y="48726"/>
                </a:cubicBezTo>
                <a:cubicBezTo>
                  <a:pt x="1620" y="48726"/>
                  <a:pt x="2131" y="48300"/>
                  <a:pt x="2131" y="47704"/>
                </a:cubicBezTo>
                <a:lnTo>
                  <a:pt x="2131" y="1087"/>
                </a:lnTo>
                <a:cubicBezTo>
                  <a:pt x="2131" y="363"/>
                  <a:pt x="1598" y="1"/>
                  <a:pt x="1066" y="1"/>
                </a:cubicBezTo>
                <a:close/>
              </a:path>
            </a:pathLst>
          </a:custGeom>
          <a:solidFill>
            <a:srgbClr val="FFFFFF"/>
          </a:solidFill>
          <a:ln>
            <a:noFill/>
          </a:ln>
        </p:spPr>
        <p:txBody>
          <a:bodyPr spcFirstLastPara="1" wrap="square" lIns="91425" tIns="91425" rIns="91425" bIns="91425" anchor="ctr" anchorCtr="0">
            <a:noAutofit/>
          </a:bodyPr>
          <a:lstStyle/>
          <a:p>
            <a:endParaRPr sz="1800"/>
          </a:p>
        </p:txBody>
      </p:sp>
      <p:sp>
        <p:nvSpPr>
          <p:cNvPr id="578" name="Google Shape;578;p30"/>
          <p:cNvSpPr/>
          <p:nvPr/>
        </p:nvSpPr>
        <p:spPr>
          <a:xfrm>
            <a:off x="4207470" y="2012390"/>
            <a:ext cx="727410" cy="641005"/>
          </a:xfrm>
          <a:custGeom>
            <a:avLst/>
            <a:gdLst/>
            <a:ahLst/>
            <a:cxnLst/>
            <a:rect l="l" t="t" r="r" b="b"/>
            <a:pathLst>
              <a:path w="38692" h="34096" extrusionOk="0">
                <a:moveTo>
                  <a:pt x="19326" y="0"/>
                </a:moveTo>
                <a:cubicBezTo>
                  <a:pt x="17171" y="0"/>
                  <a:pt x="14983" y="412"/>
                  <a:pt x="12869" y="1282"/>
                </a:cubicBezTo>
                <a:cubicBezTo>
                  <a:pt x="4177" y="4947"/>
                  <a:pt x="1" y="14917"/>
                  <a:pt x="3665" y="23525"/>
                </a:cubicBezTo>
                <a:cubicBezTo>
                  <a:pt x="6374" y="30104"/>
                  <a:pt x="12745" y="34096"/>
                  <a:pt x="19452" y="34096"/>
                </a:cubicBezTo>
                <a:cubicBezTo>
                  <a:pt x="21606" y="34096"/>
                  <a:pt x="23795" y="33684"/>
                  <a:pt x="25908" y="32814"/>
                </a:cubicBezTo>
                <a:cubicBezTo>
                  <a:pt x="34601" y="29149"/>
                  <a:pt x="38692" y="19264"/>
                  <a:pt x="35112" y="10571"/>
                </a:cubicBezTo>
                <a:cubicBezTo>
                  <a:pt x="32403" y="3992"/>
                  <a:pt x="26032" y="0"/>
                  <a:pt x="19326" y="0"/>
                </a:cubicBezTo>
                <a:close/>
              </a:path>
            </a:pathLst>
          </a:custGeom>
          <a:solidFill>
            <a:srgbClr val="0E2A47"/>
          </a:solidFill>
          <a:ln>
            <a:noFill/>
          </a:ln>
        </p:spPr>
        <p:txBody>
          <a:bodyPr spcFirstLastPara="1" wrap="square" lIns="91425" tIns="91425" rIns="91425" bIns="91425" anchor="ctr" anchorCtr="0">
            <a:noAutofit/>
          </a:bodyPr>
          <a:lstStyle/>
          <a:p>
            <a:endParaRPr sz="1800"/>
          </a:p>
        </p:txBody>
      </p:sp>
      <p:sp>
        <p:nvSpPr>
          <p:cNvPr id="579" name="Google Shape;579;p30"/>
          <p:cNvSpPr/>
          <p:nvPr/>
        </p:nvSpPr>
        <p:spPr>
          <a:xfrm>
            <a:off x="4116164" y="1992068"/>
            <a:ext cx="796293" cy="682102"/>
          </a:xfrm>
          <a:custGeom>
            <a:avLst/>
            <a:gdLst/>
            <a:ahLst/>
            <a:cxnLst/>
            <a:rect l="l" t="t" r="r" b="b"/>
            <a:pathLst>
              <a:path w="42356" h="36282" extrusionOk="0">
                <a:moveTo>
                  <a:pt x="24098" y="2192"/>
                </a:moveTo>
                <a:cubicBezTo>
                  <a:pt x="24133" y="2192"/>
                  <a:pt x="24168" y="2192"/>
                  <a:pt x="24203" y="2193"/>
                </a:cubicBezTo>
                <a:cubicBezTo>
                  <a:pt x="33066" y="2193"/>
                  <a:pt x="40225" y="9266"/>
                  <a:pt x="40225" y="18129"/>
                </a:cubicBezTo>
                <a:cubicBezTo>
                  <a:pt x="40225" y="27767"/>
                  <a:pt x="32329" y="34162"/>
                  <a:pt x="24109" y="34162"/>
                </a:cubicBezTo>
                <a:cubicBezTo>
                  <a:pt x="20191" y="34162"/>
                  <a:pt x="16200" y="32709"/>
                  <a:pt x="12954" y="29463"/>
                </a:cubicBezTo>
                <a:cubicBezTo>
                  <a:pt x="2922" y="19347"/>
                  <a:pt x="9936" y="2192"/>
                  <a:pt x="24098" y="2192"/>
                </a:cubicBezTo>
                <a:close/>
                <a:moveTo>
                  <a:pt x="24106" y="1"/>
                </a:moveTo>
                <a:cubicBezTo>
                  <a:pt x="19653" y="1"/>
                  <a:pt x="15113" y="1653"/>
                  <a:pt x="11420" y="5346"/>
                </a:cubicBezTo>
                <a:cubicBezTo>
                  <a:pt x="0" y="16765"/>
                  <a:pt x="8096" y="36281"/>
                  <a:pt x="24203" y="36281"/>
                </a:cubicBezTo>
                <a:cubicBezTo>
                  <a:pt x="34259" y="36281"/>
                  <a:pt x="42356" y="28100"/>
                  <a:pt x="42356" y="18129"/>
                </a:cubicBezTo>
                <a:cubicBezTo>
                  <a:pt x="42356" y="7231"/>
                  <a:pt x="33422" y="1"/>
                  <a:pt x="24106" y="1"/>
                </a:cubicBezTo>
                <a:close/>
              </a:path>
            </a:pathLst>
          </a:custGeom>
          <a:solidFill>
            <a:srgbClr val="FFFFFF"/>
          </a:solidFill>
          <a:ln>
            <a:noFill/>
          </a:ln>
        </p:spPr>
        <p:txBody>
          <a:bodyPr spcFirstLastPara="1" wrap="square" lIns="91425" tIns="91425" rIns="91425" bIns="91425" anchor="ctr" anchorCtr="0">
            <a:noAutofit/>
          </a:bodyPr>
          <a:lstStyle/>
          <a:p>
            <a:endParaRPr sz="1800"/>
          </a:p>
        </p:txBody>
      </p:sp>
      <p:sp>
        <p:nvSpPr>
          <p:cNvPr id="580" name="Google Shape;580;p30"/>
          <p:cNvSpPr/>
          <p:nvPr/>
        </p:nvSpPr>
        <p:spPr>
          <a:xfrm>
            <a:off x="5793536" y="3140312"/>
            <a:ext cx="1433970" cy="275589"/>
          </a:xfrm>
          <a:custGeom>
            <a:avLst/>
            <a:gdLst/>
            <a:ahLst/>
            <a:cxnLst/>
            <a:rect l="l" t="t" r="r" b="b"/>
            <a:pathLst>
              <a:path w="76275" h="14659" extrusionOk="0">
                <a:moveTo>
                  <a:pt x="1109" y="1"/>
                </a:moveTo>
                <a:cubicBezTo>
                  <a:pt x="512" y="1"/>
                  <a:pt x="1" y="512"/>
                  <a:pt x="1" y="1109"/>
                </a:cubicBezTo>
                <a:lnTo>
                  <a:pt x="1" y="13636"/>
                </a:lnTo>
                <a:cubicBezTo>
                  <a:pt x="1" y="14318"/>
                  <a:pt x="533" y="14659"/>
                  <a:pt x="1066" y="14659"/>
                </a:cubicBezTo>
                <a:cubicBezTo>
                  <a:pt x="1599" y="14659"/>
                  <a:pt x="2131" y="14318"/>
                  <a:pt x="2131" y="13636"/>
                </a:cubicBezTo>
                <a:lnTo>
                  <a:pt x="2131" y="2131"/>
                </a:lnTo>
                <a:lnTo>
                  <a:pt x="74144" y="2131"/>
                </a:lnTo>
                <a:lnTo>
                  <a:pt x="74144" y="13636"/>
                </a:lnTo>
                <a:cubicBezTo>
                  <a:pt x="74144" y="14233"/>
                  <a:pt x="74570" y="14659"/>
                  <a:pt x="75167" y="14659"/>
                </a:cubicBezTo>
                <a:cubicBezTo>
                  <a:pt x="75763" y="14659"/>
                  <a:pt x="76275" y="14233"/>
                  <a:pt x="76275" y="13636"/>
                </a:cubicBezTo>
                <a:lnTo>
                  <a:pt x="76275" y="1109"/>
                </a:lnTo>
                <a:cubicBezTo>
                  <a:pt x="76275" y="512"/>
                  <a:pt x="75763" y="1"/>
                  <a:pt x="75167" y="1"/>
                </a:cubicBezTo>
                <a:close/>
              </a:path>
            </a:pathLst>
          </a:custGeom>
          <a:solidFill>
            <a:srgbClr val="FFFFFF"/>
          </a:solidFill>
          <a:ln>
            <a:noFill/>
          </a:ln>
        </p:spPr>
        <p:txBody>
          <a:bodyPr spcFirstLastPara="1" wrap="square" lIns="91425" tIns="91425" rIns="91425" bIns="91425" anchor="ctr" anchorCtr="0">
            <a:noAutofit/>
          </a:bodyPr>
          <a:lstStyle/>
          <a:p>
            <a:endParaRPr sz="1800"/>
          </a:p>
        </p:txBody>
      </p:sp>
      <p:sp>
        <p:nvSpPr>
          <p:cNvPr id="581" name="Google Shape;581;p30"/>
          <p:cNvSpPr/>
          <p:nvPr/>
        </p:nvSpPr>
        <p:spPr>
          <a:xfrm>
            <a:off x="5990606" y="1879988"/>
            <a:ext cx="1028623" cy="905784"/>
          </a:xfrm>
          <a:custGeom>
            <a:avLst/>
            <a:gdLst/>
            <a:ahLst/>
            <a:cxnLst/>
            <a:rect l="l" t="t" r="r" b="b"/>
            <a:pathLst>
              <a:path w="54714" h="48180" extrusionOk="0">
                <a:moveTo>
                  <a:pt x="27354" y="1"/>
                </a:moveTo>
                <a:cubicBezTo>
                  <a:pt x="24282" y="1"/>
                  <a:pt x="21161" y="594"/>
                  <a:pt x="18153" y="1847"/>
                </a:cubicBezTo>
                <a:cubicBezTo>
                  <a:pt x="5881" y="6960"/>
                  <a:pt x="1" y="21022"/>
                  <a:pt x="5114" y="33294"/>
                </a:cubicBezTo>
                <a:cubicBezTo>
                  <a:pt x="8974" y="42558"/>
                  <a:pt x="17933" y="48179"/>
                  <a:pt x="27372" y="48179"/>
                </a:cubicBezTo>
                <a:cubicBezTo>
                  <a:pt x="30437" y="48179"/>
                  <a:pt x="33553" y="47586"/>
                  <a:pt x="36561" y="46333"/>
                </a:cubicBezTo>
                <a:cubicBezTo>
                  <a:pt x="48918" y="41220"/>
                  <a:pt x="54713" y="27158"/>
                  <a:pt x="49600" y="14886"/>
                </a:cubicBezTo>
                <a:cubicBezTo>
                  <a:pt x="45805" y="5622"/>
                  <a:pt x="36813" y="1"/>
                  <a:pt x="27354" y="1"/>
                </a:cubicBezTo>
                <a:close/>
              </a:path>
            </a:pathLst>
          </a:custGeom>
          <a:solidFill>
            <a:srgbClr val="48FFD5"/>
          </a:solidFill>
          <a:ln>
            <a:solidFill>
              <a:schemeClr val="accent1"/>
            </a:solidFill>
          </a:ln>
        </p:spPr>
        <p:txBody>
          <a:bodyPr spcFirstLastPara="1" wrap="square" lIns="91425" tIns="91425" rIns="91425" bIns="91425" anchor="ctr" anchorCtr="0">
            <a:noAutofit/>
          </a:bodyPr>
          <a:lstStyle/>
          <a:p>
            <a:endParaRPr sz="1800"/>
          </a:p>
        </p:txBody>
      </p:sp>
      <p:sp>
        <p:nvSpPr>
          <p:cNvPr id="582" name="Google Shape;582;p30"/>
          <p:cNvSpPr/>
          <p:nvPr/>
        </p:nvSpPr>
        <p:spPr>
          <a:xfrm>
            <a:off x="6490451" y="2264371"/>
            <a:ext cx="40063" cy="916068"/>
          </a:xfrm>
          <a:custGeom>
            <a:avLst/>
            <a:gdLst/>
            <a:ahLst/>
            <a:cxnLst/>
            <a:rect l="l" t="t" r="r" b="b"/>
            <a:pathLst>
              <a:path w="2131" h="48727" extrusionOk="0">
                <a:moveTo>
                  <a:pt x="1066" y="1"/>
                </a:moveTo>
                <a:cubicBezTo>
                  <a:pt x="533" y="1"/>
                  <a:pt x="0" y="363"/>
                  <a:pt x="0" y="1087"/>
                </a:cubicBezTo>
                <a:lnTo>
                  <a:pt x="0" y="47704"/>
                </a:lnTo>
                <a:cubicBezTo>
                  <a:pt x="0" y="48300"/>
                  <a:pt x="512" y="48726"/>
                  <a:pt x="1108" y="48726"/>
                </a:cubicBezTo>
                <a:cubicBezTo>
                  <a:pt x="1705" y="48726"/>
                  <a:pt x="2131" y="48300"/>
                  <a:pt x="2131" y="47704"/>
                </a:cubicBezTo>
                <a:lnTo>
                  <a:pt x="2131" y="1087"/>
                </a:lnTo>
                <a:cubicBezTo>
                  <a:pt x="2131" y="363"/>
                  <a:pt x="1598" y="1"/>
                  <a:pt x="1066" y="1"/>
                </a:cubicBezTo>
                <a:close/>
              </a:path>
            </a:pathLst>
          </a:custGeom>
          <a:solidFill>
            <a:srgbClr val="FFFFFF"/>
          </a:solidFill>
          <a:ln>
            <a:noFill/>
          </a:ln>
        </p:spPr>
        <p:txBody>
          <a:bodyPr spcFirstLastPara="1" wrap="square" lIns="91425" tIns="91425" rIns="91425" bIns="91425" anchor="ctr" anchorCtr="0">
            <a:noAutofit/>
          </a:bodyPr>
          <a:lstStyle/>
          <a:p>
            <a:endParaRPr sz="1800"/>
          </a:p>
        </p:txBody>
      </p:sp>
      <p:sp>
        <p:nvSpPr>
          <p:cNvPr id="583" name="Google Shape;583;p30"/>
          <p:cNvSpPr/>
          <p:nvPr/>
        </p:nvSpPr>
        <p:spPr>
          <a:xfrm>
            <a:off x="6142011" y="2012390"/>
            <a:ext cx="725812" cy="641005"/>
          </a:xfrm>
          <a:custGeom>
            <a:avLst/>
            <a:gdLst/>
            <a:ahLst/>
            <a:cxnLst/>
            <a:rect l="l" t="t" r="r" b="b"/>
            <a:pathLst>
              <a:path w="38607" h="34096" extrusionOk="0">
                <a:moveTo>
                  <a:pt x="19240" y="0"/>
                </a:moveTo>
                <a:cubicBezTo>
                  <a:pt x="17086" y="0"/>
                  <a:pt x="14897" y="412"/>
                  <a:pt x="12784" y="1282"/>
                </a:cubicBezTo>
                <a:cubicBezTo>
                  <a:pt x="4091" y="4947"/>
                  <a:pt x="1" y="14832"/>
                  <a:pt x="3580" y="23525"/>
                </a:cubicBezTo>
                <a:cubicBezTo>
                  <a:pt x="6289" y="30104"/>
                  <a:pt x="12660" y="34096"/>
                  <a:pt x="19367" y="34096"/>
                </a:cubicBezTo>
                <a:cubicBezTo>
                  <a:pt x="21521" y="34096"/>
                  <a:pt x="23710" y="33684"/>
                  <a:pt x="25823" y="32814"/>
                </a:cubicBezTo>
                <a:cubicBezTo>
                  <a:pt x="34516" y="29149"/>
                  <a:pt x="38606" y="19179"/>
                  <a:pt x="35027" y="10571"/>
                </a:cubicBezTo>
                <a:cubicBezTo>
                  <a:pt x="32318" y="3992"/>
                  <a:pt x="25947" y="0"/>
                  <a:pt x="19240" y="0"/>
                </a:cubicBezTo>
                <a:close/>
              </a:path>
            </a:pathLst>
          </a:custGeom>
          <a:solidFill>
            <a:srgbClr val="0E2A47"/>
          </a:solidFill>
          <a:ln>
            <a:noFill/>
          </a:ln>
        </p:spPr>
        <p:txBody>
          <a:bodyPr spcFirstLastPara="1" wrap="square" lIns="91425" tIns="91425" rIns="91425" bIns="91425" anchor="ctr" anchorCtr="0">
            <a:noAutofit/>
          </a:bodyPr>
          <a:lstStyle/>
          <a:p>
            <a:endParaRPr sz="1800"/>
          </a:p>
        </p:txBody>
      </p:sp>
      <p:sp>
        <p:nvSpPr>
          <p:cNvPr id="584" name="Google Shape;584;p30"/>
          <p:cNvSpPr/>
          <p:nvPr/>
        </p:nvSpPr>
        <p:spPr>
          <a:xfrm>
            <a:off x="6056290" y="1992068"/>
            <a:ext cx="794695" cy="682102"/>
          </a:xfrm>
          <a:custGeom>
            <a:avLst/>
            <a:gdLst/>
            <a:ahLst/>
            <a:cxnLst/>
            <a:rect l="l" t="t" r="r" b="b"/>
            <a:pathLst>
              <a:path w="42271" h="36282" extrusionOk="0">
                <a:moveTo>
                  <a:pt x="24098" y="2192"/>
                </a:moveTo>
                <a:cubicBezTo>
                  <a:pt x="24133" y="2192"/>
                  <a:pt x="24168" y="2192"/>
                  <a:pt x="24203" y="2193"/>
                </a:cubicBezTo>
                <a:cubicBezTo>
                  <a:pt x="32981" y="2193"/>
                  <a:pt x="40140" y="9266"/>
                  <a:pt x="40140" y="18129"/>
                </a:cubicBezTo>
                <a:cubicBezTo>
                  <a:pt x="40140" y="27767"/>
                  <a:pt x="32244" y="34162"/>
                  <a:pt x="24024" y="34162"/>
                </a:cubicBezTo>
                <a:cubicBezTo>
                  <a:pt x="20106" y="34162"/>
                  <a:pt x="16114" y="32709"/>
                  <a:pt x="12869" y="29463"/>
                </a:cubicBezTo>
                <a:cubicBezTo>
                  <a:pt x="2837" y="19347"/>
                  <a:pt x="9936" y="2192"/>
                  <a:pt x="24098" y="2192"/>
                </a:cubicBezTo>
                <a:close/>
                <a:moveTo>
                  <a:pt x="24021" y="1"/>
                </a:moveTo>
                <a:cubicBezTo>
                  <a:pt x="19568" y="1"/>
                  <a:pt x="15028" y="1653"/>
                  <a:pt x="11335" y="5346"/>
                </a:cubicBezTo>
                <a:cubicBezTo>
                  <a:pt x="0" y="16765"/>
                  <a:pt x="8011" y="36281"/>
                  <a:pt x="24203" y="36281"/>
                </a:cubicBezTo>
                <a:cubicBezTo>
                  <a:pt x="34174" y="36281"/>
                  <a:pt x="42270" y="28100"/>
                  <a:pt x="42270" y="18129"/>
                </a:cubicBezTo>
                <a:cubicBezTo>
                  <a:pt x="42270" y="7231"/>
                  <a:pt x="33336" y="1"/>
                  <a:pt x="24021" y="1"/>
                </a:cubicBezTo>
                <a:close/>
              </a:path>
            </a:pathLst>
          </a:custGeom>
          <a:solidFill>
            <a:srgbClr val="FFFFFF"/>
          </a:solidFill>
          <a:ln>
            <a:noFill/>
          </a:ln>
        </p:spPr>
        <p:txBody>
          <a:bodyPr spcFirstLastPara="1" wrap="square" lIns="91425" tIns="91425" rIns="91425" bIns="91425" anchor="ctr" anchorCtr="0">
            <a:noAutofit/>
          </a:bodyPr>
          <a:lstStyle/>
          <a:p>
            <a:endParaRPr sz="1800"/>
          </a:p>
        </p:txBody>
      </p:sp>
      <p:cxnSp>
        <p:nvCxnSpPr>
          <p:cNvPr id="600" name="Google Shape;600;p30"/>
          <p:cNvCxnSpPr/>
          <p:nvPr/>
        </p:nvCxnSpPr>
        <p:spPr>
          <a:xfrm>
            <a:off x="311700" y="1191700"/>
            <a:ext cx="8520600" cy="0"/>
          </a:xfrm>
          <a:prstGeom prst="straightConnector1">
            <a:avLst/>
          </a:prstGeom>
          <a:noFill/>
          <a:ln w="9525" cap="flat" cmpd="sng">
            <a:solidFill>
              <a:srgbClr val="48FFD5"/>
            </a:solidFill>
            <a:prstDash val="solid"/>
            <a:round/>
            <a:headEnd type="none" w="med" len="med"/>
            <a:tailEnd type="none" w="med" len="med"/>
          </a:ln>
        </p:spPr>
      </p:cxnSp>
      <p:pic>
        <p:nvPicPr>
          <p:cNvPr id="5" name="Picture 4" descr="Icon&#10;&#10;Description automatically generated">
            <a:extLst>
              <a:ext uri="{FF2B5EF4-FFF2-40B4-BE49-F238E27FC236}">
                <a16:creationId xmlns:a16="http://schemas.microsoft.com/office/drawing/2014/main" xmlns="" id="{F67357ED-E098-4485-ACBA-FC3A30B3F9EA}"/>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foregroundMark x1="74222" y1="18667" x2="74222" y2="18667"/>
                        <a14:foregroundMark x1="48000" y1="14222" x2="48000" y2="14222"/>
                        <a14:foregroundMark x1="62222" y1="43111" x2="62222" y2="43111"/>
                        <a14:foregroundMark x1="62222" y1="62667" x2="62222" y2="62667"/>
                        <a14:foregroundMark x1="35556" y1="56889" x2="35556" y2="56889"/>
                        <a14:foregroundMark x1="35556" y1="41333" x2="35556" y2="41333"/>
                      </a14:backgroundRemoval>
                    </a14:imgEffect>
                  </a14:imgLayer>
                </a14:imgProps>
              </a:ext>
              <a:ext uri="{28A0092B-C50C-407E-A947-70E740481C1C}">
                <a14:useLocalDpi xmlns:a14="http://schemas.microsoft.com/office/drawing/2010/main" val="0"/>
              </a:ext>
            </a:extLst>
          </a:blip>
          <a:stretch>
            <a:fillRect/>
          </a:stretch>
        </p:blipFill>
        <p:spPr>
          <a:xfrm>
            <a:off x="2208065" y="1929238"/>
            <a:ext cx="825020" cy="825020"/>
          </a:xfrm>
          <a:prstGeom prst="rect">
            <a:avLst/>
          </a:prstGeom>
        </p:spPr>
      </p:pic>
      <p:pic>
        <p:nvPicPr>
          <p:cNvPr id="8" name="Picture 7" descr="A picture containing vector graphics, silhouette&#10;&#10;Description automatically generated">
            <a:extLst>
              <a:ext uri="{FF2B5EF4-FFF2-40B4-BE49-F238E27FC236}">
                <a16:creationId xmlns:a16="http://schemas.microsoft.com/office/drawing/2014/main" xmlns="" id="{0B887CDA-4CD4-47E0-9A44-5E1D8990EB21}"/>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xmlns="" r:id="rId6"/>
              </a:ext>
            </a:extLst>
          </a:blip>
          <a:stretch>
            <a:fillRect/>
          </a:stretch>
        </p:blipFill>
        <p:spPr>
          <a:xfrm>
            <a:off x="4285407" y="2010647"/>
            <a:ext cx="604921" cy="604921"/>
          </a:xfrm>
          <a:prstGeom prst="rect">
            <a:avLst/>
          </a:prstGeom>
        </p:spPr>
      </p:pic>
      <p:sp>
        <p:nvSpPr>
          <p:cNvPr id="9" name="TextBox 8">
            <a:extLst>
              <a:ext uri="{FF2B5EF4-FFF2-40B4-BE49-F238E27FC236}">
                <a16:creationId xmlns:a16="http://schemas.microsoft.com/office/drawing/2014/main" xmlns="" id="{0A922714-E967-4275-95FC-39D9037539C8}"/>
              </a:ext>
            </a:extLst>
          </p:cNvPr>
          <p:cNvSpPr txBox="1"/>
          <p:nvPr/>
        </p:nvSpPr>
        <p:spPr>
          <a:xfrm>
            <a:off x="990970" y="5388544"/>
            <a:ext cx="1028623" cy="500137"/>
          </a:xfrm>
          <a:prstGeom prst="rect">
            <a:avLst/>
          </a:prstGeom>
          <a:noFill/>
        </p:spPr>
        <p:txBody>
          <a:bodyPr wrap="square" lIns="68580" tIns="34290" rIns="68580" bIns="34290" rtlCol="0">
            <a:spAutoFit/>
          </a:bodyPr>
          <a:lstStyle/>
          <a:p>
            <a:r>
              <a:rPr lang="en-US" sz="700">
                <a:hlinkClick r:id="rId6" tooltip="https://www.pngall.com/linux-png"/>
              </a:rPr>
              <a:t>This Photo</a:t>
            </a:r>
            <a:r>
              <a:rPr lang="en-US" sz="700"/>
              <a:t> by Unknown Author is licensed under </a:t>
            </a:r>
            <a:r>
              <a:rPr lang="en-US" sz="700">
                <a:hlinkClick r:id="rId7" tooltip="https://creativecommons.org/licenses/by-nc/3.0/"/>
              </a:rPr>
              <a:t>CC BY-NC</a:t>
            </a:r>
            <a:endParaRPr lang="en-US" sz="700"/>
          </a:p>
        </p:txBody>
      </p:sp>
      <p:pic>
        <p:nvPicPr>
          <p:cNvPr id="11" name="Picture 10" descr="Logo&#10;&#10;Description automatically generated">
            <a:extLst>
              <a:ext uri="{FF2B5EF4-FFF2-40B4-BE49-F238E27FC236}">
                <a16:creationId xmlns:a16="http://schemas.microsoft.com/office/drawing/2014/main" xmlns="" id="{E85FEB7A-D8BC-44E6-8BE1-0ACD7A78E07A}"/>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10000" b="90000" l="10000" r="90000">
                        <a14:foregroundMark x1="42083" y1="39423" x2="42083" y2="39423"/>
                        <a14:foregroundMark x1="54583" y1="33654" x2="54583" y2="33654"/>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xmlns="" r:id="rId10"/>
              </a:ext>
            </a:extLst>
          </a:blip>
          <a:stretch>
            <a:fillRect/>
          </a:stretch>
        </p:blipFill>
        <p:spPr>
          <a:xfrm>
            <a:off x="6005249" y="2027232"/>
            <a:ext cx="999333" cy="866089"/>
          </a:xfrm>
          <a:prstGeom prst="rect">
            <a:avLst/>
          </a:prstGeom>
          <a:ln>
            <a:noFill/>
          </a:ln>
          <a:effectLst>
            <a:outerShdw blurRad="292100" dist="139700" dir="2700000" algn="tl" rotWithShape="0">
              <a:srgbClr val="333333">
                <a:alpha val="65000"/>
              </a:srgbClr>
            </a:outerShdw>
          </a:effectLst>
        </p:spPr>
      </p:pic>
      <p:grpSp>
        <p:nvGrpSpPr>
          <p:cNvPr id="79" name="Google Shape;6912;p54">
            <a:extLst>
              <a:ext uri="{FF2B5EF4-FFF2-40B4-BE49-F238E27FC236}">
                <a16:creationId xmlns:a16="http://schemas.microsoft.com/office/drawing/2014/main" xmlns="" id="{658B8313-EFAF-40F3-970B-E15D5CA09216}"/>
              </a:ext>
            </a:extLst>
          </p:cNvPr>
          <p:cNvGrpSpPr/>
          <p:nvPr/>
        </p:nvGrpSpPr>
        <p:grpSpPr>
          <a:xfrm>
            <a:off x="1424720" y="4284752"/>
            <a:ext cx="436129" cy="371870"/>
            <a:chOff x="4628325" y="3599825"/>
            <a:chExt cx="295400" cy="295375"/>
          </a:xfrm>
          <a:solidFill>
            <a:srgbClr val="48FFD5"/>
          </a:solidFill>
        </p:grpSpPr>
        <p:sp>
          <p:nvSpPr>
            <p:cNvPr id="80" name="Google Shape;6913;p54">
              <a:extLst>
                <a:ext uri="{FF2B5EF4-FFF2-40B4-BE49-F238E27FC236}">
                  <a16:creationId xmlns:a16="http://schemas.microsoft.com/office/drawing/2014/main" xmlns="" id="{62862AAF-CF7A-4C01-89AE-C793EEB73D33}"/>
                </a:ext>
              </a:extLst>
            </p:cNvPr>
            <p:cNvSpPr/>
            <p:nvPr/>
          </p:nvSpPr>
          <p:spPr>
            <a:xfrm>
              <a:off x="4679525" y="3686450"/>
              <a:ext cx="17350" cy="86675"/>
            </a:xfrm>
            <a:custGeom>
              <a:avLst/>
              <a:gdLst/>
              <a:ahLst/>
              <a:cxnLst/>
              <a:rect l="l" t="t" r="r" b="b"/>
              <a:pathLst>
                <a:path w="694" h="3467" extrusionOk="0">
                  <a:moveTo>
                    <a:pt x="0" y="1"/>
                  </a:moveTo>
                  <a:lnTo>
                    <a:pt x="0" y="3466"/>
                  </a:lnTo>
                  <a:lnTo>
                    <a:pt x="694" y="3466"/>
                  </a:lnTo>
                  <a:lnTo>
                    <a:pt x="694" y="1"/>
                  </a:lnTo>
                  <a:close/>
                </a:path>
              </a:pathLst>
            </a:custGeom>
            <a:grpFill/>
            <a:ln>
              <a:noFill/>
            </a:ln>
          </p:spPr>
          <p:txBody>
            <a:bodyPr spcFirstLastPara="1" wrap="square" lIns="91425" tIns="91425" rIns="91425" bIns="91425" anchor="ctr" anchorCtr="0">
              <a:noAutofit/>
            </a:bodyPr>
            <a:lstStyle/>
            <a:p>
              <a:endParaRPr/>
            </a:p>
          </p:txBody>
        </p:sp>
        <p:sp>
          <p:nvSpPr>
            <p:cNvPr id="81" name="Google Shape;6914;p54">
              <a:extLst>
                <a:ext uri="{FF2B5EF4-FFF2-40B4-BE49-F238E27FC236}">
                  <a16:creationId xmlns:a16="http://schemas.microsoft.com/office/drawing/2014/main" xmlns="" id="{AED61B99-8AF3-41E2-8475-7E3E3EDF8A0E}"/>
                </a:ext>
              </a:extLst>
            </p:cNvPr>
            <p:cNvSpPr/>
            <p:nvPr/>
          </p:nvSpPr>
          <p:spPr>
            <a:xfrm>
              <a:off x="4854375" y="3686450"/>
              <a:ext cx="18150" cy="86675"/>
            </a:xfrm>
            <a:custGeom>
              <a:avLst/>
              <a:gdLst/>
              <a:ahLst/>
              <a:cxnLst/>
              <a:rect l="l" t="t" r="r" b="b"/>
              <a:pathLst>
                <a:path w="726" h="3467" extrusionOk="0">
                  <a:moveTo>
                    <a:pt x="1" y="1"/>
                  </a:moveTo>
                  <a:lnTo>
                    <a:pt x="1" y="3466"/>
                  </a:lnTo>
                  <a:lnTo>
                    <a:pt x="725" y="3466"/>
                  </a:lnTo>
                  <a:lnTo>
                    <a:pt x="725" y="1"/>
                  </a:lnTo>
                  <a:close/>
                </a:path>
              </a:pathLst>
            </a:custGeom>
            <a:grpFill/>
            <a:ln>
              <a:noFill/>
            </a:ln>
          </p:spPr>
          <p:txBody>
            <a:bodyPr spcFirstLastPara="1" wrap="square" lIns="91425" tIns="91425" rIns="91425" bIns="91425" anchor="ctr" anchorCtr="0">
              <a:noAutofit/>
            </a:bodyPr>
            <a:lstStyle/>
            <a:p>
              <a:endParaRPr/>
            </a:p>
          </p:txBody>
        </p:sp>
        <p:sp>
          <p:nvSpPr>
            <p:cNvPr id="82" name="Google Shape;6915;p54">
              <a:extLst>
                <a:ext uri="{FF2B5EF4-FFF2-40B4-BE49-F238E27FC236}">
                  <a16:creationId xmlns:a16="http://schemas.microsoft.com/office/drawing/2014/main" xmlns="" id="{5DDD9555-0A89-47CF-8912-14A094F386D2}"/>
                </a:ext>
              </a:extLst>
            </p:cNvPr>
            <p:cNvSpPr/>
            <p:nvPr/>
          </p:nvSpPr>
          <p:spPr>
            <a:xfrm>
              <a:off x="4679525" y="3790425"/>
              <a:ext cx="17350" cy="104000"/>
            </a:xfrm>
            <a:custGeom>
              <a:avLst/>
              <a:gdLst/>
              <a:ahLst/>
              <a:cxnLst/>
              <a:rect l="l" t="t" r="r" b="b"/>
              <a:pathLst>
                <a:path w="694" h="4160" extrusionOk="0">
                  <a:moveTo>
                    <a:pt x="0" y="0"/>
                  </a:moveTo>
                  <a:lnTo>
                    <a:pt x="0" y="4159"/>
                  </a:lnTo>
                  <a:lnTo>
                    <a:pt x="694" y="4159"/>
                  </a:lnTo>
                  <a:lnTo>
                    <a:pt x="694" y="0"/>
                  </a:lnTo>
                  <a:close/>
                </a:path>
              </a:pathLst>
            </a:custGeom>
            <a:grpFill/>
            <a:ln>
              <a:noFill/>
            </a:ln>
          </p:spPr>
          <p:txBody>
            <a:bodyPr spcFirstLastPara="1" wrap="square" lIns="91425" tIns="91425" rIns="91425" bIns="91425" anchor="ctr" anchorCtr="0">
              <a:noAutofit/>
            </a:bodyPr>
            <a:lstStyle/>
            <a:p>
              <a:endParaRPr/>
            </a:p>
          </p:txBody>
        </p:sp>
        <p:sp>
          <p:nvSpPr>
            <p:cNvPr id="83" name="Google Shape;6916;p54">
              <a:extLst>
                <a:ext uri="{FF2B5EF4-FFF2-40B4-BE49-F238E27FC236}">
                  <a16:creationId xmlns:a16="http://schemas.microsoft.com/office/drawing/2014/main" xmlns="" id="{D2C29103-EB3F-456B-A3E8-BFBFE5CC7447}"/>
                </a:ext>
              </a:extLst>
            </p:cNvPr>
            <p:cNvSpPr/>
            <p:nvPr/>
          </p:nvSpPr>
          <p:spPr>
            <a:xfrm>
              <a:off x="4854375" y="3790425"/>
              <a:ext cx="18150" cy="104000"/>
            </a:xfrm>
            <a:custGeom>
              <a:avLst/>
              <a:gdLst/>
              <a:ahLst/>
              <a:cxnLst/>
              <a:rect l="l" t="t" r="r" b="b"/>
              <a:pathLst>
                <a:path w="726" h="4160" extrusionOk="0">
                  <a:moveTo>
                    <a:pt x="1" y="0"/>
                  </a:moveTo>
                  <a:lnTo>
                    <a:pt x="1" y="4159"/>
                  </a:lnTo>
                  <a:lnTo>
                    <a:pt x="725" y="4159"/>
                  </a:lnTo>
                  <a:lnTo>
                    <a:pt x="725" y="0"/>
                  </a:lnTo>
                  <a:close/>
                </a:path>
              </a:pathLst>
            </a:custGeom>
            <a:grpFill/>
            <a:ln>
              <a:noFill/>
            </a:ln>
          </p:spPr>
          <p:txBody>
            <a:bodyPr spcFirstLastPara="1" wrap="square" lIns="91425" tIns="91425" rIns="91425" bIns="91425" anchor="ctr" anchorCtr="0">
              <a:noAutofit/>
            </a:bodyPr>
            <a:lstStyle/>
            <a:p>
              <a:endParaRPr/>
            </a:p>
          </p:txBody>
        </p:sp>
        <p:sp>
          <p:nvSpPr>
            <p:cNvPr id="84" name="Google Shape;6917;p54">
              <a:extLst>
                <a:ext uri="{FF2B5EF4-FFF2-40B4-BE49-F238E27FC236}">
                  <a16:creationId xmlns:a16="http://schemas.microsoft.com/office/drawing/2014/main" xmlns="" id="{3DC56EDD-67A0-465B-91A3-ACE64E888E26}"/>
                </a:ext>
              </a:extLst>
            </p:cNvPr>
            <p:cNvSpPr/>
            <p:nvPr/>
          </p:nvSpPr>
          <p:spPr>
            <a:xfrm>
              <a:off x="4628325" y="3686450"/>
              <a:ext cx="34675" cy="86675"/>
            </a:xfrm>
            <a:custGeom>
              <a:avLst/>
              <a:gdLst/>
              <a:ahLst/>
              <a:cxnLst/>
              <a:rect l="l" t="t" r="r" b="b"/>
              <a:pathLst>
                <a:path w="1387" h="3467" extrusionOk="0">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grpFill/>
            <a:ln>
              <a:noFill/>
            </a:ln>
          </p:spPr>
          <p:txBody>
            <a:bodyPr spcFirstLastPara="1" wrap="square" lIns="91425" tIns="91425" rIns="91425" bIns="91425" anchor="ctr" anchorCtr="0">
              <a:noAutofit/>
            </a:bodyPr>
            <a:lstStyle/>
            <a:p>
              <a:endParaRPr/>
            </a:p>
          </p:txBody>
        </p:sp>
        <p:sp>
          <p:nvSpPr>
            <p:cNvPr id="85" name="Google Shape;6918;p54">
              <a:extLst>
                <a:ext uri="{FF2B5EF4-FFF2-40B4-BE49-F238E27FC236}">
                  <a16:creationId xmlns:a16="http://schemas.microsoft.com/office/drawing/2014/main" xmlns="" id="{F3CBC0E9-CBEB-4926-9FAE-9855F2B47472}"/>
                </a:ext>
              </a:extLst>
            </p:cNvPr>
            <p:cNvSpPr/>
            <p:nvPr/>
          </p:nvSpPr>
          <p:spPr>
            <a:xfrm>
              <a:off x="4714975" y="3686450"/>
              <a:ext cx="122100" cy="86675"/>
            </a:xfrm>
            <a:custGeom>
              <a:avLst/>
              <a:gdLst/>
              <a:ahLst/>
              <a:cxnLst/>
              <a:rect l="l" t="t" r="r" b="b"/>
              <a:pathLst>
                <a:path w="4884" h="3467" extrusionOk="0">
                  <a:moveTo>
                    <a:pt x="0" y="1"/>
                  </a:moveTo>
                  <a:lnTo>
                    <a:pt x="0" y="3466"/>
                  </a:lnTo>
                  <a:lnTo>
                    <a:pt x="4883" y="3466"/>
                  </a:lnTo>
                  <a:lnTo>
                    <a:pt x="4883" y="1"/>
                  </a:lnTo>
                  <a:close/>
                </a:path>
              </a:pathLst>
            </a:custGeom>
            <a:grpFill/>
            <a:ln>
              <a:noFill/>
            </a:ln>
          </p:spPr>
          <p:txBody>
            <a:bodyPr spcFirstLastPara="1" wrap="square" lIns="91425" tIns="91425" rIns="91425" bIns="91425" anchor="ctr" anchorCtr="0">
              <a:noAutofit/>
            </a:bodyPr>
            <a:lstStyle/>
            <a:p>
              <a:endParaRPr/>
            </a:p>
          </p:txBody>
        </p:sp>
        <p:sp>
          <p:nvSpPr>
            <p:cNvPr id="86" name="Google Shape;6919;p54">
              <a:extLst>
                <a:ext uri="{FF2B5EF4-FFF2-40B4-BE49-F238E27FC236}">
                  <a16:creationId xmlns:a16="http://schemas.microsoft.com/office/drawing/2014/main" xmlns="" id="{2C524108-6EB0-41B0-97FB-61457F28ACCD}"/>
                </a:ext>
              </a:extLst>
            </p:cNvPr>
            <p:cNvSpPr/>
            <p:nvPr/>
          </p:nvSpPr>
          <p:spPr>
            <a:xfrm>
              <a:off x="4889025" y="3777825"/>
              <a:ext cx="34700" cy="117375"/>
            </a:xfrm>
            <a:custGeom>
              <a:avLst/>
              <a:gdLst/>
              <a:ahLst/>
              <a:cxnLst/>
              <a:rect l="l" t="t" r="r" b="b"/>
              <a:pathLst>
                <a:path w="1388" h="4695" extrusionOk="0">
                  <a:moveTo>
                    <a:pt x="1387" y="0"/>
                  </a:moveTo>
                  <a:cubicBezTo>
                    <a:pt x="977" y="315"/>
                    <a:pt x="505" y="504"/>
                    <a:pt x="1" y="504"/>
                  </a:cubicBezTo>
                  <a:lnTo>
                    <a:pt x="1" y="4695"/>
                  </a:lnTo>
                  <a:lnTo>
                    <a:pt x="347" y="4695"/>
                  </a:lnTo>
                  <a:cubicBezTo>
                    <a:pt x="946" y="4695"/>
                    <a:pt x="1387" y="4222"/>
                    <a:pt x="1387" y="3655"/>
                  </a:cubicBezTo>
                  <a:lnTo>
                    <a:pt x="1387" y="0"/>
                  </a:lnTo>
                  <a:close/>
                </a:path>
              </a:pathLst>
            </a:custGeom>
            <a:grpFill/>
            <a:ln>
              <a:noFill/>
            </a:ln>
          </p:spPr>
          <p:txBody>
            <a:bodyPr spcFirstLastPara="1" wrap="square" lIns="91425" tIns="91425" rIns="91425" bIns="91425" anchor="ctr" anchorCtr="0">
              <a:noAutofit/>
            </a:bodyPr>
            <a:lstStyle/>
            <a:p>
              <a:endParaRPr/>
            </a:p>
          </p:txBody>
        </p:sp>
        <p:sp>
          <p:nvSpPr>
            <p:cNvPr id="87" name="Google Shape;6920;p54">
              <a:extLst>
                <a:ext uri="{FF2B5EF4-FFF2-40B4-BE49-F238E27FC236}">
                  <a16:creationId xmlns:a16="http://schemas.microsoft.com/office/drawing/2014/main" xmlns="" id="{8301A5AF-D5AC-452D-AEBF-83E834BE4BE9}"/>
                </a:ext>
              </a:extLst>
            </p:cNvPr>
            <p:cNvSpPr/>
            <p:nvPr/>
          </p:nvSpPr>
          <p:spPr>
            <a:xfrm>
              <a:off x="4628325" y="3777825"/>
              <a:ext cx="34675" cy="116600"/>
            </a:xfrm>
            <a:custGeom>
              <a:avLst/>
              <a:gdLst/>
              <a:ahLst/>
              <a:cxnLst/>
              <a:rect l="l" t="t" r="r" b="b"/>
              <a:pathLst>
                <a:path w="1387" h="4664" extrusionOk="0">
                  <a:moveTo>
                    <a:pt x="1" y="0"/>
                  </a:moveTo>
                  <a:lnTo>
                    <a:pt x="1" y="3655"/>
                  </a:lnTo>
                  <a:cubicBezTo>
                    <a:pt x="1" y="4222"/>
                    <a:pt x="442" y="4663"/>
                    <a:pt x="1009" y="4663"/>
                  </a:cubicBezTo>
                  <a:lnTo>
                    <a:pt x="1387" y="4663"/>
                  </a:lnTo>
                  <a:lnTo>
                    <a:pt x="1387" y="504"/>
                  </a:lnTo>
                  <a:cubicBezTo>
                    <a:pt x="851" y="504"/>
                    <a:pt x="379" y="315"/>
                    <a:pt x="1" y="0"/>
                  </a:cubicBezTo>
                  <a:close/>
                </a:path>
              </a:pathLst>
            </a:custGeom>
            <a:grpFill/>
            <a:ln>
              <a:noFill/>
            </a:ln>
          </p:spPr>
          <p:txBody>
            <a:bodyPr spcFirstLastPara="1" wrap="square" lIns="91425" tIns="91425" rIns="91425" bIns="91425" anchor="ctr" anchorCtr="0">
              <a:noAutofit/>
            </a:bodyPr>
            <a:lstStyle/>
            <a:p>
              <a:endParaRPr/>
            </a:p>
          </p:txBody>
        </p:sp>
        <p:sp>
          <p:nvSpPr>
            <p:cNvPr id="88" name="Google Shape;6921;p54">
              <a:extLst>
                <a:ext uri="{FF2B5EF4-FFF2-40B4-BE49-F238E27FC236}">
                  <a16:creationId xmlns:a16="http://schemas.microsoft.com/office/drawing/2014/main" xmlns="" id="{D80B7C01-E608-4E5B-955F-B491903F6C6B}"/>
                </a:ext>
              </a:extLst>
            </p:cNvPr>
            <p:cNvSpPr/>
            <p:nvPr/>
          </p:nvSpPr>
          <p:spPr>
            <a:xfrm>
              <a:off x="4766950" y="3790425"/>
              <a:ext cx="17350" cy="18150"/>
            </a:xfrm>
            <a:custGeom>
              <a:avLst/>
              <a:gdLst/>
              <a:ahLst/>
              <a:cxnLst/>
              <a:rect l="l" t="t" r="r" b="b"/>
              <a:pathLst>
                <a:path w="694" h="726" extrusionOk="0">
                  <a:moveTo>
                    <a:pt x="1" y="0"/>
                  </a:moveTo>
                  <a:lnTo>
                    <a:pt x="1" y="347"/>
                  </a:lnTo>
                  <a:cubicBezTo>
                    <a:pt x="1" y="568"/>
                    <a:pt x="158" y="725"/>
                    <a:pt x="347" y="725"/>
                  </a:cubicBezTo>
                  <a:cubicBezTo>
                    <a:pt x="568" y="725"/>
                    <a:pt x="694" y="568"/>
                    <a:pt x="694" y="347"/>
                  </a:cubicBezTo>
                  <a:lnTo>
                    <a:pt x="694" y="0"/>
                  </a:lnTo>
                  <a:close/>
                </a:path>
              </a:pathLst>
            </a:custGeom>
            <a:grpFill/>
            <a:ln>
              <a:noFill/>
            </a:ln>
          </p:spPr>
          <p:txBody>
            <a:bodyPr spcFirstLastPara="1" wrap="square" lIns="91425" tIns="91425" rIns="91425" bIns="91425" anchor="ctr" anchorCtr="0">
              <a:noAutofit/>
            </a:bodyPr>
            <a:lstStyle/>
            <a:p>
              <a:endParaRPr/>
            </a:p>
          </p:txBody>
        </p:sp>
        <p:sp>
          <p:nvSpPr>
            <p:cNvPr id="89" name="Google Shape;6922;p54">
              <a:extLst>
                <a:ext uri="{FF2B5EF4-FFF2-40B4-BE49-F238E27FC236}">
                  <a16:creationId xmlns:a16="http://schemas.microsoft.com/office/drawing/2014/main" xmlns="" id="{718B3033-2D72-4AD4-9D03-57444742C8EC}"/>
                </a:ext>
              </a:extLst>
            </p:cNvPr>
            <p:cNvSpPr/>
            <p:nvPr/>
          </p:nvSpPr>
          <p:spPr>
            <a:xfrm>
              <a:off x="4889025" y="3686450"/>
              <a:ext cx="34700" cy="86675"/>
            </a:xfrm>
            <a:custGeom>
              <a:avLst/>
              <a:gdLst/>
              <a:ahLst/>
              <a:cxnLst/>
              <a:rect l="l" t="t" r="r" b="b"/>
              <a:pathLst>
                <a:path w="1388" h="3467" extrusionOk="0">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grpFill/>
            <a:ln>
              <a:noFill/>
            </a:ln>
          </p:spPr>
          <p:txBody>
            <a:bodyPr spcFirstLastPara="1" wrap="square" lIns="91425" tIns="91425" rIns="91425" bIns="91425" anchor="ctr" anchorCtr="0">
              <a:noAutofit/>
            </a:bodyPr>
            <a:lstStyle/>
            <a:p>
              <a:endParaRPr/>
            </a:p>
          </p:txBody>
        </p:sp>
        <p:sp>
          <p:nvSpPr>
            <p:cNvPr id="90" name="Google Shape;6923;p54">
              <a:extLst>
                <a:ext uri="{FF2B5EF4-FFF2-40B4-BE49-F238E27FC236}">
                  <a16:creationId xmlns:a16="http://schemas.microsoft.com/office/drawing/2014/main" xmlns="" id="{30CA6755-0C8D-4955-B3ED-EE858E2FD7D0}"/>
                </a:ext>
              </a:extLst>
            </p:cNvPr>
            <p:cNvSpPr/>
            <p:nvPr/>
          </p:nvSpPr>
          <p:spPr>
            <a:xfrm>
              <a:off x="4714975" y="3790425"/>
              <a:ext cx="122100" cy="104000"/>
            </a:xfrm>
            <a:custGeom>
              <a:avLst/>
              <a:gdLst/>
              <a:ahLst/>
              <a:cxnLst/>
              <a:rect l="l" t="t" r="r" b="b"/>
              <a:pathLst>
                <a:path w="4884" h="4160" extrusionOk="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grpFill/>
            <a:ln>
              <a:noFill/>
            </a:ln>
          </p:spPr>
          <p:txBody>
            <a:bodyPr spcFirstLastPara="1" wrap="square" lIns="91425" tIns="91425" rIns="91425" bIns="91425" anchor="ctr" anchorCtr="0">
              <a:noAutofit/>
            </a:bodyPr>
            <a:lstStyle/>
            <a:p>
              <a:endParaRPr/>
            </a:p>
          </p:txBody>
        </p:sp>
        <p:sp>
          <p:nvSpPr>
            <p:cNvPr id="91" name="Google Shape;6924;p54">
              <a:extLst>
                <a:ext uri="{FF2B5EF4-FFF2-40B4-BE49-F238E27FC236}">
                  <a16:creationId xmlns:a16="http://schemas.microsoft.com/office/drawing/2014/main" xmlns="" id="{DD42D476-C785-4CBB-BE3D-C1A0E07E6EA8}"/>
                </a:ext>
              </a:extLst>
            </p:cNvPr>
            <p:cNvSpPr/>
            <p:nvPr/>
          </p:nvSpPr>
          <p:spPr>
            <a:xfrm>
              <a:off x="4714175" y="3599825"/>
              <a:ext cx="122100" cy="69325"/>
            </a:xfrm>
            <a:custGeom>
              <a:avLst/>
              <a:gdLst/>
              <a:ahLst/>
              <a:cxnLst/>
              <a:rect l="l" t="t" r="r" b="b"/>
              <a:pathLst>
                <a:path w="4884" h="2773" extrusionOk="0">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grpFill/>
            <a:ln>
              <a:noFill/>
            </a:ln>
          </p:spPr>
          <p:txBody>
            <a:bodyPr spcFirstLastPara="1" wrap="square" lIns="91425" tIns="91425" rIns="91425" bIns="91425" anchor="ctr" anchorCtr="0">
              <a:noAutofit/>
            </a:bodyPr>
            <a:lstStyle/>
            <a:p>
              <a:endParaRPr/>
            </a:p>
          </p:txBody>
        </p:sp>
      </p:grpSp>
      <p:grpSp>
        <p:nvGrpSpPr>
          <p:cNvPr id="92" name="Google Shape;8938;p58">
            <a:extLst>
              <a:ext uri="{FF2B5EF4-FFF2-40B4-BE49-F238E27FC236}">
                <a16:creationId xmlns:a16="http://schemas.microsoft.com/office/drawing/2014/main" xmlns="" id="{47B60F15-A3ED-4944-9E0D-93B38E7BFCA7}"/>
              </a:ext>
            </a:extLst>
          </p:cNvPr>
          <p:cNvGrpSpPr/>
          <p:nvPr/>
        </p:nvGrpSpPr>
        <p:grpSpPr>
          <a:xfrm>
            <a:off x="1423539" y="3770226"/>
            <a:ext cx="436129" cy="388038"/>
            <a:chOff x="266768" y="1721375"/>
            <a:chExt cx="397907" cy="397887"/>
          </a:xfrm>
          <a:solidFill>
            <a:srgbClr val="48FFD5"/>
          </a:solidFill>
        </p:grpSpPr>
        <p:sp>
          <p:nvSpPr>
            <p:cNvPr id="93" name="Google Shape;8939;p58">
              <a:extLst>
                <a:ext uri="{FF2B5EF4-FFF2-40B4-BE49-F238E27FC236}">
                  <a16:creationId xmlns:a16="http://schemas.microsoft.com/office/drawing/2014/main" xmlns="" id="{F1C4100F-529F-446C-A3B5-59D6F18CFC15}"/>
                </a:ext>
              </a:extLst>
            </p:cNvPr>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grpFill/>
            <a:ln>
              <a:noFill/>
            </a:ln>
          </p:spPr>
          <p:txBody>
            <a:bodyPr spcFirstLastPara="1" wrap="square" lIns="91425" tIns="91425" rIns="91425" bIns="91425" anchor="ctr" anchorCtr="0">
              <a:noAutofit/>
            </a:bodyPr>
            <a:lstStyle/>
            <a:p>
              <a:endParaRPr/>
            </a:p>
          </p:txBody>
        </p:sp>
        <p:sp>
          <p:nvSpPr>
            <p:cNvPr id="94" name="Google Shape;8940;p58">
              <a:extLst>
                <a:ext uri="{FF2B5EF4-FFF2-40B4-BE49-F238E27FC236}">
                  <a16:creationId xmlns:a16="http://schemas.microsoft.com/office/drawing/2014/main" xmlns="" id="{EF596C27-8970-4B25-95CF-A944DA8F920B}"/>
                </a:ext>
              </a:extLst>
            </p:cNvPr>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grpFill/>
            <a:ln>
              <a:noFill/>
            </a:ln>
          </p:spPr>
          <p:txBody>
            <a:bodyPr spcFirstLastPara="1" wrap="square" lIns="91425" tIns="91425" rIns="91425" bIns="91425" anchor="ctr" anchorCtr="0">
              <a:noAutofit/>
            </a:bodyPr>
            <a:lstStyle/>
            <a:p>
              <a:endParaRPr/>
            </a:p>
          </p:txBody>
        </p:sp>
      </p:grpSp>
      <p:grpSp>
        <p:nvGrpSpPr>
          <p:cNvPr id="95" name="Google Shape;8938;p58">
            <a:extLst>
              <a:ext uri="{FF2B5EF4-FFF2-40B4-BE49-F238E27FC236}">
                <a16:creationId xmlns:a16="http://schemas.microsoft.com/office/drawing/2014/main" xmlns="" id="{DD5A5F4D-866A-4BDA-9714-069DA3D04B4F}"/>
              </a:ext>
            </a:extLst>
          </p:cNvPr>
          <p:cNvGrpSpPr/>
          <p:nvPr/>
        </p:nvGrpSpPr>
        <p:grpSpPr>
          <a:xfrm>
            <a:off x="3418881" y="3804194"/>
            <a:ext cx="436129" cy="388038"/>
            <a:chOff x="266768" y="1721375"/>
            <a:chExt cx="397907" cy="397887"/>
          </a:xfrm>
          <a:solidFill>
            <a:srgbClr val="48FFD5"/>
          </a:solidFill>
        </p:grpSpPr>
        <p:sp>
          <p:nvSpPr>
            <p:cNvPr id="96" name="Google Shape;8939;p58">
              <a:extLst>
                <a:ext uri="{FF2B5EF4-FFF2-40B4-BE49-F238E27FC236}">
                  <a16:creationId xmlns:a16="http://schemas.microsoft.com/office/drawing/2014/main" xmlns="" id="{32B3D9C8-728F-4B6B-A956-B3B4E81652C4}"/>
                </a:ext>
              </a:extLst>
            </p:cNvPr>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grpFill/>
            <a:ln>
              <a:noFill/>
            </a:ln>
          </p:spPr>
          <p:txBody>
            <a:bodyPr spcFirstLastPara="1" wrap="square" lIns="91425" tIns="91425" rIns="91425" bIns="91425" anchor="ctr" anchorCtr="0">
              <a:noAutofit/>
            </a:bodyPr>
            <a:lstStyle/>
            <a:p>
              <a:endParaRPr/>
            </a:p>
          </p:txBody>
        </p:sp>
        <p:sp>
          <p:nvSpPr>
            <p:cNvPr id="97" name="Google Shape;8940;p58">
              <a:extLst>
                <a:ext uri="{FF2B5EF4-FFF2-40B4-BE49-F238E27FC236}">
                  <a16:creationId xmlns:a16="http://schemas.microsoft.com/office/drawing/2014/main" xmlns="" id="{A289DEC8-E90F-4A42-A18B-D90AF1E93319}"/>
                </a:ext>
              </a:extLst>
            </p:cNvPr>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grpFill/>
            <a:ln>
              <a:noFill/>
            </a:ln>
          </p:spPr>
          <p:txBody>
            <a:bodyPr spcFirstLastPara="1" wrap="square" lIns="91425" tIns="91425" rIns="91425" bIns="91425" anchor="ctr" anchorCtr="0">
              <a:noAutofit/>
            </a:bodyPr>
            <a:lstStyle/>
            <a:p>
              <a:endParaRPr/>
            </a:p>
          </p:txBody>
        </p:sp>
      </p:grpSp>
      <p:grpSp>
        <p:nvGrpSpPr>
          <p:cNvPr id="98" name="Google Shape;8938;p58">
            <a:extLst>
              <a:ext uri="{FF2B5EF4-FFF2-40B4-BE49-F238E27FC236}">
                <a16:creationId xmlns:a16="http://schemas.microsoft.com/office/drawing/2014/main" xmlns="" id="{BE01A50A-AF86-4699-8422-E70AEA9BEEA8}"/>
              </a:ext>
            </a:extLst>
          </p:cNvPr>
          <p:cNvGrpSpPr/>
          <p:nvPr/>
        </p:nvGrpSpPr>
        <p:grpSpPr>
          <a:xfrm>
            <a:off x="5313632" y="3787049"/>
            <a:ext cx="436129" cy="388038"/>
            <a:chOff x="266768" y="1721375"/>
            <a:chExt cx="397907" cy="397887"/>
          </a:xfrm>
          <a:solidFill>
            <a:srgbClr val="48FFD5"/>
          </a:solidFill>
        </p:grpSpPr>
        <p:sp>
          <p:nvSpPr>
            <p:cNvPr id="99" name="Google Shape;8939;p58">
              <a:extLst>
                <a:ext uri="{FF2B5EF4-FFF2-40B4-BE49-F238E27FC236}">
                  <a16:creationId xmlns:a16="http://schemas.microsoft.com/office/drawing/2014/main" xmlns="" id="{9E7A4E99-EFD1-486C-B8B3-F2813FAAB0D4}"/>
                </a:ext>
              </a:extLst>
            </p:cNvPr>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grpFill/>
            <a:ln>
              <a:noFill/>
            </a:ln>
          </p:spPr>
          <p:txBody>
            <a:bodyPr spcFirstLastPara="1" wrap="square" lIns="91425" tIns="91425" rIns="91425" bIns="91425" anchor="ctr" anchorCtr="0">
              <a:noAutofit/>
            </a:bodyPr>
            <a:lstStyle/>
            <a:p>
              <a:endParaRPr/>
            </a:p>
          </p:txBody>
        </p:sp>
        <p:sp>
          <p:nvSpPr>
            <p:cNvPr id="100" name="Google Shape;8940;p58">
              <a:extLst>
                <a:ext uri="{FF2B5EF4-FFF2-40B4-BE49-F238E27FC236}">
                  <a16:creationId xmlns:a16="http://schemas.microsoft.com/office/drawing/2014/main" xmlns="" id="{BF6A7EB4-3894-4C20-9D30-E44CFC71C7AE}"/>
                </a:ext>
              </a:extLst>
            </p:cNvPr>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grpFill/>
            <a:ln>
              <a:noFill/>
            </a:ln>
          </p:spPr>
          <p:txBody>
            <a:bodyPr spcFirstLastPara="1" wrap="square" lIns="91425" tIns="91425" rIns="91425" bIns="91425" anchor="ctr" anchorCtr="0">
              <a:noAutofit/>
            </a:bodyPr>
            <a:lstStyle/>
            <a:p>
              <a:endParaRPr/>
            </a:p>
          </p:txBody>
        </p:sp>
      </p:grpSp>
      <p:grpSp>
        <p:nvGrpSpPr>
          <p:cNvPr id="101" name="Google Shape;6912;p54">
            <a:extLst>
              <a:ext uri="{FF2B5EF4-FFF2-40B4-BE49-F238E27FC236}">
                <a16:creationId xmlns:a16="http://schemas.microsoft.com/office/drawing/2014/main" xmlns="" id="{3F3DC9DC-CC77-4020-95A1-B7AECBD4972C}"/>
              </a:ext>
            </a:extLst>
          </p:cNvPr>
          <p:cNvGrpSpPr/>
          <p:nvPr/>
        </p:nvGrpSpPr>
        <p:grpSpPr>
          <a:xfrm>
            <a:off x="3418880" y="4297778"/>
            <a:ext cx="436129" cy="371870"/>
            <a:chOff x="4628325" y="3599825"/>
            <a:chExt cx="295400" cy="295375"/>
          </a:xfrm>
          <a:solidFill>
            <a:srgbClr val="48FFD5"/>
          </a:solidFill>
        </p:grpSpPr>
        <p:sp>
          <p:nvSpPr>
            <p:cNvPr id="102" name="Google Shape;6913;p54">
              <a:extLst>
                <a:ext uri="{FF2B5EF4-FFF2-40B4-BE49-F238E27FC236}">
                  <a16:creationId xmlns:a16="http://schemas.microsoft.com/office/drawing/2014/main" xmlns="" id="{F0641F40-D1F0-4D21-A081-86874FA3CFD3}"/>
                </a:ext>
              </a:extLst>
            </p:cNvPr>
            <p:cNvSpPr/>
            <p:nvPr/>
          </p:nvSpPr>
          <p:spPr>
            <a:xfrm>
              <a:off x="4679525" y="3686450"/>
              <a:ext cx="17350" cy="86675"/>
            </a:xfrm>
            <a:custGeom>
              <a:avLst/>
              <a:gdLst/>
              <a:ahLst/>
              <a:cxnLst/>
              <a:rect l="l" t="t" r="r" b="b"/>
              <a:pathLst>
                <a:path w="694" h="3467" extrusionOk="0">
                  <a:moveTo>
                    <a:pt x="0" y="1"/>
                  </a:moveTo>
                  <a:lnTo>
                    <a:pt x="0" y="3466"/>
                  </a:lnTo>
                  <a:lnTo>
                    <a:pt x="694" y="3466"/>
                  </a:lnTo>
                  <a:lnTo>
                    <a:pt x="694" y="1"/>
                  </a:lnTo>
                  <a:close/>
                </a:path>
              </a:pathLst>
            </a:custGeom>
            <a:grpFill/>
            <a:ln>
              <a:noFill/>
            </a:ln>
          </p:spPr>
          <p:txBody>
            <a:bodyPr spcFirstLastPara="1" wrap="square" lIns="91425" tIns="91425" rIns="91425" bIns="91425" anchor="ctr" anchorCtr="0">
              <a:noAutofit/>
            </a:bodyPr>
            <a:lstStyle/>
            <a:p>
              <a:endParaRPr/>
            </a:p>
          </p:txBody>
        </p:sp>
        <p:sp>
          <p:nvSpPr>
            <p:cNvPr id="103" name="Google Shape;6914;p54">
              <a:extLst>
                <a:ext uri="{FF2B5EF4-FFF2-40B4-BE49-F238E27FC236}">
                  <a16:creationId xmlns:a16="http://schemas.microsoft.com/office/drawing/2014/main" xmlns="" id="{E15FA32C-46B2-4FB3-B029-DD8D535C319B}"/>
                </a:ext>
              </a:extLst>
            </p:cNvPr>
            <p:cNvSpPr/>
            <p:nvPr/>
          </p:nvSpPr>
          <p:spPr>
            <a:xfrm>
              <a:off x="4854375" y="3686450"/>
              <a:ext cx="18150" cy="86675"/>
            </a:xfrm>
            <a:custGeom>
              <a:avLst/>
              <a:gdLst/>
              <a:ahLst/>
              <a:cxnLst/>
              <a:rect l="l" t="t" r="r" b="b"/>
              <a:pathLst>
                <a:path w="726" h="3467" extrusionOk="0">
                  <a:moveTo>
                    <a:pt x="1" y="1"/>
                  </a:moveTo>
                  <a:lnTo>
                    <a:pt x="1" y="3466"/>
                  </a:lnTo>
                  <a:lnTo>
                    <a:pt x="725" y="3466"/>
                  </a:lnTo>
                  <a:lnTo>
                    <a:pt x="725" y="1"/>
                  </a:lnTo>
                  <a:close/>
                </a:path>
              </a:pathLst>
            </a:custGeom>
            <a:grpFill/>
            <a:ln>
              <a:noFill/>
            </a:ln>
          </p:spPr>
          <p:txBody>
            <a:bodyPr spcFirstLastPara="1" wrap="square" lIns="91425" tIns="91425" rIns="91425" bIns="91425" anchor="ctr" anchorCtr="0">
              <a:noAutofit/>
            </a:bodyPr>
            <a:lstStyle/>
            <a:p>
              <a:endParaRPr/>
            </a:p>
          </p:txBody>
        </p:sp>
        <p:sp>
          <p:nvSpPr>
            <p:cNvPr id="104" name="Google Shape;6915;p54">
              <a:extLst>
                <a:ext uri="{FF2B5EF4-FFF2-40B4-BE49-F238E27FC236}">
                  <a16:creationId xmlns:a16="http://schemas.microsoft.com/office/drawing/2014/main" xmlns="" id="{2A1CAD51-52E0-43B5-8AA7-3805CE99BC88}"/>
                </a:ext>
              </a:extLst>
            </p:cNvPr>
            <p:cNvSpPr/>
            <p:nvPr/>
          </p:nvSpPr>
          <p:spPr>
            <a:xfrm>
              <a:off x="4679525" y="3790425"/>
              <a:ext cx="17350" cy="104000"/>
            </a:xfrm>
            <a:custGeom>
              <a:avLst/>
              <a:gdLst/>
              <a:ahLst/>
              <a:cxnLst/>
              <a:rect l="l" t="t" r="r" b="b"/>
              <a:pathLst>
                <a:path w="694" h="4160" extrusionOk="0">
                  <a:moveTo>
                    <a:pt x="0" y="0"/>
                  </a:moveTo>
                  <a:lnTo>
                    <a:pt x="0" y="4159"/>
                  </a:lnTo>
                  <a:lnTo>
                    <a:pt x="694" y="4159"/>
                  </a:lnTo>
                  <a:lnTo>
                    <a:pt x="694" y="0"/>
                  </a:lnTo>
                  <a:close/>
                </a:path>
              </a:pathLst>
            </a:custGeom>
            <a:grpFill/>
            <a:ln>
              <a:noFill/>
            </a:ln>
          </p:spPr>
          <p:txBody>
            <a:bodyPr spcFirstLastPara="1" wrap="square" lIns="91425" tIns="91425" rIns="91425" bIns="91425" anchor="ctr" anchorCtr="0">
              <a:noAutofit/>
            </a:bodyPr>
            <a:lstStyle/>
            <a:p>
              <a:endParaRPr/>
            </a:p>
          </p:txBody>
        </p:sp>
        <p:sp>
          <p:nvSpPr>
            <p:cNvPr id="105" name="Google Shape;6916;p54">
              <a:extLst>
                <a:ext uri="{FF2B5EF4-FFF2-40B4-BE49-F238E27FC236}">
                  <a16:creationId xmlns:a16="http://schemas.microsoft.com/office/drawing/2014/main" xmlns="" id="{C22BABAC-E330-4828-89C6-8F794985CEA5}"/>
                </a:ext>
              </a:extLst>
            </p:cNvPr>
            <p:cNvSpPr/>
            <p:nvPr/>
          </p:nvSpPr>
          <p:spPr>
            <a:xfrm>
              <a:off x="4854375" y="3790425"/>
              <a:ext cx="18150" cy="104000"/>
            </a:xfrm>
            <a:custGeom>
              <a:avLst/>
              <a:gdLst/>
              <a:ahLst/>
              <a:cxnLst/>
              <a:rect l="l" t="t" r="r" b="b"/>
              <a:pathLst>
                <a:path w="726" h="4160" extrusionOk="0">
                  <a:moveTo>
                    <a:pt x="1" y="0"/>
                  </a:moveTo>
                  <a:lnTo>
                    <a:pt x="1" y="4159"/>
                  </a:lnTo>
                  <a:lnTo>
                    <a:pt x="725" y="4159"/>
                  </a:lnTo>
                  <a:lnTo>
                    <a:pt x="725" y="0"/>
                  </a:lnTo>
                  <a:close/>
                </a:path>
              </a:pathLst>
            </a:custGeom>
            <a:grpFill/>
            <a:ln>
              <a:noFill/>
            </a:ln>
          </p:spPr>
          <p:txBody>
            <a:bodyPr spcFirstLastPara="1" wrap="square" lIns="91425" tIns="91425" rIns="91425" bIns="91425" anchor="ctr" anchorCtr="0">
              <a:noAutofit/>
            </a:bodyPr>
            <a:lstStyle/>
            <a:p>
              <a:endParaRPr/>
            </a:p>
          </p:txBody>
        </p:sp>
        <p:sp>
          <p:nvSpPr>
            <p:cNvPr id="106" name="Google Shape;6917;p54">
              <a:extLst>
                <a:ext uri="{FF2B5EF4-FFF2-40B4-BE49-F238E27FC236}">
                  <a16:creationId xmlns:a16="http://schemas.microsoft.com/office/drawing/2014/main" xmlns="" id="{FAFFD78A-C971-44C7-BF2A-CE92EF19CC4B}"/>
                </a:ext>
              </a:extLst>
            </p:cNvPr>
            <p:cNvSpPr/>
            <p:nvPr/>
          </p:nvSpPr>
          <p:spPr>
            <a:xfrm>
              <a:off x="4628325" y="3686450"/>
              <a:ext cx="34675" cy="86675"/>
            </a:xfrm>
            <a:custGeom>
              <a:avLst/>
              <a:gdLst/>
              <a:ahLst/>
              <a:cxnLst/>
              <a:rect l="l" t="t" r="r" b="b"/>
              <a:pathLst>
                <a:path w="1387" h="3467" extrusionOk="0">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grpFill/>
            <a:ln>
              <a:noFill/>
            </a:ln>
          </p:spPr>
          <p:txBody>
            <a:bodyPr spcFirstLastPara="1" wrap="square" lIns="91425" tIns="91425" rIns="91425" bIns="91425" anchor="ctr" anchorCtr="0">
              <a:noAutofit/>
            </a:bodyPr>
            <a:lstStyle/>
            <a:p>
              <a:endParaRPr/>
            </a:p>
          </p:txBody>
        </p:sp>
        <p:sp>
          <p:nvSpPr>
            <p:cNvPr id="107" name="Google Shape;6918;p54">
              <a:extLst>
                <a:ext uri="{FF2B5EF4-FFF2-40B4-BE49-F238E27FC236}">
                  <a16:creationId xmlns:a16="http://schemas.microsoft.com/office/drawing/2014/main" xmlns="" id="{22373097-5FF9-4817-AD82-0CEA6950C0A3}"/>
                </a:ext>
              </a:extLst>
            </p:cNvPr>
            <p:cNvSpPr/>
            <p:nvPr/>
          </p:nvSpPr>
          <p:spPr>
            <a:xfrm>
              <a:off x="4714975" y="3686450"/>
              <a:ext cx="122100" cy="86675"/>
            </a:xfrm>
            <a:custGeom>
              <a:avLst/>
              <a:gdLst/>
              <a:ahLst/>
              <a:cxnLst/>
              <a:rect l="l" t="t" r="r" b="b"/>
              <a:pathLst>
                <a:path w="4884" h="3467" extrusionOk="0">
                  <a:moveTo>
                    <a:pt x="0" y="1"/>
                  </a:moveTo>
                  <a:lnTo>
                    <a:pt x="0" y="3466"/>
                  </a:lnTo>
                  <a:lnTo>
                    <a:pt x="4883" y="3466"/>
                  </a:lnTo>
                  <a:lnTo>
                    <a:pt x="4883" y="1"/>
                  </a:lnTo>
                  <a:close/>
                </a:path>
              </a:pathLst>
            </a:custGeom>
            <a:grpFill/>
            <a:ln>
              <a:noFill/>
            </a:ln>
          </p:spPr>
          <p:txBody>
            <a:bodyPr spcFirstLastPara="1" wrap="square" lIns="91425" tIns="91425" rIns="91425" bIns="91425" anchor="ctr" anchorCtr="0">
              <a:noAutofit/>
            </a:bodyPr>
            <a:lstStyle/>
            <a:p>
              <a:endParaRPr/>
            </a:p>
          </p:txBody>
        </p:sp>
        <p:sp>
          <p:nvSpPr>
            <p:cNvPr id="108" name="Google Shape;6919;p54">
              <a:extLst>
                <a:ext uri="{FF2B5EF4-FFF2-40B4-BE49-F238E27FC236}">
                  <a16:creationId xmlns:a16="http://schemas.microsoft.com/office/drawing/2014/main" xmlns="" id="{EFAB4EBE-E218-4D15-8ADC-6AC2D8611AE4}"/>
                </a:ext>
              </a:extLst>
            </p:cNvPr>
            <p:cNvSpPr/>
            <p:nvPr/>
          </p:nvSpPr>
          <p:spPr>
            <a:xfrm>
              <a:off x="4889025" y="3777825"/>
              <a:ext cx="34700" cy="117375"/>
            </a:xfrm>
            <a:custGeom>
              <a:avLst/>
              <a:gdLst/>
              <a:ahLst/>
              <a:cxnLst/>
              <a:rect l="l" t="t" r="r" b="b"/>
              <a:pathLst>
                <a:path w="1388" h="4695" extrusionOk="0">
                  <a:moveTo>
                    <a:pt x="1387" y="0"/>
                  </a:moveTo>
                  <a:cubicBezTo>
                    <a:pt x="977" y="315"/>
                    <a:pt x="505" y="504"/>
                    <a:pt x="1" y="504"/>
                  </a:cubicBezTo>
                  <a:lnTo>
                    <a:pt x="1" y="4695"/>
                  </a:lnTo>
                  <a:lnTo>
                    <a:pt x="347" y="4695"/>
                  </a:lnTo>
                  <a:cubicBezTo>
                    <a:pt x="946" y="4695"/>
                    <a:pt x="1387" y="4222"/>
                    <a:pt x="1387" y="3655"/>
                  </a:cubicBezTo>
                  <a:lnTo>
                    <a:pt x="1387" y="0"/>
                  </a:lnTo>
                  <a:close/>
                </a:path>
              </a:pathLst>
            </a:custGeom>
            <a:grpFill/>
            <a:ln>
              <a:noFill/>
            </a:ln>
          </p:spPr>
          <p:txBody>
            <a:bodyPr spcFirstLastPara="1" wrap="square" lIns="91425" tIns="91425" rIns="91425" bIns="91425" anchor="ctr" anchorCtr="0">
              <a:noAutofit/>
            </a:bodyPr>
            <a:lstStyle/>
            <a:p>
              <a:endParaRPr/>
            </a:p>
          </p:txBody>
        </p:sp>
        <p:sp>
          <p:nvSpPr>
            <p:cNvPr id="109" name="Google Shape;6920;p54">
              <a:extLst>
                <a:ext uri="{FF2B5EF4-FFF2-40B4-BE49-F238E27FC236}">
                  <a16:creationId xmlns:a16="http://schemas.microsoft.com/office/drawing/2014/main" xmlns="" id="{9C43E948-3035-4F54-BB72-6A5E52DD1B8A}"/>
                </a:ext>
              </a:extLst>
            </p:cNvPr>
            <p:cNvSpPr/>
            <p:nvPr/>
          </p:nvSpPr>
          <p:spPr>
            <a:xfrm>
              <a:off x="4628325" y="3777825"/>
              <a:ext cx="34675" cy="116600"/>
            </a:xfrm>
            <a:custGeom>
              <a:avLst/>
              <a:gdLst/>
              <a:ahLst/>
              <a:cxnLst/>
              <a:rect l="l" t="t" r="r" b="b"/>
              <a:pathLst>
                <a:path w="1387" h="4664" extrusionOk="0">
                  <a:moveTo>
                    <a:pt x="1" y="0"/>
                  </a:moveTo>
                  <a:lnTo>
                    <a:pt x="1" y="3655"/>
                  </a:lnTo>
                  <a:cubicBezTo>
                    <a:pt x="1" y="4222"/>
                    <a:pt x="442" y="4663"/>
                    <a:pt x="1009" y="4663"/>
                  </a:cubicBezTo>
                  <a:lnTo>
                    <a:pt x="1387" y="4663"/>
                  </a:lnTo>
                  <a:lnTo>
                    <a:pt x="1387" y="504"/>
                  </a:lnTo>
                  <a:cubicBezTo>
                    <a:pt x="851" y="504"/>
                    <a:pt x="379" y="315"/>
                    <a:pt x="1" y="0"/>
                  </a:cubicBezTo>
                  <a:close/>
                </a:path>
              </a:pathLst>
            </a:custGeom>
            <a:grpFill/>
            <a:ln>
              <a:noFill/>
            </a:ln>
          </p:spPr>
          <p:txBody>
            <a:bodyPr spcFirstLastPara="1" wrap="square" lIns="91425" tIns="91425" rIns="91425" bIns="91425" anchor="ctr" anchorCtr="0">
              <a:noAutofit/>
            </a:bodyPr>
            <a:lstStyle/>
            <a:p>
              <a:endParaRPr/>
            </a:p>
          </p:txBody>
        </p:sp>
        <p:sp>
          <p:nvSpPr>
            <p:cNvPr id="110" name="Google Shape;6921;p54">
              <a:extLst>
                <a:ext uri="{FF2B5EF4-FFF2-40B4-BE49-F238E27FC236}">
                  <a16:creationId xmlns:a16="http://schemas.microsoft.com/office/drawing/2014/main" xmlns="" id="{052DA77C-96D4-45DE-A0FD-03E6971AFD18}"/>
                </a:ext>
              </a:extLst>
            </p:cNvPr>
            <p:cNvSpPr/>
            <p:nvPr/>
          </p:nvSpPr>
          <p:spPr>
            <a:xfrm>
              <a:off x="4766950" y="3790425"/>
              <a:ext cx="17350" cy="18150"/>
            </a:xfrm>
            <a:custGeom>
              <a:avLst/>
              <a:gdLst/>
              <a:ahLst/>
              <a:cxnLst/>
              <a:rect l="l" t="t" r="r" b="b"/>
              <a:pathLst>
                <a:path w="694" h="726" extrusionOk="0">
                  <a:moveTo>
                    <a:pt x="1" y="0"/>
                  </a:moveTo>
                  <a:lnTo>
                    <a:pt x="1" y="347"/>
                  </a:lnTo>
                  <a:cubicBezTo>
                    <a:pt x="1" y="568"/>
                    <a:pt x="158" y="725"/>
                    <a:pt x="347" y="725"/>
                  </a:cubicBezTo>
                  <a:cubicBezTo>
                    <a:pt x="568" y="725"/>
                    <a:pt x="694" y="568"/>
                    <a:pt x="694" y="347"/>
                  </a:cubicBezTo>
                  <a:lnTo>
                    <a:pt x="694" y="0"/>
                  </a:lnTo>
                  <a:close/>
                </a:path>
              </a:pathLst>
            </a:custGeom>
            <a:grpFill/>
            <a:ln>
              <a:noFill/>
            </a:ln>
          </p:spPr>
          <p:txBody>
            <a:bodyPr spcFirstLastPara="1" wrap="square" lIns="91425" tIns="91425" rIns="91425" bIns="91425" anchor="ctr" anchorCtr="0">
              <a:noAutofit/>
            </a:bodyPr>
            <a:lstStyle/>
            <a:p>
              <a:endParaRPr/>
            </a:p>
          </p:txBody>
        </p:sp>
        <p:sp>
          <p:nvSpPr>
            <p:cNvPr id="111" name="Google Shape;6922;p54">
              <a:extLst>
                <a:ext uri="{FF2B5EF4-FFF2-40B4-BE49-F238E27FC236}">
                  <a16:creationId xmlns:a16="http://schemas.microsoft.com/office/drawing/2014/main" xmlns="" id="{A4B2B9E8-2B50-4BC4-A863-48602DF05BF8}"/>
                </a:ext>
              </a:extLst>
            </p:cNvPr>
            <p:cNvSpPr/>
            <p:nvPr/>
          </p:nvSpPr>
          <p:spPr>
            <a:xfrm>
              <a:off x="4889025" y="3686450"/>
              <a:ext cx="34700" cy="86675"/>
            </a:xfrm>
            <a:custGeom>
              <a:avLst/>
              <a:gdLst/>
              <a:ahLst/>
              <a:cxnLst/>
              <a:rect l="l" t="t" r="r" b="b"/>
              <a:pathLst>
                <a:path w="1388" h="3467" extrusionOk="0">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grpFill/>
            <a:ln>
              <a:noFill/>
            </a:ln>
          </p:spPr>
          <p:txBody>
            <a:bodyPr spcFirstLastPara="1" wrap="square" lIns="91425" tIns="91425" rIns="91425" bIns="91425" anchor="ctr" anchorCtr="0">
              <a:noAutofit/>
            </a:bodyPr>
            <a:lstStyle/>
            <a:p>
              <a:endParaRPr/>
            </a:p>
          </p:txBody>
        </p:sp>
        <p:sp>
          <p:nvSpPr>
            <p:cNvPr id="112" name="Google Shape;6923;p54">
              <a:extLst>
                <a:ext uri="{FF2B5EF4-FFF2-40B4-BE49-F238E27FC236}">
                  <a16:creationId xmlns:a16="http://schemas.microsoft.com/office/drawing/2014/main" xmlns="" id="{10AF5427-844A-4B6B-8837-C58E1BC2A4D6}"/>
                </a:ext>
              </a:extLst>
            </p:cNvPr>
            <p:cNvSpPr/>
            <p:nvPr/>
          </p:nvSpPr>
          <p:spPr>
            <a:xfrm>
              <a:off x="4714975" y="3790425"/>
              <a:ext cx="122100" cy="104000"/>
            </a:xfrm>
            <a:custGeom>
              <a:avLst/>
              <a:gdLst/>
              <a:ahLst/>
              <a:cxnLst/>
              <a:rect l="l" t="t" r="r" b="b"/>
              <a:pathLst>
                <a:path w="4884" h="4160" extrusionOk="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grpFill/>
            <a:ln>
              <a:noFill/>
            </a:ln>
          </p:spPr>
          <p:txBody>
            <a:bodyPr spcFirstLastPara="1" wrap="square" lIns="91425" tIns="91425" rIns="91425" bIns="91425" anchor="ctr" anchorCtr="0">
              <a:noAutofit/>
            </a:bodyPr>
            <a:lstStyle/>
            <a:p>
              <a:endParaRPr/>
            </a:p>
          </p:txBody>
        </p:sp>
        <p:sp>
          <p:nvSpPr>
            <p:cNvPr id="113" name="Google Shape;6924;p54">
              <a:extLst>
                <a:ext uri="{FF2B5EF4-FFF2-40B4-BE49-F238E27FC236}">
                  <a16:creationId xmlns:a16="http://schemas.microsoft.com/office/drawing/2014/main" xmlns="" id="{4528C057-437C-4630-9CEB-99AB0CACED90}"/>
                </a:ext>
              </a:extLst>
            </p:cNvPr>
            <p:cNvSpPr/>
            <p:nvPr/>
          </p:nvSpPr>
          <p:spPr>
            <a:xfrm>
              <a:off x="4714175" y="3599825"/>
              <a:ext cx="122100" cy="69325"/>
            </a:xfrm>
            <a:custGeom>
              <a:avLst/>
              <a:gdLst/>
              <a:ahLst/>
              <a:cxnLst/>
              <a:rect l="l" t="t" r="r" b="b"/>
              <a:pathLst>
                <a:path w="4884" h="2773" extrusionOk="0">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grpFill/>
            <a:ln>
              <a:noFill/>
            </a:ln>
          </p:spPr>
          <p:txBody>
            <a:bodyPr spcFirstLastPara="1" wrap="square" lIns="91425" tIns="91425" rIns="91425" bIns="91425" anchor="ctr" anchorCtr="0">
              <a:noAutofit/>
            </a:bodyPr>
            <a:lstStyle/>
            <a:p>
              <a:endParaRPr/>
            </a:p>
          </p:txBody>
        </p:sp>
      </p:grpSp>
      <p:grpSp>
        <p:nvGrpSpPr>
          <p:cNvPr id="114" name="Google Shape;6912;p54">
            <a:extLst>
              <a:ext uri="{FF2B5EF4-FFF2-40B4-BE49-F238E27FC236}">
                <a16:creationId xmlns:a16="http://schemas.microsoft.com/office/drawing/2014/main" xmlns="" id="{279F8AD8-3589-4F7D-B8DE-F61605531A0C}"/>
              </a:ext>
            </a:extLst>
          </p:cNvPr>
          <p:cNvGrpSpPr/>
          <p:nvPr/>
        </p:nvGrpSpPr>
        <p:grpSpPr>
          <a:xfrm>
            <a:off x="5329446" y="4275463"/>
            <a:ext cx="436129" cy="371870"/>
            <a:chOff x="4628325" y="3599825"/>
            <a:chExt cx="295400" cy="295375"/>
          </a:xfrm>
          <a:solidFill>
            <a:srgbClr val="48FFD5"/>
          </a:solidFill>
        </p:grpSpPr>
        <p:sp>
          <p:nvSpPr>
            <p:cNvPr id="115" name="Google Shape;6913;p54">
              <a:extLst>
                <a:ext uri="{FF2B5EF4-FFF2-40B4-BE49-F238E27FC236}">
                  <a16:creationId xmlns:a16="http://schemas.microsoft.com/office/drawing/2014/main" xmlns="" id="{56DE1BD7-C9AF-4188-89AB-F9FE3A523C89}"/>
                </a:ext>
              </a:extLst>
            </p:cNvPr>
            <p:cNvSpPr/>
            <p:nvPr/>
          </p:nvSpPr>
          <p:spPr>
            <a:xfrm>
              <a:off x="4679525" y="3686450"/>
              <a:ext cx="17350" cy="86675"/>
            </a:xfrm>
            <a:custGeom>
              <a:avLst/>
              <a:gdLst/>
              <a:ahLst/>
              <a:cxnLst/>
              <a:rect l="l" t="t" r="r" b="b"/>
              <a:pathLst>
                <a:path w="694" h="3467" extrusionOk="0">
                  <a:moveTo>
                    <a:pt x="0" y="1"/>
                  </a:moveTo>
                  <a:lnTo>
                    <a:pt x="0" y="3466"/>
                  </a:lnTo>
                  <a:lnTo>
                    <a:pt x="694" y="3466"/>
                  </a:lnTo>
                  <a:lnTo>
                    <a:pt x="694" y="1"/>
                  </a:lnTo>
                  <a:close/>
                </a:path>
              </a:pathLst>
            </a:custGeom>
            <a:grpFill/>
            <a:ln>
              <a:noFill/>
            </a:ln>
          </p:spPr>
          <p:txBody>
            <a:bodyPr spcFirstLastPara="1" wrap="square" lIns="91425" tIns="91425" rIns="91425" bIns="91425" anchor="ctr" anchorCtr="0">
              <a:noAutofit/>
            </a:bodyPr>
            <a:lstStyle/>
            <a:p>
              <a:endParaRPr/>
            </a:p>
          </p:txBody>
        </p:sp>
        <p:sp>
          <p:nvSpPr>
            <p:cNvPr id="116" name="Google Shape;6914;p54">
              <a:extLst>
                <a:ext uri="{FF2B5EF4-FFF2-40B4-BE49-F238E27FC236}">
                  <a16:creationId xmlns:a16="http://schemas.microsoft.com/office/drawing/2014/main" xmlns="" id="{FE751DDC-F545-4966-9CF0-8FA75A52D00B}"/>
                </a:ext>
              </a:extLst>
            </p:cNvPr>
            <p:cNvSpPr/>
            <p:nvPr/>
          </p:nvSpPr>
          <p:spPr>
            <a:xfrm>
              <a:off x="4854375" y="3686450"/>
              <a:ext cx="18150" cy="86675"/>
            </a:xfrm>
            <a:custGeom>
              <a:avLst/>
              <a:gdLst/>
              <a:ahLst/>
              <a:cxnLst/>
              <a:rect l="l" t="t" r="r" b="b"/>
              <a:pathLst>
                <a:path w="726" h="3467" extrusionOk="0">
                  <a:moveTo>
                    <a:pt x="1" y="1"/>
                  </a:moveTo>
                  <a:lnTo>
                    <a:pt x="1" y="3466"/>
                  </a:lnTo>
                  <a:lnTo>
                    <a:pt x="725" y="3466"/>
                  </a:lnTo>
                  <a:lnTo>
                    <a:pt x="725" y="1"/>
                  </a:lnTo>
                  <a:close/>
                </a:path>
              </a:pathLst>
            </a:custGeom>
            <a:grpFill/>
            <a:ln>
              <a:noFill/>
            </a:ln>
          </p:spPr>
          <p:txBody>
            <a:bodyPr spcFirstLastPara="1" wrap="square" lIns="91425" tIns="91425" rIns="91425" bIns="91425" anchor="ctr" anchorCtr="0">
              <a:noAutofit/>
            </a:bodyPr>
            <a:lstStyle/>
            <a:p>
              <a:endParaRPr/>
            </a:p>
          </p:txBody>
        </p:sp>
        <p:sp>
          <p:nvSpPr>
            <p:cNvPr id="117" name="Google Shape;6915;p54">
              <a:extLst>
                <a:ext uri="{FF2B5EF4-FFF2-40B4-BE49-F238E27FC236}">
                  <a16:creationId xmlns:a16="http://schemas.microsoft.com/office/drawing/2014/main" xmlns="" id="{8061E28D-215E-43EE-A81F-60A17AAB770E}"/>
                </a:ext>
              </a:extLst>
            </p:cNvPr>
            <p:cNvSpPr/>
            <p:nvPr/>
          </p:nvSpPr>
          <p:spPr>
            <a:xfrm>
              <a:off x="4679525" y="3790425"/>
              <a:ext cx="17350" cy="104000"/>
            </a:xfrm>
            <a:custGeom>
              <a:avLst/>
              <a:gdLst/>
              <a:ahLst/>
              <a:cxnLst/>
              <a:rect l="l" t="t" r="r" b="b"/>
              <a:pathLst>
                <a:path w="694" h="4160" extrusionOk="0">
                  <a:moveTo>
                    <a:pt x="0" y="0"/>
                  </a:moveTo>
                  <a:lnTo>
                    <a:pt x="0" y="4159"/>
                  </a:lnTo>
                  <a:lnTo>
                    <a:pt x="694" y="4159"/>
                  </a:lnTo>
                  <a:lnTo>
                    <a:pt x="694" y="0"/>
                  </a:lnTo>
                  <a:close/>
                </a:path>
              </a:pathLst>
            </a:custGeom>
            <a:grpFill/>
            <a:ln>
              <a:noFill/>
            </a:ln>
          </p:spPr>
          <p:txBody>
            <a:bodyPr spcFirstLastPara="1" wrap="square" lIns="91425" tIns="91425" rIns="91425" bIns="91425" anchor="ctr" anchorCtr="0">
              <a:noAutofit/>
            </a:bodyPr>
            <a:lstStyle/>
            <a:p>
              <a:endParaRPr/>
            </a:p>
          </p:txBody>
        </p:sp>
        <p:sp>
          <p:nvSpPr>
            <p:cNvPr id="118" name="Google Shape;6916;p54">
              <a:extLst>
                <a:ext uri="{FF2B5EF4-FFF2-40B4-BE49-F238E27FC236}">
                  <a16:creationId xmlns:a16="http://schemas.microsoft.com/office/drawing/2014/main" xmlns="" id="{8A14C02C-71C1-4BCF-B60F-2A6419602DF2}"/>
                </a:ext>
              </a:extLst>
            </p:cNvPr>
            <p:cNvSpPr/>
            <p:nvPr/>
          </p:nvSpPr>
          <p:spPr>
            <a:xfrm>
              <a:off x="4854375" y="3790425"/>
              <a:ext cx="18150" cy="104000"/>
            </a:xfrm>
            <a:custGeom>
              <a:avLst/>
              <a:gdLst/>
              <a:ahLst/>
              <a:cxnLst/>
              <a:rect l="l" t="t" r="r" b="b"/>
              <a:pathLst>
                <a:path w="726" h="4160" extrusionOk="0">
                  <a:moveTo>
                    <a:pt x="1" y="0"/>
                  </a:moveTo>
                  <a:lnTo>
                    <a:pt x="1" y="4159"/>
                  </a:lnTo>
                  <a:lnTo>
                    <a:pt x="725" y="4159"/>
                  </a:lnTo>
                  <a:lnTo>
                    <a:pt x="725" y="0"/>
                  </a:lnTo>
                  <a:close/>
                </a:path>
              </a:pathLst>
            </a:custGeom>
            <a:grpFill/>
            <a:ln>
              <a:noFill/>
            </a:ln>
          </p:spPr>
          <p:txBody>
            <a:bodyPr spcFirstLastPara="1" wrap="square" lIns="91425" tIns="91425" rIns="91425" bIns="91425" anchor="ctr" anchorCtr="0">
              <a:noAutofit/>
            </a:bodyPr>
            <a:lstStyle/>
            <a:p>
              <a:endParaRPr/>
            </a:p>
          </p:txBody>
        </p:sp>
        <p:sp>
          <p:nvSpPr>
            <p:cNvPr id="119" name="Google Shape;6917;p54">
              <a:extLst>
                <a:ext uri="{FF2B5EF4-FFF2-40B4-BE49-F238E27FC236}">
                  <a16:creationId xmlns:a16="http://schemas.microsoft.com/office/drawing/2014/main" xmlns="" id="{363CF28C-E047-4186-8040-399302E8EF64}"/>
                </a:ext>
              </a:extLst>
            </p:cNvPr>
            <p:cNvSpPr/>
            <p:nvPr/>
          </p:nvSpPr>
          <p:spPr>
            <a:xfrm>
              <a:off x="4628325" y="3686450"/>
              <a:ext cx="34675" cy="86675"/>
            </a:xfrm>
            <a:custGeom>
              <a:avLst/>
              <a:gdLst/>
              <a:ahLst/>
              <a:cxnLst/>
              <a:rect l="l" t="t" r="r" b="b"/>
              <a:pathLst>
                <a:path w="1387" h="3467" extrusionOk="0">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grpFill/>
            <a:ln>
              <a:noFill/>
            </a:ln>
          </p:spPr>
          <p:txBody>
            <a:bodyPr spcFirstLastPara="1" wrap="square" lIns="91425" tIns="91425" rIns="91425" bIns="91425" anchor="ctr" anchorCtr="0">
              <a:noAutofit/>
            </a:bodyPr>
            <a:lstStyle/>
            <a:p>
              <a:endParaRPr/>
            </a:p>
          </p:txBody>
        </p:sp>
        <p:sp>
          <p:nvSpPr>
            <p:cNvPr id="120" name="Google Shape;6918;p54">
              <a:extLst>
                <a:ext uri="{FF2B5EF4-FFF2-40B4-BE49-F238E27FC236}">
                  <a16:creationId xmlns:a16="http://schemas.microsoft.com/office/drawing/2014/main" xmlns="" id="{86595387-7183-4140-BBFD-5C0F896603A2}"/>
                </a:ext>
              </a:extLst>
            </p:cNvPr>
            <p:cNvSpPr/>
            <p:nvPr/>
          </p:nvSpPr>
          <p:spPr>
            <a:xfrm>
              <a:off x="4714975" y="3686450"/>
              <a:ext cx="122100" cy="86675"/>
            </a:xfrm>
            <a:custGeom>
              <a:avLst/>
              <a:gdLst/>
              <a:ahLst/>
              <a:cxnLst/>
              <a:rect l="l" t="t" r="r" b="b"/>
              <a:pathLst>
                <a:path w="4884" h="3467" extrusionOk="0">
                  <a:moveTo>
                    <a:pt x="0" y="1"/>
                  </a:moveTo>
                  <a:lnTo>
                    <a:pt x="0" y="3466"/>
                  </a:lnTo>
                  <a:lnTo>
                    <a:pt x="4883" y="3466"/>
                  </a:lnTo>
                  <a:lnTo>
                    <a:pt x="4883" y="1"/>
                  </a:lnTo>
                  <a:close/>
                </a:path>
              </a:pathLst>
            </a:custGeom>
            <a:grpFill/>
            <a:ln>
              <a:noFill/>
            </a:ln>
          </p:spPr>
          <p:txBody>
            <a:bodyPr spcFirstLastPara="1" wrap="square" lIns="91425" tIns="91425" rIns="91425" bIns="91425" anchor="ctr" anchorCtr="0">
              <a:noAutofit/>
            </a:bodyPr>
            <a:lstStyle/>
            <a:p>
              <a:endParaRPr/>
            </a:p>
          </p:txBody>
        </p:sp>
        <p:sp>
          <p:nvSpPr>
            <p:cNvPr id="121" name="Google Shape;6919;p54">
              <a:extLst>
                <a:ext uri="{FF2B5EF4-FFF2-40B4-BE49-F238E27FC236}">
                  <a16:creationId xmlns:a16="http://schemas.microsoft.com/office/drawing/2014/main" xmlns="" id="{CDB2E32C-BFA7-47CB-A3ED-7885CEF6B11D}"/>
                </a:ext>
              </a:extLst>
            </p:cNvPr>
            <p:cNvSpPr/>
            <p:nvPr/>
          </p:nvSpPr>
          <p:spPr>
            <a:xfrm>
              <a:off x="4889025" y="3777825"/>
              <a:ext cx="34700" cy="117375"/>
            </a:xfrm>
            <a:custGeom>
              <a:avLst/>
              <a:gdLst/>
              <a:ahLst/>
              <a:cxnLst/>
              <a:rect l="l" t="t" r="r" b="b"/>
              <a:pathLst>
                <a:path w="1388" h="4695" extrusionOk="0">
                  <a:moveTo>
                    <a:pt x="1387" y="0"/>
                  </a:moveTo>
                  <a:cubicBezTo>
                    <a:pt x="977" y="315"/>
                    <a:pt x="505" y="504"/>
                    <a:pt x="1" y="504"/>
                  </a:cubicBezTo>
                  <a:lnTo>
                    <a:pt x="1" y="4695"/>
                  </a:lnTo>
                  <a:lnTo>
                    <a:pt x="347" y="4695"/>
                  </a:lnTo>
                  <a:cubicBezTo>
                    <a:pt x="946" y="4695"/>
                    <a:pt x="1387" y="4222"/>
                    <a:pt x="1387" y="3655"/>
                  </a:cubicBezTo>
                  <a:lnTo>
                    <a:pt x="1387" y="0"/>
                  </a:lnTo>
                  <a:close/>
                </a:path>
              </a:pathLst>
            </a:custGeom>
            <a:grpFill/>
            <a:ln>
              <a:noFill/>
            </a:ln>
          </p:spPr>
          <p:txBody>
            <a:bodyPr spcFirstLastPara="1" wrap="square" lIns="91425" tIns="91425" rIns="91425" bIns="91425" anchor="ctr" anchorCtr="0">
              <a:noAutofit/>
            </a:bodyPr>
            <a:lstStyle/>
            <a:p>
              <a:endParaRPr/>
            </a:p>
          </p:txBody>
        </p:sp>
        <p:sp>
          <p:nvSpPr>
            <p:cNvPr id="122" name="Google Shape;6920;p54">
              <a:extLst>
                <a:ext uri="{FF2B5EF4-FFF2-40B4-BE49-F238E27FC236}">
                  <a16:creationId xmlns:a16="http://schemas.microsoft.com/office/drawing/2014/main" xmlns="" id="{52AE9CB4-BA0B-4271-BE3E-27C321E59EC8}"/>
                </a:ext>
              </a:extLst>
            </p:cNvPr>
            <p:cNvSpPr/>
            <p:nvPr/>
          </p:nvSpPr>
          <p:spPr>
            <a:xfrm>
              <a:off x="4628325" y="3777825"/>
              <a:ext cx="34675" cy="116600"/>
            </a:xfrm>
            <a:custGeom>
              <a:avLst/>
              <a:gdLst/>
              <a:ahLst/>
              <a:cxnLst/>
              <a:rect l="l" t="t" r="r" b="b"/>
              <a:pathLst>
                <a:path w="1387" h="4664" extrusionOk="0">
                  <a:moveTo>
                    <a:pt x="1" y="0"/>
                  </a:moveTo>
                  <a:lnTo>
                    <a:pt x="1" y="3655"/>
                  </a:lnTo>
                  <a:cubicBezTo>
                    <a:pt x="1" y="4222"/>
                    <a:pt x="442" y="4663"/>
                    <a:pt x="1009" y="4663"/>
                  </a:cubicBezTo>
                  <a:lnTo>
                    <a:pt x="1387" y="4663"/>
                  </a:lnTo>
                  <a:lnTo>
                    <a:pt x="1387" y="504"/>
                  </a:lnTo>
                  <a:cubicBezTo>
                    <a:pt x="851" y="504"/>
                    <a:pt x="379" y="315"/>
                    <a:pt x="1" y="0"/>
                  </a:cubicBezTo>
                  <a:close/>
                </a:path>
              </a:pathLst>
            </a:custGeom>
            <a:grpFill/>
            <a:ln>
              <a:noFill/>
            </a:ln>
          </p:spPr>
          <p:txBody>
            <a:bodyPr spcFirstLastPara="1" wrap="square" lIns="91425" tIns="91425" rIns="91425" bIns="91425" anchor="ctr" anchorCtr="0">
              <a:noAutofit/>
            </a:bodyPr>
            <a:lstStyle/>
            <a:p>
              <a:endParaRPr/>
            </a:p>
          </p:txBody>
        </p:sp>
        <p:sp>
          <p:nvSpPr>
            <p:cNvPr id="123" name="Google Shape;6921;p54">
              <a:extLst>
                <a:ext uri="{FF2B5EF4-FFF2-40B4-BE49-F238E27FC236}">
                  <a16:creationId xmlns:a16="http://schemas.microsoft.com/office/drawing/2014/main" xmlns="" id="{C1557781-2F7A-4323-B398-57ABD331EC44}"/>
                </a:ext>
              </a:extLst>
            </p:cNvPr>
            <p:cNvSpPr/>
            <p:nvPr/>
          </p:nvSpPr>
          <p:spPr>
            <a:xfrm>
              <a:off x="4766950" y="3790425"/>
              <a:ext cx="17350" cy="18150"/>
            </a:xfrm>
            <a:custGeom>
              <a:avLst/>
              <a:gdLst/>
              <a:ahLst/>
              <a:cxnLst/>
              <a:rect l="l" t="t" r="r" b="b"/>
              <a:pathLst>
                <a:path w="694" h="726" extrusionOk="0">
                  <a:moveTo>
                    <a:pt x="1" y="0"/>
                  </a:moveTo>
                  <a:lnTo>
                    <a:pt x="1" y="347"/>
                  </a:lnTo>
                  <a:cubicBezTo>
                    <a:pt x="1" y="568"/>
                    <a:pt x="158" y="725"/>
                    <a:pt x="347" y="725"/>
                  </a:cubicBezTo>
                  <a:cubicBezTo>
                    <a:pt x="568" y="725"/>
                    <a:pt x="694" y="568"/>
                    <a:pt x="694" y="347"/>
                  </a:cubicBezTo>
                  <a:lnTo>
                    <a:pt x="694" y="0"/>
                  </a:lnTo>
                  <a:close/>
                </a:path>
              </a:pathLst>
            </a:custGeom>
            <a:grpFill/>
            <a:ln>
              <a:noFill/>
            </a:ln>
          </p:spPr>
          <p:txBody>
            <a:bodyPr spcFirstLastPara="1" wrap="square" lIns="91425" tIns="91425" rIns="91425" bIns="91425" anchor="ctr" anchorCtr="0">
              <a:noAutofit/>
            </a:bodyPr>
            <a:lstStyle/>
            <a:p>
              <a:endParaRPr/>
            </a:p>
          </p:txBody>
        </p:sp>
        <p:sp>
          <p:nvSpPr>
            <p:cNvPr id="124" name="Google Shape;6922;p54">
              <a:extLst>
                <a:ext uri="{FF2B5EF4-FFF2-40B4-BE49-F238E27FC236}">
                  <a16:creationId xmlns:a16="http://schemas.microsoft.com/office/drawing/2014/main" xmlns="" id="{0A6399F4-C2DB-4C70-86E6-7BE4BB8529AE}"/>
                </a:ext>
              </a:extLst>
            </p:cNvPr>
            <p:cNvSpPr/>
            <p:nvPr/>
          </p:nvSpPr>
          <p:spPr>
            <a:xfrm>
              <a:off x="4889025" y="3686450"/>
              <a:ext cx="34700" cy="86675"/>
            </a:xfrm>
            <a:custGeom>
              <a:avLst/>
              <a:gdLst/>
              <a:ahLst/>
              <a:cxnLst/>
              <a:rect l="l" t="t" r="r" b="b"/>
              <a:pathLst>
                <a:path w="1388" h="3467" extrusionOk="0">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grpFill/>
            <a:ln>
              <a:noFill/>
            </a:ln>
          </p:spPr>
          <p:txBody>
            <a:bodyPr spcFirstLastPara="1" wrap="square" lIns="91425" tIns="91425" rIns="91425" bIns="91425" anchor="ctr" anchorCtr="0">
              <a:noAutofit/>
            </a:bodyPr>
            <a:lstStyle/>
            <a:p>
              <a:endParaRPr/>
            </a:p>
          </p:txBody>
        </p:sp>
        <p:sp>
          <p:nvSpPr>
            <p:cNvPr id="125" name="Google Shape;6923;p54">
              <a:extLst>
                <a:ext uri="{FF2B5EF4-FFF2-40B4-BE49-F238E27FC236}">
                  <a16:creationId xmlns:a16="http://schemas.microsoft.com/office/drawing/2014/main" xmlns="" id="{16C52C47-B383-41AE-ADC4-915D65F37898}"/>
                </a:ext>
              </a:extLst>
            </p:cNvPr>
            <p:cNvSpPr/>
            <p:nvPr/>
          </p:nvSpPr>
          <p:spPr>
            <a:xfrm>
              <a:off x="4714975" y="3790425"/>
              <a:ext cx="122100" cy="104000"/>
            </a:xfrm>
            <a:custGeom>
              <a:avLst/>
              <a:gdLst/>
              <a:ahLst/>
              <a:cxnLst/>
              <a:rect l="l" t="t" r="r" b="b"/>
              <a:pathLst>
                <a:path w="4884" h="4160" extrusionOk="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grpFill/>
            <a:ln>
              <a:noFill/>
            </a:ln>
          </p:spPr>
          <p:txBody>
            <a:bodyPr spcFirstLastPara="1" wrap="square" lIns="91425" tIns="91425" rIns="91425" bIns="91425" anchor="ctr" anchorCtr="0">
              <a:noAutofit/>
            </a:bodyPr>
            <a:lstStyle/>
            <a:p>
              <a:endParaRPr/>
            </a:p>
          </p:txBody>
        </p:sp>
        <p:sp>
          <p:nvSpPr>
            <p:cNvPr id="126" name="Google Shape;6924;p54">
              <a:extLst>
                <a:ext uri="{FF2B5EF4-FFF2-40B4-BE49-F238E27FC236}">
                  <a16:creationId xmlns:a16="http://schemas.microsoft.com/office/drawing/2014/main" xmlns="" id="{2541C46B-F817-42BF-B44E-6E50B6DD5C33}"/>
                </a:ext>
              </a:extLst>
            </p:cNvPr>
            <p:cNvSpPr/>
            <p:nvPr/>
          </p:nvSpPr>
          <p:spPr>
            <a:xfrm>
              <a:off x="4714175" y="3599825"/>
              <a:ext cx="122100" cy="69325"/>
            </a:xfrm>
            <a:custGeom>
              <a:avLst/>
              <a:gdLst/>
              <a:ahLst/>
              <a:cxnLst/>
              <a:rect l="l" t="t" r="r" b="b"/>
              <a:pathLst>
                <a:path w="4884" h="2773" extrusionOk="0">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grpFill/>
            <a:ln>
              <a:noFill/>
            </a:ln>
          </p:spPr>
          <p:txBody>
            <a:bodyPr spcFirstLastPara="1" wrap="square" lIns="91425" tIns="91425" rIns="91425" bIns="91425" anchor="ctr" anchorCtr="0">
              <a:noAutofit/>
            </a:bodyPr>
            <a:lstStyle/>
            <a:p>
              <a:endParaRPr/>
            </a:p>
          </p:txBody>
        </p:sp>
      </p:grpSp>
    </p:spTree>
    <p:extLst>
      <p:ext uri="{BB962C8B-B14F-4D97-AF65-F5344CB8AC3E}">
        <p14:creationId xmlns:p14="http://schemas.microsoft.com/office/powerpoint/2010/main" val="949586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2"/>
                                        </p:tgtEl>
                                        <p:attrNameLst>
                                          <p:attrName>style.visibility</p:attrName>
                                        </p:attrNameLst>
                                      </p:cBhvr>
                                      <p:to>
                                        <p:strVal val="visible"/>
                                      </p:to>
                                    </p:set>
                                    <p:anim calcmode="lin" valueType="num">
                                      <p:cBhvr additive="base">
                                        <p:cTn id="7" dur="500" fill="hold"/>
                                        <p:tgtEl>
                                          <p:spTgt spid="92"/>
                                        </p:tgtEl>
                                        <p:attrNameLst>
                                          <p:attrName>ppt_x</p:attrName>
                                        </p:attrNameLst>
                                      </p:cBhvr>
                                      <p:tavLst>
                                        <p:tav tm="0">
                                          <p:val>
                                            <p:strVal val="#ppt_x"/>
                                          </p:val>
                                        </p:tav>
                                        <p:tav tm="100000">
                                          <p:val>
                                            <p:strVal val="#ppt_x"/>
                                          </p:val>
                                        </p:tav>
                                      </p:tavLst>
                                    </p:anim>
                                    <p:anim calcmode="lin" valueType="num">
                                      <p:cBhvr additive="base">
                                        <p:cTn id="8" dur="500" fill="hold"/>
                                        <p:tgtEl>
                                          <p:spTgt spid="92"/>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95"/>
                                        </p:tgtEl>
                                        <p:attrNameLst>
                                          <p:attrName>style.visibility</p:attrName>
                                        </p:attrNameLst>
                                      </p:cBhvr>
                                      <p:to>
                                        <p:strVal val="visible"/>
                                      </p:to>
                                    </p:set>
                                    <p:anim calcmode="lin" valueType="num">
                                      <p:cBhvr additive="base">
                                        <p:cTn id="11" dur="500" fill="hold"/>
                                        <p:tgtEl>
                                          <p:spTgt spid="95"/>
                                        </p:tgtEl>
                                        <p:attrNameLst>
                                          <p:attrName>ppt_x</p:attrName>
                                        </p:attrNameLst>
                                      </p:cBhvr>
                                      <p:tavLst>
                                        <p:tav tm="0">
                                          <p:val>
                                            <p:strVal val="#ppt_x"/>
                                          </p:val>
                                        </p:tav>
                                        <p:tav tm="100000">
                                          <p:val>
                                            <p:strVal val="#ppt_x"/>
                                          </p:val>
                                        </p:tav>
                                      </p:tavLst>
                                    </p:anim>
                                    <p:anim calcmode="lin" valueType="num">
                                      <p:cBhvr additive="base">
                                        <p:cTn id="12" dur="500" fill="hold"/>
                                        <p:tgtEl>
                                          <p:spTgt spid="95"/>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98"/>
                                        </p:tgtEl>
                                        <p:attrNameLst>
                                          <p:attrName>style.visibility</p:attrName>
                                        </p:attrNameLst>
                                      </p:cBhvr>
                                      <p:to>
                                        <p:strVal val="visible"/>
                                      </p:to>
                                    </p:set>
                                    <p:anim calcmode="lin" valueType="num">
                                      <p:cBhvr additive="base">
                                        <p:cTn id="15" dur="500" fill="hold"/>
                                        <p:tgtEl>
                                          <p:spTgt spid="98"/>
                                        </p:tgtEl>
                                        <p:attrNameLst>
                                          <p:attrName>ppt_x</p:attrName>
                                        </p:attrNameLst>
                                      </p:cBhvr>
                                      <p:tavLst>
                                        <p:tav tm="0">
                                          <p:val>
                                            <p:strVal val="#ppt_x"/>
                                          </p:val>
                                        </p:tav>
                                        <p:tav tm="100000">
                                          <p:val>
                                            <p:strVal val="#ppt_x"/>
                                          </p:val>
                                        </p:tav>
                                      </p:tavLst>
                                    </p:anim>
                                    <p:anim calcmode="lin" valueType="num">
                                      <p:cBhvr additive="base">
                                        <p:cTn id="16" dur="500" fill="hold"/>
                                        <p:tgtEl>
                                          <p:spTgt spid="98"/>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79"/>
                                        </p:tgtEl>
                                        <p:attrNameLst>
                                          <p:attrName>style.visibility</p:attrName>
                                        </p:attrNameLst>
                                      </p:cBhvr>
                                      <p:to>
                                        <p:strVal val="visible"/>
                                      </p:to>
                                    </p:set>
                                    <p:anim calcmode="lin" valueType="num">
                                      <p:cBhvr additive="base">
                                        <p:cTn id="21" dur="500" fill="hold"/>
                                        <p:tgtEl>
                                          <p:spTgt spid="79"/>
                                        </p:tgtEl>
                                        <p:attrNameLst>
                                          <p:attrName>ppt_x</p:attrName>
                                        </p:attrNameLst>
                                      </p:cBhvr>
                                      <p:tavLst>
                                        <p:tav tm="0">
                                          <p:val>
                                            <p:strVal val="#ppt_x"/>
                                          </p:val>
                                        </p:tav>
                                        <p:tav tm="100000">
                                          <p:val>
                                            <p:strVal val="#ppt_x"/>
                                          </p:val>
                                        </p:tav>
                                      </p:tavLst>
                                    </p:anim>
                                    <p:anim calcmode="lin" valueType="num">
                                      <p:cBhvr additive="base">
                                        <p:cTn id="22" dur="500" fill="hold"/>
                                        <p:tgtEl>
                                          <p:spTgt spid="79"/>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101"/>
                                        </p:tgtEl>
                                        <p:attrNameLst>
                                          <p:attrName>style.visibility</p:attrName>
                                        </p:attrNameLst>
                                      </p:cBhvr>
                                      <p:to>
                                        <p:strVal val="visible"/>
                                      </p:to>
                                    </p:set>
                                    <p:anim calcmode="lin" valueType="num">
                                      <p:cBhvr additive="base">
                                        <p:cTn id="25" dur="500" fill="hold"/>
                                        <p:tgtEl>
                                          <p:spTgt spid="101"/>
                                        </p:tgtEl>
                                        <p:attrNameLst>
                                          <p:attrName>ppt_x</p:attrName>
                                        </p:attrNameLst>
                                      </p:cBhvr>
                                      <p:tavLst>
                                        <p:tav tm="0">
                                          <p:val>
                                            <p:strVal val="#ppt_x"/>
                                          </p:val>
                                        </p:tav>
                                        <p:tav tm="100000">
                                          <p:val>
                                            <p:strVal val="#ppt_x"/>
                                          </p:val>
                                        </p:tav>
                                      </p:tavLst>
                                    </p:anim>
                                    <p:anim calcmode="lin" valueType="num">
                                      <p:cBhvr additive="base">
                                        <p:cTn id="26" dur="500" fill="hold"/>
                                        <p:tgtEl>
                                          <p:spTgt spid="101"/>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114"/>
                                        </p:tgtEl>
                                        <p:attrNameLst>
                                          <p:attrName>style.visibility</p:attrName>
                                        </p:attrNameLst>
                                      </p:cBhvr>
                                      <p:to>
                                        <p:strVal val="visible"/>
                                      </p:to>
                                    </p:set>
                                    <p:anim calcmode="lin" valueType="num">
                                      <p:cBhvr additive="base">
                                        <p:cTn id="29" dur="500" fill="hold"/>
                                        <p:tgtEl>
                                          <p:spTgt spid="114"/>
                                        </p:tgtEl>
                                        <p:attrNameLst>
                                          <p:attrName>ppt_x</p:attrName>
                                        </p:attrNameLst>
                                      </p:cBhvr>
                                      <p:tavLst>
                                        <p:tav tm="0">
                                          <p:val>
                                            <p:strVal val="#ppt_x"/>
                                          </p:val>
                                        </p:tav>
                                        <p:tav tm="100000">
                                          <p:val>
                                            <p:strVal val="#ppt_x"/>
                                          </p:val>
                                        </p:tav>
                                      </p:tavLst>
                                    </p:anim>
                                    <p:anim calcmode="lin" valueType="num">
                                      <p:cBhvr additive="base">
                                        <p:cTn id="30" dur="500" fill="hold"/>
                                        <p:tgtEl>
                                          <p:spTgt spid="114"/>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66">
                                            <p:txEl>
                                              <p:pRg st="1" end="1"/>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66">
                                            <p:txEl>
                                              <p:pRg st="3" end="3"/>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564">
                                            <p:txEl>
                                              <p:pRg st="1" end="1"/>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64">
                                            <p:txEl>
                                              <p:pRg st="4" end="4"/>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565">
                                            <p:txEl>
                                              <p:pRg st="1" end="1"/>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56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8959"/>
        <p:cNvGrpSpPr/>
        <p:nvPr/>
      </p:nvGrpSpPr>
      <p:grpSpPr>
        <a:xfrm>
          <a:off x="0" y="0"/>
          <a:ext cx="0" cy="0"/>
          <a:chOff x="0" y="0"/>
          <a:chExt cx="0" cy="0"/>
        </a:xfrm>
      </p:grpSpPr>
      <p:grpSp>
        <p:nvGrpSpPr>
          <p:cNvPr id="3" name="Google Shape;1589;p46">
            <a:extLst>
              <a:ext uri="{FF2B5EF4-FFF2-40B4-BE49-F238E27FC236}">
                <a16:creationId xmlns:a16="http://schemas.microsoft.com/office/drawing/2014/main" xmlns="" id="{DA52DC0D-903D-4BF3-A997-A11BBA9FA6DA}"/>
              </a:ext>
            </a:extLst>
          </p:cNvPr>
          <p:cNvGrpSpPr/>
          <p:nvPr/>
        </p:nvGrpSpPr>
        <p:grpSpPr>
          <a:xfrm>
            <a:off x="1073535" y="869569"/>
            <a:ext cx="1710250" cy="322983"/>
            <a:chOff x="6335126" y="3733725"/>
            <a:chExt cx="2567099" cy="351300"/>
          </a:xfrm>
          <a:solidFill>
            <a:srgbClr val="48FFD5"/>
          </a:solidFill>
        </p:grpSpPr>
        <p:sp>
          <p:nvSpPr>
            <p:cNvPr id="4" name="Google Shape;1590;p46">
              <a:extLst>
                <a:ext uri="{FF2B5EF4-FFF2-40B4-BE49-F238E27FC236}">
                  <a16:creationId xmlns:a16="http://schemas.microsoft.com/office/drawing/2014/main" xmlns="" id="{E8BB88E7-7B5E-4D20-A99F-8E18553D3131}"/>
                </a:ext>
              </a:extLst>
            </p:cNvPr>
            <p:cNvSpPr/>
            <p:nvPr/>
          </p:nvSpPr>
          <p:spPr>
            <a:xfrm>
              <a:off x="6335126" y="3733725"/>
              <a:ext cx="1881300" cy="351300"/>
            </a:xfrm>
            <a:prstGeom prst="homePlate">
              <a:avLst>
                <a:gd name="adj" fmla="val 50000"/>
              </a:avLst>
            </a:prstGeom>
            <a:grpFill/>
            <a:ln>
              <a:noFill/>
            </a:ln>
          </p:spPr>
          <p:txBody>
            <a:bodyPr spcFirstLastPara="1" wrap="square" lIns="91425" tIns="91425" rIns="91425" bIns="91425" anchor="ctr" anchorCtr="0">
              <a:noAutofit/>
            </a:bodyPr>
            <a:lstStyle/>
            <a:p>
              <a:pPr algn="ctr"/>
              <a:r>
                <a:rPr lang="en-US" sz="1500" b="1" dirty="0">
                  <a:latin typeface="Roboto Black" panose="02000000000000000000" pitchFamily="2" charset="0"/>
                  <a:ea typeface="Roboto Black" panose="02000000000000000000" pitchFamily="2" charset="0"/>
                </a:rPr>
                <a:t>Window</a:t>
              </a:r>
              <a:endParaRPr sz="1500" b="1" dirty="0">
                <a:latin typeface="Roboto Black" panose="02000000000000000000" pitchFamily="2" charset="0"/>
                <a:ea typeface="Roboto Black" panose="02000000000000000000" pitchFamily="2" charset="0"/>
              </a:endParaRPr>
            </a:p>
          </p:txBody>
        </p:sp>
        <p:sp>
          <p:nvSpPr>
            <p:cNvPr id="5" name="Google Shape;1591;p46">
              <a:extLst>
                <a:ext uri="{FF2B5EF4-FFF2-40B4-BE49-F238E27FC236}">
                  <a16:creationId xmlns:a16="http://schemas.microsoft.com/office/drawing/2014/main" xmlns="" id="{80678AAC-ACC2-4C33-AAA0-676CC4DBCB6A}"/>
                </a:ext>
              </a:extLst>
            </p:cNvPr>
            <p:cNvSpPr/>
            <p:nvPr/>
          </p:nvSpPr>
          <p:spPr>
            <a:xfrm>
              <a:off x="8098525" y="3733725"/>
              <a:ext cx="346500" cy="351300"/>
            </a:xfrm>
            <a:prstGeom prst="chevron">
              <a:avLst>
                <a:gd name="adj" fmla="val 50000"/>
              </a:avLst>
            </a:prstGeom>
            <a:grpFill/>
            <a:ln>
              <a:noFill/>
            </a:ln>
          </p:spPr>
          <p:txBody>
            <a:bodyPr spcFirstLastPara="1" wrap="square" lIns="91425" tIns="91425" rIns="91425" bIns="91425" anchor="ctr" anchorCtr="0">
              <a:noAutofit/>
            </a:bodyPr>
            <a:lstStyle/>
            <a:p>
              <a:endParaRPr/>
            </a:p>
          </p:txBody>
        </p:sp>
        <p:sp>
          <p:nvSpPr>
            <p:cNvPr id="6" name="Google Shape;1592;p46">
              <a:extLst>
                <a:ext uri="{FF2B5EF4-FFF2-40B4-BE49-F238E27FC236}">
                  <a16:creationId xmlns:a16="http://schemas.microsoft.com/office/drawing/2014/main" xmlns="" id="{D6A76B85-5B82-447F-BF43-4E3B521A4450}"/>
                </a:ext>
              </a:extLst>
            </p:cNvPr>
            <p:cNvSpPr/>
            <p:nvPr/>
          </p:nvSpPr>
          <p:spPr>
            <a:xfrm>
              <a:off x="8327125" y="3733725"/>
              <a:ext cx="346500" cy="351300"/>
            </a:xfrm>
            <a:prstGeom prst="chevron">
              <a:avLst>
                <a:gd name="adj" fmla="val 50000"/>
              </a:avLst>
            </a:prstGeom>
            <a:grpFill/>
            <a:ln>
              <a:noFill/>
            </a:ln>
          </p:spPr>
          <p:txBody>
            <a:bodyPr spcFirstLastPara="1" wrap="square" lIns="91425" tIns="91425" rIns="91425" bIns="91425" anchor="ctr" anchorCtr="0">
              <a:noAutofit/>
            </a:bodyPr>
            <a:lstStyle/>
            <a:p>
              <a:endParaRPr/>
            </a:p>
          </p:txBody>
        </p:sp>
        <p:sp>
          <p:nvSpPr>
            <p:cNvPr id="7" name="Google Shape;1593;p46">
              <a:extLst>
                <a:ext uri="{FF2B5EF4-FFF2-40B4-BE49-F238E27FC236}">
                  <a16:creationId xmlns:a16="http://schemas.microsoft.com/office/drawing/2014/main" xmlns="" id="{99D836D3-476B-4682-B71F-A5000B6D47AE}"/>
                </a:ext>
              </a:extLst>
            </p:cNvPr>
            <p:cNvSpPr/>
            <p:nvPr/>
          </p:nvSpPr>
          <p:spPr>
            <a:xfrm>
              <a:off x="8555725" y="3733725"/>
              <a:ext cx="346500" cy="351300"/>
            </a:xfrm>
            <a:prstGeom prst="chevron">
              <a:avLst>
                <a:gd name="adj" fmla="val 50000"/>
              </a:avLst>
            </a:prstGeom>
            <a:grpFill/>
            <a:ln>
              <a:noFill/>
            </a:ln>
          </p:spPr>
          <p:txBody>
            <a:bodyPr spcFirstLastPara="1" wrap="square" lIns="91425" tIns="91425" rIns="91425" bIns="91425" anchor="ctr" anchorCtr="0">
              <a:noAutofit/>
            </a:bodyPr>
            <a:lstStyle/>
            <a:p>
              <a:endParaRPr/>
            </a:p>
          </p:txBody>
        </p:sp>
      </p:grpSp>
      <p:graphicFrame>
        <p:nvGraphicFramePr>
          <p:cNvPr id="10" name="Diagram 9">
            <a:extLst>
              <a:ext uri="{FF2B5EF4-FFF2-40B4-BE49-F238E27FC236}">
                <a16:creationId xmlns:a16="http://schemas.microsoft.com/office/drawing/2014/main" xmlns="" id="{2A6AE4CF-8E32-4F3B-8EBF-36AEB0F3E777}"/>
              </a:ext>
            </a:extLst>
          </p:cNvPr>
          <p:cNvGraphicFramePr/>
          <p:nvPr>
            <p:extLst>
              <p:ext uri="{D42A27DB-BD31-4B8C-83A1-F6EECF244321}">
                <p14:modId xmlns:p14="http://schemas.microsoft.com/office/powerpoint/2010/main" val="3741033026"/>
              </p:ext>
            </p:extLst>
          </p:nvPr>
        </p:nvGraphicFramePr>
        <p:xfrm>
          <a:off x="932863" y="1849866"/>
          <a:ext cx="1850921" cy="144376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12" name="Google Shape;1589;p46">
            <a:extLst>
              <a:ext uri="{FF2B5EF4-FFF2-40B4-BE49-F238E27FC236}">
                <a16:creationId xmlns:a16="http://schemas.microsoft.com/office/drawing/2014/main" xmlns="" id="{ACCB8D92-295A-468E-A0F2-EF6C6E5CA635}"/>
              </a:ext>
            </a:extLst>
          </p:cNvPr>
          <p:cNvGrpSpPr/>
          <p:nvPr/>
        </p:nvGrpSpPr>
        <p:grpSpPr>
          <a:xfrm>
            <a:off x="3819904" y="878961"/>
            <a:ext cx="1777938" cy="322983"/>
            <a:chOff x="6336019" y="3733725"/>
            <a:chExt cx="2566206" cy="351310"/>
          </a:xfrm>
          <a:solidFill>
            <a:srgbClr val="48FFD5"/>
          </a:solidFill>
        </p:grpSpPr>
        <p:sp>
          <p:nvSpPr>
            <p:cNvPr id="13" name="Google Shape;1590;p46">
              <a:extLst>
                <a:ext uri="{FF2B5EF4-FFF2-40B4-BE49-F238E27FC236}">
                  <a16:creationId xmlns:a16="http://schemas.microsoft.com/office/drawing/2014/main" xmlns="" id="{E91C646D-1A76-4BFC-87EA-ABB95D4BADA5}"/>
                </a:ext>
              </a:extLst>
            </p:cNvPr>
            <p:cNvSpPr/>
            <p:nvPr/>
          </p:nvSpPr>
          <p:spPr>
            <a:xfrm>
              <a:off x="6336019" y="3733735"/>
              <a:ext cx="1881300" cy="351300"/>
            </a:xfrm>
            <a:prstGeom prst="homePlate">
              <a:avLst>
                <a:gd name="adj" fmla="val 50000"/>
              </a:avLst>
            </a:prstGeom>
            <a:grpFill/>
            <a:ln>
              <a:noFill/>
            </a:ln>
          </p:spPr>
          <p:txBody>
            <a:bodyPr spcFirstLastPara="1" wrap="square" lIns="91425" tIns="91425" rIns="91425" bIns="91425" anchor="ctr" anchorCtr="0">
              <a:noAutofit/>
            </a:bodyPr>
            <a:lstStyle/>
            <a:p>
              <a:pPr algn="ctr"/>
              <a:r>
                <a:rPr lang="en-US" sz="1500" b="1" dirty="0" err="1">
                  <a:latin typeface="Roboto Black" panose="02000000000000000000" pitchFamily="2" charset="0"/>
                  <a:ea typeface="Roboto Black" panose="02000000000000000000" pitchFamily="2" charset="0"/>
                </a:rPr>
                <a:t>linux</a:t>
              </a:r>
              <a:endParaRPr sz="1500" b="1" dirty="0">
                <a:latin typeface="Roboto Black" panose="02000000000000000000" pitchFamily="2" charset="0"/>
                <a:ea typeface="Roboto Black" panose="02000000000000000000" pitchFamily="2" charset="0"/>
              </a:endParaRPr>
            </a:p>
          </p:txBody>
        </p:sp>
        <p:sp>
          <p:nvSpPr>
            <p:cNvPr id="14" name="Google Shape;1591;p46">
              <a:extLst>
                <a:ext uri="{FF2B5EF4-FFF2-40B4-BE49-F238E27FC236}">
                  <a16:creationId xmlns:a16="http://schemas.microsoft.com/office/drawing/2014/main" xmlns="" id="{974E0B1D-803C-4D6F-BCC9-32C6D17F19C6}"/>
                </a:ext>
              </a:extLst>
            </p:cNvPr>
            <p:cNvSpPr/>
            <p:nvPr/>
          </p:nvSpPr>
          <p:spPr>
            <a:xfrm>
              <a:off x="8098525" y="3733725"/>
              <a:ext cx="346500" cy="351300"/>
            </a:xfrm>
            <a:prstGeom prst="chevron">
              <a:avLst>
                <a:gd name="adj" fmla="val 50000"/>
              </a:avLst>
            </a:prstGeom>
            <a:grpFill/>
            <a:ln>
              <a:noFill/>
            </a:ln>
          </p:spPr>
          <p:txBody>
            <a:bodyPr spcFirstLastPara="1" wrap="square" lIns="91425" tIns="91425" rIns="91425" bIns="91425" anchor="ctr" anchorCtr="0">
              <a:noAutofit/>
            </a:bodyPr>
            <a:lstStyle/>
            <a:p>
              <a:endParaRPr/>
            </a:p>
          </p:txBody>
        </p:sp>
        <p:sp>
          <p:nvSpPr>
            <p:cNvPr id="15" name="Google Shape;1592;p46">
              <a:extLst>
                <a:ext uri="{FF2B5EF4-FFF2-40B4-BE49-F238E27FC236}">
                  <a16:creationId xmlns:a16="http://schemas.microsoft.com/office/drawing/2014/main" xmlns="" id="{3F53A8AD-B166-4362-90FD-6209E1CAB4D9}"/>
                </a:ext>
              </a:extLst>
            </p:cNvPr>
            <p:cNvSpPr/>
            <p:nvPr/>
          </p:nvSpPr>
          <p:spPr>
            <a:xfrm>
              <a:off x="8327125" y="3733725"/>
              <a:ext cx="346500" cy="351300"/>
            </a:xfrm>
            <a:prstGeom prst="chevron">
              <a:avLst>
                <a:gd name="adj" fmla="val 50000"/>
              </a:avLst>
            </a:prstGeom>
            <a:grpFill/>
            <a:ln>
              <a:noFill/>
            </a:ln>
          </p:spPr>
          <p:txBody>
            <a:bodyPr spcFirstLastPara="1" wrap="square" lIns="91425" tIns="91425" rIns="91425" bIns="91425" anchor="ctr" anchorCtr="0">
              <a:noAutofit/>
            </a:bodyPr>
            <a:lstStyle/>
            <a:p>
              <a:endParaRPr/>
            </a:p>
          </p:txBody>
        </p:sp>
        <p:sp>
          <p:nvSpPr>
            <p:cNvPr id="16" name="Google Shape;1593;p46">
              <a:extLst>
                <a:ext uri="{FF2B5EF4-FFF2-40B4-BE49-F238E27FC236}">
                  <a16:creationId xmlns:a16="http://schemas.microsoft.com/office/drawing/2014/main" xmlns="" id="{D113BF2C-3353-4E53-BECC-CA4F7893F7DA}"/>
                </a:ext>
              </a:extLst>
            </p:cNvPr>
            <p:cNvSpPr/>
            <p:nvPr/>
          </p:nvSpPr>
          <p:spPr>
            <a:xfrm>
              <a:off x="8555725" y="3733725"/>
              <a:ext cx="346500" cy="351300"/>
            </a:xfrm>
            <a:prstGeom prst="chevron">
              <a:avLst>
                <a:gd name="adj" fmla="val 50000"/>
              </a:avLst>
            </a:prstGeom>
            <a:grpFill/>
            <a:ln>
              <a:noFill/>
            </a:ln>
          </p:spPr>
          <p:txBody>
            <a:bodyPr spcFirstLastPara="1" wrap="square" lIns="91425" tIns="91425" rIns="91425" bIns="91425" anchor="ctr" anchorCtr="0">
              <a:noAutofit/>
            </a:bodyPr>
            <a:lstStyle/>
            <a:p>
              <a:endParaRPr/>
            </a:p>
          </p:txBody>
        </p:sp>
      </p:grpSp>
      <p:grpSp>
        <p:nvGrpSpPr>
          <p:cNvPr id="17" name="Google Shape;1589;p46">
            <a:extLst>
              <a:ext uri="{FF2B5EF4-FFF2-40B4-BE49-F238E27FC236}">
                <a16:creationId xmlns:a16="http://schemas.microsoft.com/office/drawing/2014/main" xmlns="" id="{432EA368-C450-4871-9E43-DE3B99CDC8BB}"/>
              </a:ext>
            </a:extLst>
          </p:cNvPr>
          <p:cNvGrpSpPr/>
          <p:nvPr/>
        </p:nvGrpSpPr>
        <p:grpSpPr>
          <a:xfrm>
            <a:off x="6467291" y="869569"/>
            <a:ext cx="1777938" cy="322983"/>
            <a:chOff x="6336019" y="3733725"/>
            <a:chExt cx="2566206" cy="351310"/>
          </a:xfrm>
          <a:solidFill>
            <a:srgbClr val="48FFD5"/>
          </a:solidFill>
        </p:grpSpPr>
        <p:sp>
          <p:nvSpPr>
            <p:cNvPr id="18" name="Google Shape;1590;p46">
              <a:extLst>
                <a:ext uri="{FF2B5EF4-FFF2-40B4-BE49-F238E27FC236}">
                  <a16:creationId xmlns:a16="http://schemas.microsoft.com/office/drawing/2014/main" xmlns="" id="{A096AB2B-4BF9-42E5-9BF9-C2AE2109EA27}"/>
                </a:ext>
              </a:extLst>
            </p:cNvPr>
            <p:cNvSpPr/>
            <p:nvPr/>
          </p:nvSpPr>
          <p:spPr>
            <a:xfrm>
              <a:off x="6336019" y="3733735"/>
              <a:ext cx="1881300" cy="351300"/>
            </a:xfrm>
            <a:prstGeom prst="homePlate">
              <a:avLst>
                <a:gd name="adj" fmla="val 50000"/>
              </a:avLst>
            </a:prstGeom>
            <a:grpFill/>
            <a:ln>
              <a:noFill/>
            </a:ln>
          </p:spPr>
          <p:txBody>
            <a:bodyPr spcFirstLastPara="1" wrap="square" lIns="91425" tIns="91425" rIns="91425" bIns="91425" anchor="ctr" anchorCtr="0">
              <a:noAutofit/>
            </a:bodyPr>
            <a:lstStyle/>
            <a:p>
              <a:pPr algn="ctr"/>
              <a:r>
                <a:rPr lang="en-US" sz="1500" b="1" dirty="0">
                  <a:latin typeface="Roboto Black" panose="02000000000000000000" pitchFamily="2" charset="0"/>
                  <a:ea typeface="Roboto Black" panose="02000000000000000000" pitchFamily="2" charset="0"/>
                </a:rPr>
                <a:t>Mac</a:t>
              </a:r>
              <a:endParaRPr sz="1500" b="1" dirty="0">
                <a:latin typeface="Roboto Black" panose="02000000000000000000" pitchFamily="2" charset="0"/>
                <a:ea typeface="Roboto Black" panose="02000000000000000000" pitchFamily="2" charset="0"/>
              </a:endParaRPr>
            </a:p>
          </p:txBody>
        </p:sp>
        <p:sp>
          <p:nvSpPr>
            <p:cNvPr id="19" name="Google Shape;1591;p46">
              <a:extLst>
                <a:ext uri="{FF2B5EF4-FFF2-40B4-BE49-F238E27FC236}">
                  <a16:creationId xmlns:a16="http://schemas.microsoft.com/office/drawing/2014/main" xmlns="" id="{41C7699A-25D1-4DB3-9D38-45CCBD0814FA}"/>
                </a:ext>
              </a:extLst>
            </p:cNvPr>
            <p:cNvSpPr/>
            <p:nvPr/>
          </p:nvSpPr>
          <p:spPr>
            <a:xfrm>
              <a:off x="8098525" y="3733725"/>
              <a:ext cx="346500" cy="351300"/>
            </a:xfrm>
            <a:prstGeom prst="chevron">
              <a:avLst>
                <a:gd name="adj" fmla="val 50000"/>
              </a:avLst>
            </a:prstGeom>
            <a:grpFill/>
            <a:ln>
              <a:noFill/>
            </a:ln>
          </p:spPr>
          <p:txBody>
            <a:bodyPr spcFirstLastPara="1" wrap="square" lIns="91425" tIns="91425" rIns="91425" bIns="91425" anchor="ctr" anchorCtr="0">
              <a:noAutofit/>
            </a:bodyPr>
            <a:lstStyle/>
            <a:p>
              <a:endParaRPr/>
            </a:p>
          </p:txBody>
        </p:sp>
        <p:sp>
          <p:nvSpPr>
            <p:cNvPr id="20" name="Google Shape;1592;p46">
              <a:extLst>
                <a:ext uri="{FF2B5EF4-FFF2-40B4-BE49-F238E27FC236}">
                  <a16:creationId xmlns:a16="http://schemas.microsoft.com/office/drawing/2014/main" xmlns="" id="{E6FDC77D-B7AE-4D2B-AD5B-4323F5E54BF5}"/>
                </a:ext>
              </a:extLst>
            </p:cNvPr>
            <p:cNvSpPr/>
            <p:nvPr/>
          </p:nvSpPr>
          <p:spPr>
            <a:xfrm>
              <a:off x="8327125" y="3733725"/>
              <a:ext cx="346500" cy="351300"/>
            </a:xfrm>
            <a:prstGeom prst="chevron">
              <a:avLst>
                <a:gd name="adj" fmla="val 50000"/>
              </a:avLst>
            </a:prstGeom>
            <a:grpFill/>
            <a:ln>
              <a:noFill/>
            </a:ln>
          </p:spPr>
          <p:txBody>
            <a:bodyPr spcFirstLastPara="1" wrap="square" lIns="91425" tIns="91425" rIns="91425" bIns="91425" anchor="ctr" anchorCtr="0">
              <a:noAutofit/>
            </a:bodyPr>
            <a:lstStyle/>
            <a:p>
              <a:endParaRPr/>
            </a:p>
          </p:txBody>
        </p:sp>
        <p:sp>
          <p:nvSpPr>
            <p:cNvPr id="21" name="Google Shape;1593;p46">
              <a:extLst>
                <a:ext uri="{FF2B5EF4-FFF2-40B4-BE49-F238E27FC236}">
                  <a16:creationId xmlns:a16="http://schemas.microsoft.com/office/drawing/2014/main" xmlns="" id="{EBA637F8-AD92-4F84-9C89-F8D37F843A17}"/>
                </a:ext>
              </a:extLst>
            </p:cNvPr>
            <p:cNvSpPr/>
            <p:nvPr/>
          </p:nvSpPr>
          <p:spPr>
            <a:xfrm>
              <a:off x="8555725" y="3733725"/>
              <a:ext cx="346500" cy="351300"/>
            </a:xfrm>
            <a:prstGeom prst="chevron">
              <a:avLst>
                <a:gd name="adj" fmla="val 50000"/>
              </a:avLst>
            </a:prstGeom>
            <a:grpFill/>
            <a:ln>
              <a:noFill/>
            </a:ln>
          </p:spPr>
          <p:txBody>
            <a:bodyPr spcFirstLastPara="1" wrap="square" lIns="91425" tIns="91425" rIns="91425" bIns="91425" anchor="ctr" anchorCtr="0">
              <a:noAutofit/>
            </a:bodyPr>
            <a:lstStyle/>
            <a:p>
              <a:endParaRPr/>
            </a:p>
          </p:txBody>
        </p:sp>
      </p:grpSp>
      <p:graphicFrame>
        <p:nvGraphicFramePr>
          <p:cNvPr id="24" name="Diagram 23">
            <a:extLst>
              <a:ext uri="{FF2B5EF4-FFF2-40B4-BE49-F238E27FC236}">
                <a16:creationId xmlns:a16="http://schemas.microsoft.com/office/drawing/2014/main" xmlns="" id="{EA037EED-45E8-4826-8E47-6E609C92A640}"/>
              </a:ext>
            </a:extLst>
          </p:cNvPr>
          <p:cNvGraphicFramePr/>
          <p:nvPr>
            <p:extLst>
              <p:ext uri="{D42A27DB-BD31-4B8C-83A1-F6EECF244321}">
                <p14:modId xmlns:p14="http://schemas.microsoft.com/office/powerpoint/2010/main" val="1401717211"/>
              </p:ext>
            </p:extLst>
          </p:nvPr>
        </p:nvGraphicFramePr>
        <p:xfrm>
          <a:off x="3702913" y="1580631"/>
          <a:ext cx="1894929" cy="1195567"/>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aphicFrame>
        <p:nvGraphicFramePr>
          <p:cNvPr id="26" name="Diagram 25">
            <a:extLst>
              <a:ext uri="{FF2B5EF4-FFF2-40B4-BE49-F238E27FC236}">
                <a16:creationId xmlns:a16="http://schemas.microsoft.com/office/drawing/2014/main" xmlns="" id="{823CB669-EAA9-4D89-932C-0A1FA232A357}"/>
              </a:ext>
            </a:extLst>
          </p:cNvPr>
          <p:cNvGraphicFramePr/>
          <p:nvPr>
            <p:extLst>
              <p:ext uri="{D42A27DB-BD31-4B8C-83A1-F6EECF244321}">
                <p14:modId xmlns:p14="http://schemas.microsoft.com/office/powerpoint/2010/main" val="614099601"/>
              </p:ext>
            </p:extLst>
          </p:nvPr>
        </p:nvGraphicFramePr>
        <p:xfrm>
          <a:off x="3701657" y="2421081"/>
          <a:ext cx="1894929" cy="1195567"/>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cxnSp>
        <p:nvCxnSpPr>
          <p:cNvPr id="27" name="Google Shape;600;p30">
            <a:extLst>
              <a:ext uri="{FF2B5EF4-FFF2-40B4-BE49-F238E27FC236}">
                <a16:creationId xmlns:a16="http://schemas.microsoft.com/office/drawing/2014/main" xmlns="" id="{DC8EFED8-A083-4D31-A7A0-4D0AD9E117E9}"/>
              </a:ext>
            </a:extLst>
          </p:cNvPr>
          <p:cNvCxnSpPr/>
          <p:nvPr/>
        </p:nvCxnSpPr>
        <p:spPr>
          <a:xfrm>
            <a:off x="311700" y="535238"/>
            <a:ext cx="8520600" cy="0"/>
          </a:xfrm>
          <a:prstGeom prst="straightConnector1">
            <a:avLst/>
          </a:prstGeom>
          <a:noFill/>
          <a:ln w="9525" cap="flat" cmpd="sng">
            <a:solidFill>
              <a:srgbClr val="48FFD5"/>
            </a:solidFill>
            <a:prstDash val="solid"/>
            <a:round/>
            <a:headEnd type="none" w="med" len="med"/>
            <a:tailEnd type="none" w="med" len="med"/>
          </a:ln>
        </p:spPr>
      </p:cxnSp>
      <p:sp>
        <p:nvSpPr>
          <p:cNvPr id="28" name="Rectangle: Rounded Corners 27">
            <a:extLst>
              <a:ext uri="{FF2B5EF4-FFF2-40B4-BE49-F238E27FC236}">
                <a16:creationId xmlns:a16="http://schemas.microsoft.com/office/drawing/2014/main" xmlns="" id="{6F148F0A-8768-40D3-99D4-4B3AE4031D7A}"/>
              </a:ext>
            </a:extLst>
          </p:cNvPr>
          <p:cNvSpPr/>
          <p:nvPr/>
        </p:nvSpPr>
        <p:spPr>
          <a:xfrm>
            <a:off x="1348988" y="147141"/>
            <a:ext cx="6523467" cy="322974"/>
          </a:xfrm>
          <a:prstGeom prst="roundRect">
            <a:avLst/>
          </a:prstGeom>
          <a:solidFill>
            <a:srgbClr val="0E2A47"/>
          </a:solidFill>
          <a:ln>
            <a:solidFill>
              <a:srgbClr val="0E2A47"/>
            </a:solidFill>
          </a:ln>
        </p:spPr>
        <p:style>
          <a:lnRef idx="2">
            <a:schemeClr val="accent6"/>
          </a:lnRef>
          <a:fillRef idx="1">
            <a:schemeClr val="lt1"/>
          </a:fillRef>
          <a:effectRef idx="0">
            <a:schemeClr val="accent6"/>
          </a:effectRef>
          <a:fontRef idx="minor">
            <a:schemeClr val="dk1"/>
          </a:fontRef>
        </p:style>
        <p:txBody>
          <a:bodyPr lIns="68580" tIns="34290" rIns="68580" bIns="34290" rtlCol="0" anchor="ctr"/>
          <a:lstStyle/>
          <a:p>
            <a:pPr algn="ctr"/>
            <a:r>
              <a:rPr lang="en-US" sz="2400" dirty="0" err="1">
                <a:solidFill>
                  <a:schemeClr val="bg1"/>
                </a:solidFill>
                <a:latin typeface="Roboto Black" panose="02000000000000000000" pitchFamily="2" charset="0"/>
                <a:ea typeface="Roboto Black" panose="02000000000000000000" pitchFamily="2" charset="0"/>
              </a:rPr>
              <a:t>Các</a:t>
            </a:r>
            <a:r>
              <a:rPr lang="en-US" sz="2400" dirty="0">
                <a:solidFill>
                  <a:schemeClr val="bg1"/>
                </a:solidFill>
                <a:latin typeface="Roboto Black" panose="02000000000000000000" pitchFamily="2" charset="0"/>
                <a:ea typeface="Roboto Black" panose="02000000000000000000" pitchFamily="2" charset="0"/>
              </a:rPr>
              <a:t> </a:t>
            </a:r>
            <a:r>
              <a:rPr lang="en-US" sz="2400" dirty="0" err="1">
                <a:solidFill>
                  <a:schemeClr val="bg1"/>
                </a:solidFill>
                <a:latin typeface="Roboto Black" panose="02000000000000000000" pitchFamily="2" charset="0"/>
                <a:ea typeface="Roboto Black" panose="02000000000000000000" pitchFamily="2" charset="0"/>
              </a:rPr>
              <a:t>tiện</a:t>
            </a:r>
            <a:r>
              <a:rPr lang="en-US" sz="2400" dirty="0">
                <a:solidFill>
                  <a:schemeClr val="bg1"/>
                </a:solidFill>
                <a:latin typeface="Roboto Black" panose="02000000000000000000" pitchFamily="2" charset="0"/>
                <a:ea typeface="Roboto Black" panose="02000000000000000000" pitchFamily="2" charset="0"/>
              </a:rPr>
              <a:t> </a:t>
            </a:r>
            <a:r>
              <a:rPr lang="en-US" sz="2400" dirty="0" err="1">
                <a:solidFill>
                  <a:schemeClr val="bg1"/>
                </a:solidFill>
                <a:latin typeface="Roboto Black" panose="02000000000000000000" pitchFamily="2" charset="0"/>
                <a:ea typeface="Roboto Black" panose="02000000000000000000" pitchFamily="2" charset="0"/>
              </a:rPr>
              <a:t>ích</a:t>
            </a:r>
            <a:endParaRPr lang="en-US" sz="2400" dirty="0">
              <a:solidFill>
                <a:schemeClr val="bg1"/>
              </a:solidFill>
              <a:latin typeface="Roboto Black" panose="02000000000000000000" pitchFamily="2" charset="0"/>
              <a:ea typeface="Roboto Black" panose="02000000000000000000" pitchFamily="2" charset="0"/>
            </a:endParaRPr>
          </a:p>
        </p:txBody>
      </p:sp>
      <p:graphicFrame>
        <p:nvGraphicFramePr>
          <p:cNvPr id="29" name="Diagram 28">
            <a:extLst>
              <a:ext uri="{FF2B5EF4-FFF2-40B4-BE49-F238E27FC236}">
                <a16:creationId xmlns:a16="http://schemas.microsoft.com/office/drawing/2014/main" xmlns="" id="{EFE64CDE-927C-4522-94B1-876CA414D6CE}"/>
              </a:ext>
            </a:extLst>
          </p:cNvPr>
          <p:cNvGraphicFramePr/>
          <p:nvPr>
            <p:extLst>
              <p:ext uri="{D42A27DB-BD31-4B8C-83A1-F6EECF244321}">
                <p14:modId xmlns:p14="http://schemas.microsoft.com/office/powerpoint/2010/main" val="3275165113"/>
              </p:ext>
            </p:extLst>
          </p:nvPr>
        </p:nvGraphicFramePr>
        <p:xfrm>
          <a:off x="6360216" y="1849865"/>
          <a:ext cx="1850921" cy="1443769"/>
        </p:xfrm>
        <a:graphic>
          <a:graphicData uri="http://schemas.openxmlformats.org/drawingml/2006/diagram">
            <dgm:relIds xmlns:dgm="http://schemas.openxmlformats.org/drawingml/2006/diagram" xmlns:r="http://schemas.openxmlformats.org/officeDocument/2006/relationships" r:dm="rId18" r:lo="rId19" r:qs="rId20" r:cs="rId21"/>
          </a:graphicData>
        </a:graphic>
      </p:graphicFrame>
      <p:sp>
        <p:nvSpPr>
          <p:cNvPr id="30" name="Oval 29">
            <a:extLst>
              <a:ext uri="{FF2B5EF4-FFF2-40B4-BE49-F238E27FC236}">
                <a16:creationId xmlns:a16="http://schemas.microsoft.com/office/drawing/2014/main" xmlns="" id="{0DC50C9E-8C61-4339-B0D1-5B3DD73451EC}"/>
              </a:ext>
            </a:extLst>
          </p:cNvPr>
          <p:cNvSpPr/>
          <p:nvPr/>
        </p:nvSpPr>
        <p:spPr>
          <a:xfrm>
            <a:off x="1794386" y="3987280"/>
            <a:ext cx="121247" cy="89963"/>
          </a:xfrm>
          <a:prstGeom prst="ellipse">
            <a:avLst/>
          </a:prstGeom>
          <a:solidFill>
            <a:srgbClr val="48FFD5"/>
          </a:solidFill>
          <a:ln>
            <a:solidFill>
              <a:srgbClr val="48FFD5"/>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a:p>
        </p:txBody>
      </p:sp>
      <p:sp>
        <p:nvSpPr>
          <p:cNvPr id="31" name="Oval 30">
            <a:extLst>
              <a:ext uri="{FF2B5EF4-FFF2-40B4-BE49-F238E27FC236}">
                <a16:creationId xmlns:a16="http://schemas.microsoft.com/office/drawing/2014/main" xmlns="" id="{E13A3F31-5C07-4A38-B342-3F7623C925BA}"/>
              </a:ext>
            </a:extLst>
          </p:cNvPr>
          <p:cNvSpPr/>
          <p:nvPr/>
        </p:nvSpPr>
        <p:spPr>
          <a:xfrm>
            <a:off x="2021365" y="3979216"/>
            <a:ext cx="121247" cy="89963"/>
          </a:xfrm>
          <a:prstGeom prst="ellipse">
            <a:avLst/>
          </a:prstGeom>
          <a:solidFill>
            <a:srgbClr val="48FFD5"/>
          </a:solidFill>
          <a:ln>
            <a:solidFill>
              <a:srgbClr val="48FFD5"/>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a:p>
        </p:txBody>
      </p:sp>
      <p:sp>
        <p:nvSpPr>
          <p:cNvPr id="32" name="Oval 31">
            <a:extLst>
              <a:ext uri="{FF2B5EF4-FFF2-40B4-BE49-F238E27FC236}">
                <a16:creationId xmlns:a16="http://schemas.microsoft.com/office/drawing/2014/main" xmlns="" id="{EC770860-E926-48BF-94C1-3A7154838DED}"/>
              </a:ext>
            </a:extLst>
          </p:cNvPr>
          <p:cNvSpPr/>
          <p:nvPr/>
        </p:nvSpPr>
        <p:spPr>
          <a:xfrm>
            <a:off x="2248344" y="3987280"/>
            <a:ext cx="121247" cy="89963"/>
          </a:xfrm>
          <a:prstGeom prst="ellipse">
            <a:avLst/>
          </a:prstGeom>
          <a:solidFill>
            <a:srgbClr val="48FFD5"/>
          </a:solidFill>
          <a:ln>
            <a:solidFill>
              <a:srgbClr val="48FFD5"/>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a:p>
        </p:txBody>
      </p:sp>
      <p:sp>
        <p:nvSpPr>
          <p:cNvPr id="33" name="Oval 32">
            <a:extLst>
              <a:ext uri="{FF2B5EF4-FFF2-40B4-BE49-F238E27FC236}">
                <a16:creationId xmlns:a16="http://schemas.microsoft.com/office/drawing/2014/main" xmlns="" id="{C070F440-ABBB-458B-957F-9F8DF03068C1}"/>
              </a:ext>
            </a:extLst>
          </p:cNvPr>
          <p:cNvSpPr/>
          <p:nvPr/>
        </p:nvSpPr>
        <p:spPr>
          <a:xfrm>
            <a:off x="4481894" y="4003408"/>
            <a:ext cx="121247" cy="89963"/>
          </a:xfrm>
          <a:prstGeom prst="ellipse">
            <a:avLst/>
          </a:prstGeom>
          <a:solidFill>
            <a:srgbClr val="48FFD5"/>
          </a:solidFill>
          <a:ln>
            <a:solidFill>
              <a:srgbClr val="48FFD5"/>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a:p>
        </p:txBody>
      </p:sp>
      <p:sp>
        <p:nvSpPr>
          <p:cNvPr id="34" name="Oval 33">
            <a:extLst>
              <a:ext uri="{FF2B5EF4-FFF2-40B4-BE49-F238E27FC236}">
                <a16:creationId xmlns:a16="http://schemas.microsoft.com/office/drawing/2014/main" xmlns="" id="{9D461231-CEA0-4A1D-9133-37440752B564}"/>
              </a:ext>
            </a:extLst>
          </p:cNvPr>
          <p:cNvSpPr/>
          <p:nvPr/>
        </p:nvSpPr>
        <p:spPr>
          <a:xfrm>
            <a:off x="4708873" y="3995344"/>
            <a:ext cx="121247" cy="89963"/>
          </a:xfrm>
          <a:prstGeom prst="ellipse">
            <a:avLst/>
          </a:prstGeom>
          <a:solidFill>
            <a:srgbClr val="48FFD5"/>
          </a:solidFill>
          <a:ln>
            <a:solidFill>
              <a:srgbClr val="48FFD5"/>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a:p>
        </p:txBody>
      </p:sp>
      <p:sp>
        <p:nvSpPr>
          <p:cNvPr id="35" name="Oval 34">
            <a:extLst>
              <a:ext uri="{FF2B5EF4-FFF2-40B4-BE49-F238E27FC236}">
                <a16:creationId xmlns:a16="http://schemas.microsoft.com/office/drawing/2014/main" xmlns="" id="{EBBE8FAB-3E2A-4903-8573-FCB5BA90A7A0}"/>
              </a:ext>
            </a:extLst>
          </p:cNvPr>
          <p:cNvSpPr/>
          <p:nvPr/>
        </p:nvSpPr>
        <p:spPr>
          <a:xfrm>
            <a:off x="4935852" y="4003408"/>
            <a:ext cx="121247" cy="89963"/>
          </a:xfrm>
          <a:prstGeom prst="ellipse">
            <a:avLst/>
          </a:prstGeom>
          <a:solidFill>
            <a:srgbClr val="48FFD5"/>
          </a:solidFill>
          <a:ln>
            <a:solidFill>
              <a:srgbClr val="48FFD5"/>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a:p>
        </p:txBody>
      </p:sp>
      <p:sp>
        <p:nvSpPr>
          <p:cNvPr id="36" name="Oval 35">
            <a:extLst>
              <a:ext uri="{FF2B5EF4-FFF2-40B4-BE49-F238E27FC236}">
                <a16:creationId xmlns:a16="http://schemas.microsoft.com/office/drawing/2014/main" xmlns="" id="{8B18BA6C-36FF-46AD-93CE-F8EBF72853ED}"/>
              </a:ext>
            </a:extLst>
          </p:cNvPr>
          <p:cNvSpPr/>
          <p:nvPr/>
        </p:nvSpPr>
        <p:spPr>
          <a:xfrm>
            <a:off x="7256125" y="3995344"/>
            <a:ext cx="121247" cy="89963"/>
          </a:xfrm>
          <a:prstGeom prst="ellipse">
            <a:avLst/>
          </a:prstGeom>
          <a:solidFill>
            <a:srgbClr val="48FFD5"/>
          </a:solidFill>
          <a:ln>
            <a:solidFill>
              <a:srgbClr val="48FFD5"/>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a:p>
        </p:txBody>
      </p:sp>
      <p:sp>
        <p:nvSpPr>
          <p:cNvPr id="37" name="Oval 36">
            <a:extLst>
              <a:ext uri="{FF2B5EF4-FFF2-40B4-BE49-F238E27FC236}">
                <a16:creationId xmlns:a16="http://schemas.microsoft.com/office/drawing/2014/main" xmlns="" id="{3C080871-8491-412F-A58D-32FFBF5DAA99}"/>
              </a:ext>
            </a:extLst>
          </p:cNvPr>
          <p:cNvSpPr/>
          <p:nvPr/>
        </p:nvSpPr>
        <p:spPr>
          <a:xfrm>
            <a:off x="7483104" y="3987280"/>
            <a:ext cx="121247" cy="89963"/>
          </a:xfrm>
          <a:prstGeom prst="ellipse">
            <a:avLst/>
          </a:prstGeom>
          <a:solidFill>
            <a:srgbClr val="48FFD5"/>
          </a:solidFill>
          <a:ln>
            <a:solidFill>
              <a:srgbClr val="48FFD5"/>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a:p>
        </p:txBody>
      </p:sp>
      <p:sp>
        <p:nvSpPr>
          <p:cNvPr id="38" name="Oval 37">
            <a:extLst>
              <a:ext uri="{FF2B5EF4-FFF2-40B4-BE49-F238E27FC236}">
                <a16:creationId xmlns:a16="http://schemas.microsoft.com/office/drawing/2014/main" xmlns="" id="{10954D53-F944-451B-924F-E4FFE3048E85}"/>
              </a:ext>
            </a:extLst>
          </p:cNvPr>
          <p:cNvSpPr/>
          <p:nvPr/>
        </p:nvSpPr>
        <p:spPr>
          <a:xfrm>
            <a:off x="7710083" y="3995344"/>
            <a:ext cx="121247" cy="89963"/>
          </a:xfrm>
          <a:prstGeom prst="ellipse">
            <a:avLst/>
          </a:prstGeom>
          <a:solidFill>
            <a:srgbClr val="48FFD5"/>
          </a:solidFill>
          <a:ln>
            <a:solidFill>
              <a:srgbClr val="48FFD5"/>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a:p>
        </p:txBody>
      </p:sp>
    </p:spTree>
    <p:extLst>
      <p:ext uri="{BB962C8B-B14F-4D97-AF65-F5344CB8AC3E}">
        <p14:creationId xmlns:p14="http://schemas.microsoft.com/office/powerpoint/2010/main" val="224601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additive="base">
                                        <p:cTn id="7" dur="500" fill="hold"/>
                                        <p:tgtEl>
                                          <p:spTgt spid="30"/>
                                        </p:tgtEl>
                                        <p:attrNameLst>
                                          <p:attrName>ppt_x</p:attrName>
                                        </p:attrNameLst>
                                      </p:cBhvr>
                                      <p:tavLst>
                                        <p:tav tm="0">
                                          <p:val>
                                            <p:strVal val="#ppt_x"/>
                                          </p:val>
                                        </p:tav>
                                        <p:tav tm="100000">
                                          <p:val>
                                            <p:strVal val="#ppt_x"/>
                                          </p:val>
                                        </p:tav>
                                      </p:tavLst>
                                    </p:anim>
                                    <p:anim calcmode="lin" valueType="num">
                                      <p:cBhvr additive="base">
                                        <p:cTn id="8" dur="500" fill="hold"/>
                                        <p:tgtEl>
                                          <p:spTgt spid="30"/>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1"/>
                                        </p:tgtEl>
                                        <p:attrNameLst>
                                          <p:attrName>style.visibility</p:attrName>
                                        </p:attrNameLst>
                                      </p:cBhvr>
                                      <p:to>
                                        <p:strVal val="visible"/>
                                      </p:to>
                                    </p:set>
                                    <p:anim calcmode="lin" valueType="num">
                                      <p:cBhvr additive="base">
                                        <p:cTn id="11" dur="500" fill="hold"/>
                                        <p:tgtEl>
                                          <p:spTgt spid="31"/>
                                        </p:tgtEl>
                                        <p:attrNameLst>
                                          <p:attrName>ppt_x</p:attrName>
                                        </p:attrNameLst>
                                      </p:cBhvr>
                                      <p:tavLst>
                                        <p:tav tm="0">
                                          <p:val>
                                            <p:strVal val="#ppt_x"/>
                                          </p:val>
                                        </p:tav>
                                        <p:tav tm="100000">
                                          <p:val>
                                            <p:strVal val="#ppt_x"/>
                                          </p:val>
                                        </p:tav>
                                      </p:tavLst>
                                    </p:anim>
                                    <p:anim calcmode="lin" valueType="num">
                                      <p:cBhvr additive="base">
                                        <p:cTn id="12" dur="500" fill="hold"/>
                                        <p:tgtEl>
                                          <p:spTgt spid="31"/>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2"/>
                                        </p:tgtEl>
                                        <p:attrNameLst>
                                          <p:attrName>style.visibility</p:attrName>
                                        </p:attrNameLst>
                                      </p:cBhvr>
                                      <p:to>
                                        <p:strVal val="visible"/>
                                      </p:to>
                                    </p:set>
                                    <p:anim calcmode="lin" valueType="num">
                                      <p:cBhvr additive="base">
                                        <p:cTn id="15" dur="500" fill="hold"/>
                                        <p:tgtEl>
                                          <p:spTgt spid="32"/>
                                        </p:tgtEl>
                                        <p:attrNameLst>
                                          <p:attrName>ppt_x</p:attrName>
                                        </p:attrNameLst>
                                      </p:cBhvr>
                                      <p:tavLst>
                                        <p:tav tm="0">
                                          <p:val>
                                            <p:strVal val="#ppt_x"/>
                                          </p:val>
                                        </p:tav>
                                        <p:tav tm="100000">
                                          <p:val>
                                            <p:strVal val="#ppt_x"/>
                                          </p:val>
                                        </p:tav>
                                      </p:tavLst>
                                    </p:anim>
                                    <p:anim calcmode="lin" valueType="num">
                                      <p:cBhvr additive="base">
                                        <p:cTn id="16" dur="500" fill="hold"/>
                                        <p:tgtEl>
                                          <p:spTgt spid="32"/>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ppt_x"/>
                                          </p:val>
                                        </p:tav>
                                        <p:tav tm="100000">
                                          <p:val>
                                            <p:strVal val="#ppt_x"/>
                                          </p:val>
                                        </p:tav>
                                      </p:tavLst>
                                    </p:anim>
                                    <p:anim calcmode="lin" valueType="num">
                                      <p:cBhvr additive="base">
                                        <p:cTn id="2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4"/>
                                        </p:tgtEl>
                                        <p:attrNameLst>
                                          <p:attrName>style.visibility</p:attrName>
                                        </p:attrNameLst>
                                      </p:cBhvr>
                                      <p:to>
                                        <p:strVal val="visible"/>
                                      </p:to>
                                    </p:set>
                                    <p:anim calcmode="lin" valueType="num">
                                      <p:cBhvr additive="base">
                                        <p:cTn id="25" dur="500" fill="hold"/>
                                        <p:tgtEl>
                                          <p:spTgt spid="24"/>
                                        </p:tgtEl>
                                        <p:attrNameLst>
                                          <p:attrName>ppt_x</p:attrName>
                                        </p:attrNameLst>
                                      </p:cBhvr>
                                      <p:tavLst>
                                        <p:tav tm="0">
                                          <p:val>
                                            <p:strVal val="#ppt_x"/>
                                          </p:val>
                                        </p:tav>
                                        <p:tav tm="100000">
                                          <p:val>
                                            <p:strVal val="#ppt_x"/>
                                          </p:val>
                                        </p:tav>
                                      </p:tavLst>
                                    </p:anim>
                                    <p:anim calcmode="lin" valueType="num">
                                      <p:cBhvr additive="base">
                                        <p:cTn id="26" dur="500" fill="hold"/>
                                        <p:tgtEl>
                                          <p:spTgt spid="24"/>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26"/>
                                        </p:tgtEl>
                                        <p:attrNameLst>
                                          <p:attrName>style.visibility</p:attrName>
                                        </p:attrNameLst>
                                      </p:cBhvr>
                                      <p:to>
                                        <p:strVal val="visible"/>
                                      </p:to>
                                    </p:set>
                                    <p:anim calcmode="lin" valueType="num">
                                      <p:cBhvr additive="base">
                                        <p:cTn id="29" dur="500" fill="hold"/>
                                        <p:tgtEl>
                                          <p:spTgt spid="26"/>
                                        </p:tgtEl>
                                        <p:attrNameLst>
                                          <p:attrName>ppt_x</p:attrName>
                                        </p:attrNameLst>
                                      </p:cBhvr>
                                      <p:tavLst>
                                        <p:tav tm="0">
                                          <p:val>
                                            <p:strVal val="#ppt_x"/>
                                          </p:val>
                                        </p:tav>
                                        <p:tav tm="100000">
                                          <p:val>
                                            <p:strVal val="#ppt_x"/>
                                          </p:val>
                                        </p:tav>
                                      </p:tavLst>
                                    </p:anim>
                                    <p:anim calcmode="lin" valueType="num">
                                      <p:cBhvr additive="base">
                                        <p:cTn id="30" dur="500" fill="hold"/>
                                        <p:tgtEl>
                                          <p:spTgt spid="26"/>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33"/>
                                        </p:tgtEl>
                                        <p:attrNameLst>
                                          <p:attrName>style.visibility</p:attrName>
                                        </p:attrNameLst>
                                      </p:cBhvr>
                                      <p:to>
                                        <p:strVal val="visible"/>
                                      </p:to>
                                    </p:set>
                                    <p:anim calcmode="lin" valueType="num">
                                      <p:cBhvr additive="base">
                                        <p:cTn id="33" dur="500" fill="hold"/>
                                        <p:tgtEl>
                                          <p:spTgt spid="33"/>
                                        </p:tgtEl>
                                        <p:attrNameLst>
                                          <p:attrName>ppt_x</p:attrName>
                                        </p:attrNameLst>
                                      </p:cBhvr>
                                      <p:tavLst>
                                        <p:tav tm="0">
                                          <p:val>
                                            <p:strVal val="#ppt_x"/>
                                          </p:val>
                                        </p:tav>
                                        <p:tav tm="100000">
                                          <p:val>
                                            <p:strVal val="#ppt_x"/>
                                          </p:val>
                                        </p:tav>
                                      </p:tavLst>
                                    </p:anim>
                                    <p:anim calcmode="lin" valueType="num">
                                      <p:cBhvr additive="base">
                                        <p:cTn id="34" dur="500" fill="hold"/>
                                        <p:tgtEl>
                                          <p:spTgt spid="33"/>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34"/>
                                        </p:tgtEl>
                                        <p:attrNameLst>
                                          <p:attrName>style.visibility</p:attrName>
                                        </p:attrNameLst>
                                      </p:cBhvr>
                                      <p:to>
                                        <p:strVal val="visible"/>
                                      </p:to>
                                    </p:set>
                                    <p:anim calcmode="lin" valueType="num">
                                      <p:cBhvr additive="base">
                                        <p:cTn id="37" dur="500" fill="hold"/>
                                        <p:tgtEl>
                                          <p:spTgt spid="34"/>
                                        </p:tgtEl>
                                        <p:attrNameLst>
                                          <p:attrName>ppt_x</p:attrName>
                                        </p:attrNameLst>
                                      </p:cBhvr>
                                      <p:tavLst>
                                        <p:tav tm="0">
                                          <p:val>
                                            <p:strVal val="#ppt_x"/>
                                          </p:val>
                                        </p:tav>
                                        <p:tav tm="100000">
                                          <p:val>
                                            <p:strVal val="#ppt_x"/>
                                          </p:val>
                                        </p:tav>
                                      </p:tavLst>
                                    </p:anim>
                                    <p:anim calcmode="lin" valueType="num">
                                      <p:cBhvr additive="base">
                                        <p:cTn id="38" dur="500" fill="hold"/>
                                        <p:tgtEl>
                                          <p:spTgt spid="34"/>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35"/>
                                        </p:tgtEl>
                                        <p:attrNameLst>
                                          <p:attrName>style.visibility</p:attrName>
                                        </p:attrNameLst>
                                      </p:cBhvr>
                                      <p:to>
                                        <p:strVal val="visible"/>
                                      </p:to>
                                    </p:set>
                                    <p:anim calcmode="lin" valueType="num">
                                      <p:cBhvr additive="base">
                                        <p:cTn id="41" dur="500" fill="hold"/>
                                        <p:tgtEl>
                                          <p:spTgt spid="35"/>
                                        </p:tgtEl>
                                        <p:attrNameLst>
                                          <p:attrName>ppt_x</p:attrName>
                                        </p:attrNameLst>
                                      </p:cBhvr>
                                      <p:tavLst>
                                        <p:tav tm="0">
                                          <p:val>
                                            <p:strVal val="#ppt_x"/>
                                          </p:val>
                                        </p:tav>
                                        <p:tav tm="100000">
                                          <p:val>
                                            <p:strVal val="#ppt_x"/>
                                          </p:val>
                                        </p:tav>
                                      </p:tavLst>
                                    </p:anim>
                                    <p:anim calcmode="lin" valueType="num">
                                      <p:cBhvr additive="base">
                                        <p:cTn id="42"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29"/>
                                        </p:tgtEl>
                                        <p:attrNameLst>
                                          <p:attrName>style.visibility</p:attrName>
                                        </p:attrNameLst>
                                      </p:cBhvr>
                                      <p:to>
                                        <p:strVal val="visible"/>
                                      </p:to>
                                    </p:set>
                                    <p:anim calcmode="lin" valueType="num">
                                      <p:cBhvr additive="base">
                                        <p:cTn id="47" dur="500" fill="hold"/>
                                        <p:tgtEl>
                                          <p:spTgt spid="29"/>
                                        </p:tgtEl>
                                        <p:attrNameLst>
                                          <p:attrName>ppt_x</p:attrName>
                                        </p:attrNameLst>
                                      </p:cBhvr>
                                      <p:tavLst>
                                        <p:tav tm="0">
                                          <p:val>
                                            <p:strVal val="#ppt_x"/>
                                          </p:val>
                                        </p:tav>
                                        <p:tav tm="100000">
                                          <p:val>
                                            <p:strVal val="#ppt_x"/>
                                          </p:val>
                                        </p:tav>
                                      </p:tavLst>
                                    </p:anim>
                                    <p:anim calcmode="lin" valueType="num">
                                      <p:cBhvr additive="base">
                                        <p:cTn id="48" dur="500" fill="hold"/>
                                        <p:tgtEl>
                                          <p:spTgt spid="29"/>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36"/>
                                        </p:tgtEl>
                                        <p:attrNameLst>
                                          <p:attrName>style.visibility</p:attrName>
                                        </p:attrNameLst>
                                      </p:cBhvr>
                                      <p:to>
                                        <p:strVal val="visible"/>
                                      </p:to>
                                    </p:set>
                                    <p:anim calcmode="lin" valueType="num">
                                      <p:cBhvr additive="base">
                                        <p:cTn id="51" dur="500" fill="hold"/>
                                        <p:tgtEl>
                                          <p:spTgt spid="36"/>
                                        </p:tgtEl>
                                        <p:attrNameLst>
                                          <p:attrName>ppt_x</p:attrName>
                                        </p:attrNameLst>
                                      </p:cBhvr>
                                      <p:tavLst>
                                        <p:tav tm="0">
                                          <p:val>
                                            <p:strVal val="#ppt_x"/>
                                          </p:val>
                                        </p:tav>
                                        <p:tav tm="100000">
                                          <p:val>
                                            <p:strVal val="#ppt_x"/>
                                          </p:val>
                                        </p:tav>
                                      </p:tavLst>
                                    </p:anim>
                                    <p:anim calcmode="lin" valueType="num">
                                      <p:cBhvr additive="base">
                                        <p:cTn id="52" dur="500" fill="hold"/>
                                        <p:tgtEl>
                                          <p:spTgt spid="36"/>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37"/>
                                        </p:tgtEl>
                                        <p:attrNameLst>
                                          <p:attrName>style.visibility</p:attrName>
                                        </p:attrNameLst>
                                      </p:cBhvr>
                                      <p:to>
                                        <p:strVal val="visible"/>
                                      </p:to>
                                    </p:set>
                                    <p:anim calcmode="lin" valueType="num">
                                      <p:cBhvr additive="base">
                                        <p:cTn id="55" dur="500" fill="hold"/>
                                        <p:tgtEl>
                                          <p:spTgt spid="37"/>
                                        </p:tgtEl>
                                        <p:attrNameLst>
                                          <p:attrName>ppt_x</p:attrName>
                                        </p:attrNameLst>
                                      </p:cBhvr>
                                      <p:tavLst>
                                        <p:tav tm="0">
                                          <p:val>
                                            <p:strVal val="#ppt_x"/>
                                          </p:val>
                                        </p:tav>
                                        <p:tav tm="100000">
                                          <p:val>
                                            <p:strVal val="#ppt_x"/>
                                          </p:val>
                                        </p:tav>
                                      </p:tavLst>
                                    </p:anim>
                                    <p:anim calcmode="lin" valueType="num">
                                      <p:cBhvr additive="base">
                                        <p:cTn id="56" dur="500" fill="hold"/>
                                        <p:tgtEl>
                                          <p:spTgt spid="37"/>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38"/>
                                        </p:tgtEl>
                                        <p:attrNameLst>
                                          <p:attrName>style.visibility</p:attrName>
                                        </p:attrNameLst>
                                      </p:cBhvr>
                                      <p:to>
                                        <p:strVal val="visible"/>
                                      </p:to>
                                    </p:set>
                                    <p:anim calcmode="lin" valueType="num">
                                      <p:cBhvr additive="base">
                                        <p:cTn id="59" dur="500" fill="hold"/>
                                        <p:tgtEl>
                                          <p:spTgt spid="38"/>
                                        </p:tgtEl>
                                        <p:attrNameLst>
                                          <p:attrName>ppt_x</p:attrName>
                                        </p:attrNameLst>
                                      </p:cBhvr>
                                      <p:tavLst>
                                        <p:tav tm="0">
                                          <p:val>
                                            <p:strVal val="#ppt_x"/>
                                          </p:val>
                                        </p:tav>
                                        <p:tav tm="100000">
                                          <p:val>
                                            <p:strVal val="#ppt_x"/>
                                          </p:val>
                                        </p:tav>
                                      </p:tavLst>
                                    </p:anim>
                                    <p:anim calcmode="lin" valueType="num">
                                      <p:cBhvr additive="base">
                                        <p:cTn id="60" dur="500" fill="hold"/>
                                        <p:tgtEl>
                                          <p:spTgt spid="3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0" grpId="0">
        <p:bldAsOne/>
      </p:bldGraphic>
      <p:bldGraphic spid="24" grpId="0">
        <p:bldAsOne/>
      </p:bldGraphic>
      <p:bldGraphic spid="26" grpId="0">
        <p:bldAsOne/>
      </p:bldGraphic>
      <p:bldGraphic spid="29" grpId="0">
        <p:bldAsOne/>
      </p:bldGraphic>
      <p:bldP spid="30" grpId="0" animBg="1"/>
      <p:bldP spid="31" grpId="0" animBg="1"/>
      <p:bldP spid="32" grpId="0" animBg="1"/>
      <p:bldP spid="33" grpId="0" animBg="1"/>
      <p:bldP spid="34" grpId="0" animBg="1"/>
      <p:bldP spid="35" grpId="0" animBg="1"/>
      <p:bldP spid="36" grpId="0" animBg="1"/>
      <p:bldP spid="37" grpId="0" animBg="1"/>
      <p:bldP spid="38"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62"/>
        <p:cNvGrpSpPr/>
        <p:nvPr/>
      </p:nvGrpSpPr>
      <p:grpSpPr>
        <a:xfrm>
          <a:off x="0" y="0"/>
          <a:ext cx="0" cy="0"/>
          <a:chOff x="0" y="0"/>
          <a:chExt cx="0" cy="0"/>
        </a:xfrm>
      </p:grpSpPr>
      <p:sp>
        <p:nvSpPr>
          <p:cNvPr id="563" name="Google Shape;563;p30"/>
          <p:cNvSpPr txBox="1">
            <a:spLocks noGrp="1"/>
          </p:cNvSpPr>
          <p:nvPr>
            <p:ph type="ctrTitle" idx="6"/>
          </p:nvPr>
        </p:nvSpPr>
        <p:spPr>
          <a:xfrm>
            <a:off x="311700" y="644550"/>
            <a:ext cx="8520600" cy="606600"/>
          </a:xfrm>
          <a:prstGeom prst="rect">
            <a:avLst/>
          </a:prstGeom>
        </p:spPr>
        <p:txBody>
          <a:bodyPr spcFirstLastPara="1" vert="horz" wrap="square" lIns="91425" tIns="91425" rIns="91425" bIns="91425" rtlCol="0" anchor="b" anchorCtr="0">
            <a:noAutofit/>
          </a:bodyPr>
          <a:lstStyle/>
          <a:p>
            <a:r>
              <a:rPr lang="es" dirty="0"/>
              <a:t>Bảo mật</a:t>
            </a:r>
            <a:endParaRPr dirty="0"/>
          </a:p>
        </p:txBody>
      </p:sp>
      <p:sp>
        <p:nvSpPr>
          <p:cNvPr id="564" name="Google Shape;564;p30"/>
          <p:cNvSpPr txBox="1">
            <a:spLocks noGrp="1"/>
          </p:cNvSpPr>
          <p:nvPr>
            <p:ph type="subTitle" idx="1"/>
          </p:nvPr>
        </p:nvSpPr>
        <p:spPr>
          <a:xfrm>
            <a:off x="3890817" y="3631861"/>
            <a:ext cx="1394100" cy="502500"/>
          </a:xfrm>
          <a:prstGeom prst="rect">
            <a:avLst/>
          </a:prstGeom>
        </p:spPr>
        <p:txBody>
          <a:bodyPr spcFirstLastPara="1" vert="horz" wrap="square" lIns="91425" tIns="91425" rIns="91425" bIns="91425" rtlCol="0" anchor="t" anchorCtr="0">
            <a:noAutofit/>
          </a:bodyPr>
          <a:lstStyle/>
          <a:p>
            <a:pPr marL="128588" indent="-128588" algn="l">
              <a:buClr>
                <a:schemeClr val="dk1"/>
              </a:buClr>
              <a:buSzPts val="1100"/>
              <a:buFont typeface="Courier New" panose="02070309020205020404" pitchFamily="49" charset="0"/>
              <a:buChar char="o"/>
            </a:pPr>
            <a:endParaRPr lang="en-US" sz="1100" dirty="0">
              <a:latin typeface="Roboto Black" panose="02000000000000000000" pitchFamily="2" charset="0"/>
              <a:ea typeface="Roboto Black" panose="02000000000000000000" pitchFamily="2" charset="0"/>
            </a:endParaRPr>
          </a:p>
          <a:p>
            <a:pPr marL="128588" indent="-128588" algn="l">
              <a:buClr>
                <a:schemeClr val="dk1"/>
              </a:buClr>
              <a:buSzPts val="1100"/>
              <a:buFont typeface="Courier New" panose="02070309020205020404" pitchFamily="49" charset="0"/>
              <a:buChar char="o"/>
            </a:pPr>
            <a:r>
              <a:rPr lang="en-US" sz="1100" dirty="0" err="1">
                <a:latin typeface="Roboto Black" panose="02000000000000000000" pitchFamily="2" charset="0"/>
                <a:ea typeface="Roboto Black" panose="02000000000000000000" pitchFamily="2" charset="0"/>
              </a:rPr>
              <a:t>Rất</a:t>
            </a:r>
            <a:r>
              <a:rPr lang="en-US" sz="1100" dirty="0">
                <a:latin typeface="Roboto Black" panose="02000000000000000000" pitchFamily="2" charset="0"/>
                <a:ea typeface="Roboto Black" panose="02000000000000000000" pitchFamily="2" charset="0"/>
              </a:rPr>
              <a:t> </a:t>
            </a:r>
            <a:r>
              <a:rPr lang="en-US" sz="1100" dirty="0" err="1">
                <a:latin typeface="Roboto Black" panose="02000000000000000000" pitchFamily="2" charset="0"/>
                <a:ea typeface="Roboto Black" panose="02000000000000000000" pitchFamily="2" charset="0"/>
              </a:rPr>
              <a:t>tốt</a:t>
            </a:r>
            <a:r>
              <a:rPr lang="en-US" sz="1100" dirty="0">
                <a:latin typeface="Roboto Black" panose="02000000000000000000" pitchFamily="2" charset="0"/>
                <a:ea typeface="Roboto Black" panose="02000000000000000000" pitchFamily="2" charset="0"/>
              </a:rPr>
              <a:t>.</a:t>
            </a:r>
          </a:p>
          <a:p>
            <a:pPr marL="128588" indent="-128588" algn="l">
              <a:buClr>
                <a:schemeClr val="dk1"/>
              </a:buClr>
              <a:buSzPts val="1100"/>
              <a:buFont typeface="Courier New" panose="02070309020205020404" pitchFamily="49" charset="0"/>
              <a:buChar char="o"/>
            </a:pPr>
            <a:endParaRPr lang="en-US" sz="1100" dirty="0">
              <a:latin typeface="Roboto Black" panose="02000000000000000000" pitchFamily="2" charset="0"/>
              <a:ea typeface="Roboto Black" panose="02000000000000000000" pitchFamily="2" charset="0"/>
            </a:endParaRPr>
          </a:p>
          <a:p>
            <a:pPr marL="128588" indent="-128588" algn="l">
              <a:buClr>
                <a:schemeClr val="dk1"/>
              </a:buClr>
              <a:buSzPts val="1100"/>
              <a:buFont typeface="Courier New" panose="02070309020205020404" pitchFamily="49" charset="0"/>
              <a:buChar char="o"/>
            </a:pPr>
            <a:endParaRPr lang="en-US" sz="1100" dirty="0">
              <a:latin typeface="Roboto Black" panose="02000000000000000000" pitchFamily="2" charset="0"/>
              <a:ea typeface="Roboto Black" panose="02000000000000000000" pitchFamily="2" charset="0"/>
            </a:endParaRPr>
          </a:p>
          <a:p>
            <a:pPr marL="128588" indent="-128588" algn="l">
              <a:buClr>
                <a:schemeClr val="dk1"/>
              </a:buClr>
              <a:buSzPts val="1100"/>
              <a:buFont typeface="Courier New" panose="02070309020205020404" pitchFamily="49" charset="0"/>
              <a:buChar char="o"/>
            </a:pPr>
            <a:r>
              <a:rPr lang="en-US" sz="1100" dirty="0" err="1">
                <a:latin typeface="Roboto Black" panose="02000000000000000000" pitchFamily="2" charset="0"/>
                <a:ea typeface="Roboto Black" panose="02000000000000000000" pitchFamily="2" charset="0"/>
              </a:rPr>
              <a:t>Liên</a:t>
            </a:r>
            <a:r>
              <a:rPr lang="en-US" sz="1100" dirty="0">
                <a:latin typeface="Roboto Black" panose="02000000000000000000" pitchFamily="2" charset="0"/>
                <a:ea typeface="Roboto Black" panose="02000000000000000000" pitchFamily="2" charset="0"/>
              </a:rPr>
              <a:t> </a:t>
            </a:r>
            <a:r>
              <a:rPr lang="en-US" sz="1100" dirty="0" err="1">
                <a:latin typeface="Roboto Black" panose="02000000000000000000" pitchFamily="2" charset="0"/>
                <a:ea typeface="Roboto Black" panose="02000000000000000000" pitchFamily="2" charset="0"/>
              </a:rPr>
              <a:t>tục</a:t>
            </a:r>
            <a:r>
              <a:rPr lang="en-US" sz="1100" dirty="0">
                <a:latin typeface="Roboto Black" panose="02000000000000000000" pitchFamily="2" charset="0"/>
                <a:ea typeface="Roboto Black" panose="02000000000000000000" pitchFamily="2" charset="0"/>
              </a:rPr>
              <a:t> </a:t>
            </a:r>
            <a:r>
              <a:rPr lang="en-US" sz="1100" dirty="0" err="1">
                <a:latin typeface="Roboto Black" panose="02000000000000000000" pitchFamily="2" charset="0"/>
                <a:ea typeface="Roboto Black" panose="02000000000000000000" pitchFamily="2" charset="0"/>
              </a:rPr>
              <a:t>và</a:t>
            </a:r>
            <a:r>
              <a:rPr lang="en-US" sz="1100" dirty="0">
                <a:latin typeface="Roboto Black" panose="02000000000000000000" pitchFamily="2" charset="0"/>
                <a:ea typeface="Roboto Black" panose="02000000000000000000" pitchFamily="2" charset="0"/>
              </a:rPr>
              <a:t> </a:t>
            </a:r>
            <a:r>
              <a:rPr lang="en-US" sz="1100" dirty="0" err="1">
                <a:latin typeface="Roboto Black" panose="02000000000000000000" pitchFamily="2" charset="0"/>
                <a:ea typeface="Roboto Black" panose="02000000000000000000" pitchFamily="2" charset="0"/>
              </a:rPr>
              <a:t>thường</a:t>
            </a:r>
            <a:r>
              <a:rPr lang="en-US" sz="1100" dirty="0">
                <a:latin typeface="Roboto Black" panose="02000000000000000000" pitchFamily="2" charset="0"/>
                <a:ea typeface="Roboto Black" panose="02000000000000000000" pitchFamily="2" charset="0"/>
              </a:rPr>
              <a:t> </a:t>
            </a:r>
            <a:r>
              <a:rPr lang="en-US" sz="1100" dirty="0" err="1">
                <a:latin typeface="Roboto Black" panose="02000000000000000000" pitchFamily="2" charset="0"/>
                <a:ea typeface="Roboto Black" panose="02000000000000000000" pitchFamily="2" charset="0"/>
              </a:rPr>
              <a:t>xuyên</a:t>
            </a:r>
            <a:r>
              <a:rPr lang="en-US" sz="1100" dirty="0">
                <a:latin typeface="Roboto Black" panose="02000000000000000000" pitchFamily="2" charset="0"/>
                <a:ea typeface="Roboto Black" panose="02000000000000000000" pitchFamily="2" charset="0"/>
              </a:rPr>
              <a:t>.</a:t>
            </a:r>
          </a:p>
        </p:txBody>
      </p:sp>
      <p:sp>
        <p:nvSpPr>
          <p:cNvPr id="565" name="Google Shape;565;p30"/>
          <p:cNvSpPr txBox="1">
            <a:spLocks noGrp="1"/>
          </p:cNvSpPr>
          <p:nvPr>
            <p:ph type="subTitle" idx="2"/>
          </p:nvPr>
        </p:nvSpPr>
        <p:spPr>
          <a:xfrm>
            <a:off x="5813500" y="3639800"/>
            <a:ext cx="1394100" cy="502500"/>
          </a:xfrm>
          <a:prstGeom prst="rect">
            <a:avLst/>
          </a:prstGeom>
        </p:spPr>
        <p:txBody>
          <a:bodyPr spcFirstLastPara="1" vert="horz" wrap="square" lIns="91425" tIns="91425" rIns="91425" bIns="91425" rtlCol="0" anchor="t" anchorCtr="0">
            <a:noAutofit/>
          </a:bodyPr>
          <a:lstStyle/>
          <a:p>
            <a:pPr marL="0" indent="0">
              <a:buClr>
                <a:schemeClr val="dk1"/>
              </a:buClr>
              <a:buSzPts val="1100"/>
            </a:pPr>
            <a:endParaRPr lang="es" sz="900" dirty="0">
              <a:solidFill>
                <a:schemeClr val="lt1"/>
              </a:solidFill>
            </a:endParaRPr>
          </a:p>
          <a:p>
            <a:pPr marL="214313" indent="-214313" algn="l">
              <a:buClr>
                <a:schemeClr val="dk1"/>
              </a:buClr>
              <a:buSzPts val="1100"/>
              <a:buFont typeface="Arial" panose="020B0604020202020204" pitchFamily="34" charset="0"/>
              <a:buChar char="•"/>
            </a:pPr>
            <a:r>
              <a:rPr lang="en-US" sz="1100" dirty="0" err="1">
                <a:solidFill>
                  <a:schemeClr val="lt1"/>
                </a:solidFill>
                <a:latin typeface="Roboto Black" panose="02000000000000000000" pitchFamily="2" charset="0"/>
                <a:ea typeface="Roboto Black" panose="02000000000000000000" pitchFamily="2" charset="0"/>
              </a:rPr>
              <a:t>Tốt</a:t>
            </a:r>
            <a:r>
              <a:rPr lang="en-US" sz="1100" dirty="0">
                <a:solidFill>
                  <a:schemeClr val="lt1"/>
                </a:solidFill>
                <a:latin typeface="Roboto Black" panose="02000000000000000000" pitchFamily="2" charset="0"/>
                <a:ea typeface="Roboto Black" panose="02000000000000000000" pitchFamily="2" charset="0"/>
              </a:rPr>
              <a:t>.</a:t>
            </a:r>
          </a:p>
          <a:p>
            <a:pPr marL="0" indent="0" algn="l">
              <a:buClr>
                <a:schemeClr val="dk1"/>
              </a:buClr>
              <a:buSzPts val="1100"/>
            </a:pPr>
            <a:endParaRPr lang="en-US" sz="1100" dirty="0">
              <a:solidFill>
                <a:schemeClr val="lt1"/>
              </a:solidFill>
              <a:latin typeface="Roboto Black" panose="02000000000000000000" pitchFamily="2" charset="0"/>
              <a:ea typeface="Roboto Black" panose="02000000000000000000" pitchFamily="2" charset="0"/>
            </a:endParaRPr>
          </a:p>
          <a:p>
            <a:pPr marL="0" indent="0" algn="l">
              <a:buClr>
                <a:schemeClr val="dk1"/>
              </a:buClr>
              <a:buSzPts val="1100"/>
            </a:pPr>
            <a:endParaRPr lang="en-US" sz="1100" dirty="0">
              <a:solidFill>
                <a:schemeClr val="lt1"/>
              </a:solidFill>
              <a:latin typeface="Roboto Black" panose="02000000000000000000" pitchFamily="2" charset="0"/>
              <a:ea typeface="Roboto Black" panose="02000000000000000000" pitchFamily="2" charset="0"/>
            </a:endParaRPr>
          </a:p>
          <a:p>
            <a:pPr marL="214313" indent="-214313" algn="l">
              <a:buClr>
                <a:schemeClr val="dk1"/>
              </a:buClr>
              <a:buSzPts val="1100"/>
              <a:buFont typeface="Arial" panose="020B0604020202020204" pitchFamily="34" charset="0"/>
              <a:buChar char="•"/>
            </a:pPr>
            <a:r>
              <a:rPr lang="en-US" sz="1100" dirty="0" err="1">
                <a:solidFill>
                  <a:schemeClr val="lt1"/>
                </a:solidFill>
                <a:latin typeface="Roboto Black" panose="02000000000000000000" pitchFamily="2" charset="0"/>
                <a:ea typeface="Roboto Black" panose="02000000000000000000" pitchFamily="2" charset="0"/>
              </a:rPr>
              <a:t>Đầy</a:t>
            </a:r>
            <a:r>
              <a:rPr lang="en-US" sz="1100" dirty="0">
                <a:solidFill>
                  <a:schemeClr val="lt1"/>
                </a:solidFill>
                <a:latin typeface="Roboto Black" panose="02000000000000000000" pitchFamily="2" charset="0"/>
                <a:ea typeface="Roboto Black" panose="02000000000000000000" pitchFamily="2" charset="0"/>
              </a:rPr>
              <a:t> </a:t>
            </a:r>
            <a:r>
              <a:rPr lang="en-US" sz="1100" dirty="0" err="1">
                <a:solidFill>
                  <a:schemeClr val="lt1"/>
                </a:solidFill>
                <a:latin typeface="Roboto Black" panose="02000000000000000000" pitchFamily="2" charset="0"/>
                <a:ea typeface="Roboto Black" panose="02000000000000000000" pitchFamily="2" charset="0"/>
              </a:rPr>
              <a:t>đủ</a:t>
            </a:r>
            <a:r>
              <a:rPr lang="en-US" sz="1100" dirty="0">
                <a:solidFill>
                  <a:schemeClr val="lt1"/>
                </a:solidFill>
                <a:latin typeface="Roboto Black" panose="02000000000000000000" pitchFamily="2" charset="0"/>
                <a:ea typeface="Roboto Black" panose="02000000000000000000" pitchFamily="2" charset="0"/>
              </a:rPr>
              <a:t>.</a:t>
            </a:r>
            <a:endParaRPr lang="es" sz="1100" dirty="0">
              <a:solidFill>
                <a:schemeClr val="lt1"/>
              </a:solidFill>
              <a:latin typeface="Roboto Black" panose="02000000000000000000" pitchFamily="2" charset="0"/>
              <a:ea typeface="Roboto Black" panose="02000000000000000000" pitchFamily="2" charset="0"/>
            </a:endParaRPr>
          </a:p>
        </p:txBody>
      </p:sp>
      <p:sp>
        <p:nvSpPr>
          <p:cNvPr id="566" name="Google Shape;566;p30"/>
          <p:cNvSpPr txBox="1">
            <a:spLocks noGrp="1"/>
          </p:cNvSpPr>
          <p:nvPr>
            <p:ph type="subTitle" idx="3"/>
          </p:nvPr>
        </p:nvSpPr>
        <p:spPr>
          <a:xfrm>
            <a:off x="1936387" y="3619725"/>
            <a:ext cx="1394100" cy="502500"/>
          </a:xfrm>
          <a:prstGeom prst="rect">
            <a:avLst/>
          </a:prstGeom>
        </p:spPr>
        <p:txBody>
          <a:bodyPr spcFirstLastPara="1" vert="horz" wrap="square" lIns="91425" tIns="91425" rIns="91425" bIns="91425" rtlCol="0" anchor="t" anchorCtr="0">
            <a:noAutofit/>
          </a:bodyPr>
          <a:lstStyle/>
          <a:p>
            <a:pPr marL="0" indent="0" algn="l"/>
            <a:endParaRPr lang="en-US" sz="1100" dirty="0">
              <a:latin typeface="Roboto Black" panose="02000000000000000000" pitchFamily="2" charset="0"/>
              <a:ea typeface="Roboto Black" panose="02000000000000000000" pitchFamily="2" charset="0"/>
            </a:endParaRPr>
          </a:p>
          <a:p>
            <a:pPr marL="0" indent="0" algn="l"/>
            <a:r>
              <a:rPr lang="en-US" sz="1100" dirty="0" err="1">
                <a:latin typeface="Roboto Black" panose="02000000000000000000" pitchFamily="2" charset="0"/>
                <a:ea typeface="Roboto Black" panose="02000000000000000000" pitchFamily="2" charset="0"/>
              </a:rPr>
              <a:t>Yếu</a:t>
            </a:r>
            <a:r>
              <a:rPr lang="en-US" sz="1100" dirty="0">
                <a:latin typeface="Roboto Black" panose="02000000000000000000" pitchFamily="2" charset="0"/>
                <a:ea typeface="Roboto Black" panose="02000000000000000000" pitchFamily="2" charset="0"/>
              </a:rPr>
              <a:t> </a:t>
            </a:r>
            <a:r>
              <a:rPr lang="en-US" sz="1100" dirty="0" err="1">
                <a:latin typeface="Roboto Black" panose="02000000000000000000" pitchFamily="2" charset="0"/>
                <a:ea typeface="Roboto Black" panose="02000000000000000000" pitchFamily="2" charset="0"/>
              </a:rPr>
              <a:t>nhất</a:t>
            </a:r>
            <a:r>
              <a:rPr lang="en-US" sz="1100" dirty="0">
                <a:latin typeface="Roboto Black" panose="02000000000000000000" pitchFamily="2" charset="0"/>
                <a:ea typeface="Roboto Black" panose="02000000000000000000" pitchFamily="2" charset="0"/>
              </a:rPr>
              <a:t>.</a:t>
            </a:r>
          </a:p>
          <a:p>
            <a:pPr marL="0" indent="0" algn="l"/>
            <a:endParaRPr lang="en-US" sz="1100" dirty="0">
              <a:latin typeface="Roboto Black" panose="02000000000000000000" pitchFamily="2" charset="0"/>
              <a:ea typeface="Roboto Black" panose="02000000000000000000" pitchFamily="2" charset="0"/>
            </a:endParaRPr>
          </a:p>
          <a:p>
            <a:pPr marL="0" indent="0" algn="l"/>
            <a:endParaRPr lang="en-US" sz="1100" dirty="0">
              <a:latin typeface="Roboto Black" panose="02000000000000000000" pitchFamily="2" charset="0"/>
              <a:ea typeface="Roboto Black" panose="02000000000000000000" pitchFamily="2" charset="0"/>
            </a:endParaRPr>
          </a:p>
          <a:p>
            <a:pPr marL="0" indent="0" algn="l"/>
            <a:r>
              <a:rPr lang="en-US" sz="1100" dirty="0" err="1">
                <a:latin typeface="Roboto Black" panose="02000000000000000000" pitchFamily="2" charset="0"/>
                <a:ea typeface="Roboto Black" panose="02000000000000000000" pitchFamily="2" charset="0"/>
              </a:rPr>
              <a:t>Thường</a:t>
            </a:r>
            <a:r>
              <a:rPr lang="en-US" sz="1100" dirty="0">
                <a:latin typeface="Roboto Black" panose="02000000000000000000" pitchFamily="2" charset="0"/>
                <a:ea typeface="Roboto Black" panose="02000000000000000000" pitchFamily="2" charset="0"/>
              </a:rPr>
              <a:t> </a:t>
            </a:r>
            <a:r>
              <a:rPr lang="en-US" sz="1100" dirty="0" err="1">
                <a:latin typeface="Roboto Black" panose="02000000000000000000" pitchFamily="2" charset="0"/>
                <a:ea typeface="Roboto Black" panose="02000000000000000000" pitchFamily="2" charset="0"/>
              </a:rPr>
              <a:t>xuyên</a:t>
            </a:r>
            <a:r>
              <a:rPr lang="en-US" sz="1100" dirty="0">
                <a:latin typeface="Roboto Black" panose="02000000000000000000" pitchFamily="2" charset="0"/>
                <a:ea typeface="Roboto Black" panose="02000000000000000000" pitchFamily="2" charset="0"/>
              </a:rPr>
              <a:t>.</a:t>
            </a:r>
            <a:endParaRPr lang="es" sz="1100" dirty="0">
              <a:latin typeface="Roboto Black" panose="02000000000000000000" pitchFamily="2" charset="0"/>
              <a:ea typeface="Roboto Black" panose="02000000000000000000" pitchFamily="2" charset="0"/>
            </a:endParaRPr>
          </a:p>
        </p:txBody>
      </p:sp>
      <p:sp>
        <p:nvSpPr>
          <p:cNvPr id="567" name="Google Shape;567;p30"/>
          <p:cNvSpPr txBox="1">
            <a:spLocks noGrp="1"/>
          </p:cNvSpPr>
          <p:nvPr>
            <p:ph type="ctrTitle"/>
          </p:nvPr>
        </p:nvSpPr>
        <p:spPr>
          <a:xfrm>
            <a:off x="3533994" y="3503375"/>
            <a:ext cx="2076000" cy="196200"/>
          </a:xfrm>
          <a:prstGeom prst="rect">
            <a:avLst/>
          </a:prstGeom>
        </p:spPr>
        <p:txBody>
          <a:bodyPr spcFirstLastPara="1" vert="horz" wrap="square" lIns="91425" tIns="91425" rIns="91425" bIns="91425" rtlCol="0" anchor="b" anchorCtr="0">
            <a:noAutofit/>
          </a:bodyPr>
          <a:lstStyle/>
          <a:p>
            <a:r>
              <a:rPr lang="es" sz="1200" dirty="0"/>
              <a:t>Linux</a:t>
            </a:r>
            <a:endParaRPr sz="1200" dirty="0"/>
          </a:p>
        </p:txBody>
      </p:sp>
      <p:sp>
        <p:nvSpPr>
          <p:cNvPr id="568" name="Google Shape;568;p30"/>
          <p:cNvSpPr txBox="1">
            <a:spLocks noGrp="1"/>
          </p:cNvSpPr>
          <p:nvPr>
            <p:ph type="ctrTitle" idx="4"/>
          </p:nvPr>
        </p:nvSpPr>
        <p:spPr>
          <a:xfrm>
            <a:off x="5472556" y="3523450"/>
            <a:ext cx="2076000" cy="196200"/>
          </a:xfrm>
          <a:prstGeom prst="rect">
            <a:avLst/>
          </a:prstGeom>
        </p:spPr>
        <p:txBody>
          <a:bodyPr spcFirstLastPara="1" vert="horz" wrap="square" lIns="91425" tIns="91425" rIns="91425" bIns="91425" rtlCol="0" anchor="b" anchorCtr="0">
            <a:noAutofit/>
          </a:bodyPr>
          <a:lstStyle/>
          <a:p>
            <a:r>
              <a:rPr lang="es" sz="1200" dirty="0"/>
              <a:t>Mac</a:t>
            </a:r>
            <a:endParaRPr sz="1200" dirty="0"/>
          </a:p>
        </p:txBody>
      </p:sp>
      <p:sp>
        <p:nvSpPr>
          <p:cNvPr id="569" name="Google Shape;569;p30"/>
          <p:cNvSpPr txBox="1">
            <a:spLocks noGrp="1"/>
          </p:cNvSpPr>
          <p:nvPr>
            <p:ph type="ctrTitle" idx="5"/>
          </p:nvPr>
        </p:nvSpPr>
        <p:spPr>
          <a:xfrm>
            <a:off x="1595444" y="3503375"/>
            <a:ext cx="2076000" cy="196200"/>
          </a:xfrm>
          <a:prstGeom prst="rect">
            <a:avLst/>
          </a:prstGeom>
        </p:spPr>
        <p:txBody>
          <a:bodyPr spcFirstLastPara="1" vert="horz" wrap="square" lIns="91425" tIns="91425" rIns="91425" bIns="91425" rtlCol="0" anchor="b" anchorCtr="0">
            <a:noAutofit/>
          </a:bodyPr>
          <a:lstStyle/>
          <a:p>
            <a:r>
              <a:rPr lang="es" sz="1200" dirty="0"/>
              <a:t>Microsoft window</a:t>
            </a:r>
            <a:endParaRPr sz="1200" dirty="0"/>
          </a:p>
        </p:txBody>
      </p:sp>
      <p:sp>
        <p:nvSpPr>
          <p:cNvPr id="570" name="Google Shape;570;p30"/>
          <p:cNvSpPr/>
          <p:nvPr/>
        </p:nvSpPr>
        <p:spPr>
          <a:xfrm>
            <a:off x="1916501" y="3140312"/>
            <a:ext cx="1432353" cy="275589"/>
          </a:xfrm>
          <a:custGeom>
            <a:avLst/>
            <a:gdLst/>
            <a:ahLst/>
            <a:cxnLst/>
            <a:rect l="l" t="t" r="r" b="b"/>
            <a:pathLst>
              <a:path w="76189" h="14659" extrusionOk="0">
                <a:moveTo>
                  <a:pt x="1108" y="1"/>
                </a:moveTo>
                <a:cubicBezTo>
                  <a:pt x="511" y="1"/>
                  <a:pt x="0" y="512"/>
                  <a:pt x="0" y="1109"/>
                </a:cubicBezTo>
                <a:lnTo>
                  <a:pt x="0" y="13636"/>
                </a:lnTo>
                <a:cubicBezTo>
                  <a:pt x="0" y="14318"/>
                  <a:pt x="533" y="14659"/>
                  <a:pt x="1065" y="14659"/>
                </a:cubicBezTo>
                <a:cubicBezTo>
                  <a:pt x="1598" y="14659"/>
                  <a:pt x="2131" y="14318"/>
                  <a:pt x="2131" y="13636"/>
                </a:cubicBezTo>
                <a:lnTo>
                  <a:pt x="2131" y="2131"/>
                </a:lnTo>
                <a:lnTo>
                  <a:pt x="74058" y="2131"/>
                </a:lnTo>
                <a:lnTo>
                  <a:pt x="74058" y="13636"/>
                </a:lnTo>
                <a:cubicBezTo>
                  <a:pt x="74058" y="14233"/>
                  <a:pt x="74569" y="14659"/>
                  <a:pt x="75166" y="14659"/>
                </a:cubicBezTo>
                <a:cubicBezTo>
                  <a:pt x="75763" y="14659"/>
                  <a:pt x="76189" y="14233"/>
                  <a:pt x="76189" y="13636"/>
                </a:cubicBezTo>
                <a:lnTo>
                  <a:pt x="76189" y="1109"/>
                </a:lnTo>
                <a:cubicBezTo>
                  <a:pt x="76189" y="512"/>
                  <a:pt x="75763" y="1"/>
                  <a:pt x="75166" y="1"/>
                </a:cubicBezTo>
                <a:close/>
              </a:path>
            </a:pathLst>
          </a:custGeom>
          <a:solidFill>
            <a:srgbClr val="FFFFFF"/>
          </a:solidFill>
          <a:ln>
            <a:noFill/>
          </a:ln>
        </p:spPr>
        <p:txBody>
          <a:bodyPr spcFirstLastPara="1" wrap="square" lIns="91425" tIns="91425" rIns="91425" bIns="91425" anchor="ctr" anchorCtr="0">
            <a:noAutofit/>
          </a:bodyPr>
          <a:lstStyle/>
          <a:p>
            <a:endParaRPr sz="1800"/>
          </a:p>
        </p:txBody>
      </p:sp>
      <p:sp>
        <p:nvSpPr>
          <p:cNvPr id="571" name="Google Shape;571;p30"/>
          <p:cNvSpPr/>
          <p:nvPr/>
        </p:nvSpPr>
        <p:spPr>
          <a:xfrm>
            <a:off x="2122875" y="1871869"/>
            <a:ext cx="1028623" cy="905784"/>
          </a:xfrm>
          <a:custGeom>
            <a:avLst/>
            <a:gdLst/>
            <a:ahLst/>
            <a:cxnLst/>
            <a:rect l="l" t="t" r="r" b="b"/>
            <a:pathLst>
              <a:path w="54714" h="48180" extrusionOk="0">
                <a:moveTo>
                  <a:pt x="27354" y="1"/>
                </a:moveTo>
                <a:cubicBezTo>
                  <a:pt x="24282" y="1"/>
                  <a:pt x="21161" y="594"/>
                  <a:pt x="18153" y="1847"/>
                </a:cubicBezTo>
                <a:cubicBezTo>
                  <a:pt x="5881" y="6960"/>
                  <a:pt x="1" y="21022"/>
                  <a:pt x="5114" y="33294"/>
                </a:cubicBezTo>
                <a:cubicBezTo>
                  <a:pt x="8974" y="42558"/>
                  <a:pt x="17933" y="48179"/>
                  <a:pt x="27372" y="48179"/>
                </a:cubicBezTo>
                <a:cubicBezTo>
                  <a:pt x="30437" y="48179"/>
                  <a:pt x="33553" y="47586"/>
                  <a:pt x="36561" y="46333"/>
                </a:cubicBezTo>
                <a:cubicBezTo>
                  <a:pt x="48918" y="41220"/>
                  <a:pt x="54713" y="27158"/>
                  <a:pt x="49600" y="14886"/>
                </a:cubicBezTo>
                <a:cubicBezTo>
                  <a:pt x="45805" y="5622"/>
                  <a:pt x="36813" y="1"/>
                  <a:pt x="27354" y="1"/>
                </a:cubicBezTo>
                <a:close/>
              </a:path>
            </a:pathLst>
          </a:custGeom>
          <a:solidFill>
            <a:srgbClr val="48FFD5"/>
          </a:solidFill>
          <a:ln>
            <a:noFill/>
          </a:ln>
        </p:spPr>
        <p:txBody>
          <a:bodyPr spcFirstLastPara="1" wrap="square" lIns="91425" tIns="91425" rIns="91425" bIns="91425" anchor="ctr" anchorCtr="0">
            <a:noAutofit/>
          </a:bodyPr>
          <a:lstStyle/>
          <a:p>
            <a:endParaRPr sz="1800"/>
          </a:p>
        </p:txBody>
      </p:sp>
      <p:sp>
        <p:nvSpPr>
          <p:cNvPr id="572" name="Google Shape;572;p30"/>
          <p:cNvSpPr/>
          <p:nvPr/>
        </p:nvSpPr>
        <p:spPr>
          <a:xfrm>
            <a:off x="2612636" y="2263790"/>
            <a:ext cx="40082" cy="916068"/>
          </a:xfrm>
          <a:custGeom>
            <a:avLst/>
            <a:gdLst/>
            <a:ahLst/>
            <a:cxnLst/>
            <a:rect l="l" t="t" r="r" b="b"/>
            <a:pathLst>
              <a:path w="2132" h="48727" extrusionOk="0">
                <a:moveTo>
                  <a:pt x="1066" y="1"/>
                </a:moveTo>
                <a:cubicBezTo>
                  <a:pt x="533" y="1"/>
                  <a:pt x="1" y="363"/>
                  <a:pt x="1" y="1087"/>
                </a:cubicBezTo>
                <a:lnTo>
                  <a:pt x="1" y="47704"/>
                </a:lnTo>
                <a:cubicBezTo>
                  <a:pt x="1" y="48300"/>
                  <a:pt x="427" y="48726"/>
                  <a:pt x="1023" y="48726"/>
                </a:cubicBezTo>
                <a:cubicBezTo>
                  <a:pt x="1620" y="48726"/>
                  <a:pt x="2131" y="48300"/>
                  <a:pt x="2131" y="47704"/>
                </a:cubicBezTo>
                <a:lnTo>
                  <a:pt x="2131" y="1087"/>
                </a:lnTo>
                <a:cubicBezTo>
                  <a:pt x="2131" y="363"/>
                  <a:pt x="1599" y="1"/>
                  <a:pt x="1066" y="1"/>
                </a:cubicBezTo>
                <a:close/>
              </a:path>
            </a:pathLst>
          </a:custGeom>
          <a:solidFill>
            <a:schemeClr val="bg1"/>
          </a:solidFill>
          <a:ln>
            <a:noFill/>
          </a:ln>
        </p:spPr>
        <p:txBody>
          <a:bodyPr spcFirstLastPara="1" wrap="square" lIns="91425" tIns="91425" rIns="91425" bIns="91425" anchor="ctr" anchorCtr="0">
            <a:noAutofit/>
          </a:bodyPr>
          <a:lstStyle/>
          <a:p>
            <a:endParaRPr sz="1800"/>
          </a:p>
        </p:txBody>
      </p:sp>
      <p:sp>
        <p:nvSpPr>
          <p:cNvPr id="573" name="Google Shape;573;p30"/>
          <p:cNvSpPr/>
          <p:nvPr/>
        </p:nvSpPr>
        <p:spPr>
          <a:xfrm>
            <a:off x="2248655" y="2010647"/>
            <a:ext cx="727410" cy="641042"/>
          </a:xfrm>
          <a:custGeom>
            <a:avLst/>
            <a:gdLst/>
            <a:ahLst/>
            <a:cxnLst/>
            <a:rect l="l" t="t" r="r" b="b"/>
            <a:pathLst>
              <a:path w="38692" h="34098" extrusionOk="0">
                <a:moveTo>
                  <a:pt x="19335" y="1"/>
                </a:moveTo>
                <a:cubicBezTo>
                  <a:pt x="17178" y="1"/>
                  <a:pt x="14986" y="413"/>
                  <a:pt x="12869" y="1284"/>
                </a:cubicBezTo>
                <a:cubicBezTo>
                  <a:pt x="4177" y="4949"/>
                  <a:pt x="1" y="14834"/>
                  <a:pt x="3665" y="23527"/>
                </a:cubicBezTo>
                <a:cubicBezTo>
                  <a:pt x="6375" y="30106"/>
                  <a:pt x="12745" y="34098"/>
                  <a:pt x="19452" y="34098"/>
                </a:cubicBezTo>
                <a:cubicBezTo>
                  <a:pt x="21606" y="34098"/>
                  <a:pt x="23795" y="33686"/>
                  <a:pt x="25908" y="32816"/>
                </a:cubicBezTo>
                <a:cubicBezTo>
                  <a:pt x="34601" y="29151"/>
                  <a:pt x="38692" y="19181"/>
                  <a:pt x="35112" y="10488"/>
                </a:cubicBezTo>
                <a:cubicBezTo>
                  <a:pt x="32405" y="3976"/>
                  <a:pt x="26039" y="1"/>
                  <a:pt x="19335" y="1"/>
                </a:cubicBezTo>
                <a:close/>
              </a:path>
            </a:pathLst>
          </a:custGeom>
          <a:solidFill>
            <a:srgbClr val="0E2A47"/>
          </a:solidFill>
          <a:ln>
            <a:solidFill>
              <a:srgbClr val="48FFD5"/>
            </a:solidFill>
          </a:ln>
        </p:spPr>
        <p:txBody>
          <a:bodyPr spcFirstLastPara="1" wrap="square" lIns="91425" tIns="91425" rIns="91425" bIns="91425" anchor="ctr" anchorCtr="0">
            <a:noAutofit/>
          </a:bodyPr>
          <a:lstStyle/>
          <a:p>
            <a:endParaRPr sz="1800"/>
          </a:p>
        </p:txBody>
      </p:sp>
      <p:sp>
        <p:nvSpPr>
          <p:cNvPr id="574" name="Google Shape;574;p30"/>
          <p:cNvSpPr/>
          <p:nvPr/>
        </p:nvSpPr>
        <p:spPr>
          <a:xfrm>
            <a:off x="2177636" y="1992068"/>
            <a:ext cx="796293" cy="682102"/>
          </a:xfrm>
          <a:custGeom>
            <a:avLst/>
            <a:gdLst/>
            <a:ahLst/>
            <a:cxnLst/>
            <a:rect l="l" t="t" r="r" b="b"/>
            <a:pathLst>
              <a:path w="42356" h="36282" extrusionOk="0">
                <a:moveTo>
                  <a:pt x="24098" y="2192"/>
                </a:moveTo>
                <a:cubicBezTo>
                  <a:pt x="24133" y="2192"/>
                  <a:pt x="24168" y="2192"/>
                  <a:pt x="24203" y="2193"/>
                </a:cubicBezTo>
                <a:cubicBezTo>
                  <a:pt x="33066" y="2193"/>
                  <a:pt x="40225" y="9266"/>
                  <a:pt x="40225" y="18129"/>
                </a:cubicBezTo>
                <a:cubicBezTo>
                  <a:pt x="40225" y="27767"/>
                  <a:pt x="32330" y="34162"/>
                  <a:pt x="24109" y="34162"/>
                </a:cubicBezTo>
                <a:cubicBezTo>
                  <a:pt x="20191" y="34162"/>
                  <a:pt x="16200" y="32709"/>
                  <a:pt x="12954" y="29463"/>
                </a:cubicBezTo>
                <a:cubicBezTo>
                  <a:pt x="2923" y="19347"/>
                  <a:pt x="9936" y="2192"/>
                  <a:pt x="24098" y="2192"/>
                </a:cubicBezTo>
                <a:close/>
                <a:moveTo>
                  <a:pt x="24106" y="1"/>
                </a:moveTo>
                <a:cubicBezTo>
                  <a:pt x="19653" y="1"/>
                  <a:pt x="15113" y="1653"/>
                  <a:pt x="11420" y="5346"/>
                </a:cubicBezTo>
                <a:cubicBezTo>
                  <a:pt x="0" y="16765"/>
                  <a:pt x="8096" y="36281"/>
                  <a:pt x="24203" y="36281"/>
                </a:cubicBezTo>
                <a:cubicBezTo>
                  <a:pt x="34260" y="36281"/>
                  <a:pt x="42356" y="28100"/>
                  <a:pt x="42356" y="18129"/>
                </a:cubicBezTo>
                <a:cubicBezTo>
                  <a:pt x="42356" y="7231"/>
                  <a:pt x="33422" y="1"/>
                  <a:pt x="24106" y="1"/>
                </a:cubicBezTo>
                <a:close/>
              </a:path>
            </a:pathLst>
          </a:custGeom>
          <a:solidFill>
            <a:srgbClr val="FFFFFF"/>
          </a:solidFill>
          <a:ln>
            <a:noFill/>
          </a:ln>
        </p:spPr>
        <p:txBody>
          <a:bodyPr spcFirstLastPara="1" wrap="square" lIns="91425" tIns="91425" rIns="91425" bIns="91425" anchor="ctr" anchorCtr="0">
            <a:noAutofit/>
          </a:bodyPr>
          <a:lstStyle/>
          <a:p>
            <a:endParaRPr sz="1800"/>
          </a:p>
        </p:txBody>
      </p:sp>
      <p:sp>
        <p:nvSpPr>
          <p:cNvPr id="575" name="Google Shape;575;p30"/>
          <p:cNvSpPr/>
          <p:nvPr/>
        </p:nvSpPr>
        <p:spPr>
          <a:xfrm>
            <a:off x="4055611" y="1879988"/>
            <a:ext cx="1028623" cy="905784"/>
          </a:xfrm>
          <a:custGeom>
            <a:avLst/>
            <a:gdLst/>
            <a:ahLst/>
            <a:cxnLst/>
            <a:rect l="l" t="t" r="r" b="b"/>
            <a:pathLst>
              <a:path w="54714" h="48180" extrusionOk="0">
                <a:moveTo>
                  <a:pt x="27354" y="1"/>
                </a:moveTo>
                <a:cubicBezTo>
                  <a:pt x="24282" y="1"/>
                  <a:pt x="21161" y="594"/>
                  <a:pt x="18153" y="1847"/>
                </a:cubicBezTo>
                <a:cubicBezTo>
                  <a:pt x="5881" y="6960"/>
                  <a:pt x="1" y="21022"/>
                  <a:pt x="5114" y="33294"/>
                </a:cubicBezTo>
                <a:cubicBezTo>
                  <a:pt x="8974" y="42558"/>
                  <a:pt x="17933" y="48179"/>
                  <a:pt x="27372" y="48179"/>
                </a:cubicBezTo>
                <a:cubicBezTo>
                  <a:pt x="30437" y="48179"/>
                  <a:pt x="33553" y="47586"/>
                  <a:pt x="36561" y="46333"/>
                </a:cubicBezTo>
                <a:cubicBezTo>
                  <a:pt x="48918" y="41220"/>
                  <a:pt x="54713" y="27158"/>
                  <a:pt x="49600" y="14886"/>
                </a:cubicBezTo>
                <a:cubicBezTo>
                  <a:pt x="45805" y="5622"/>
                  <a:pt x="36813" y="1"/>
                  <a:pt x="27354" y="1"/>
                </a:cubicBezTo>
                <a:close/>
              </a:path>
            </a:pathLst>
          </a:custGeom>
          <a:solidFill>
            <a:srgbClr val="48FFD5"/>
          </a:solidFill>
          <a:ln>
            <a:solidFill>
              <a:srgbClr val="4472C4"/>
            </a:solidFill>
          </a:ln>
        </p:spPr>
        <p:txBody>
          <a:bodyPr spcFirstLastPara="1" wrap="square" lIns="91425" tIns="91425" rIns="91425" bIns="91425" anchor="ctr" anchorCtr="0">
            <a:noAutofit/>
          </a:bodyPr>
          <a:lstStyle/>
          <a:p>
            <a:endParaRPr sz="1800"/>
          </a:p>
        </p:txBody>
      </p:sp>
      <p:sp>
        <p:nvSpPr>
          <p:cNvPr id="576" name="Google Shape;576;p30"/>
          <p:cNvSpPr/>
          <p:nvPr/>
        </p:nvSpPr>
        <p:spPr>
          <a:xfrm>
            <a:off x="3855009" y="3140312"/>
            <a:ext cx="1433970" cy="275589"/>
          </a:xfrm>
          <a:custGeom>
            <a:avLst/>
            <a:gdLst/>
            <a:ahLst/>
            <a:cxnLst/>
            <a:rect l="l" t="t" r="r" b="b"/>
            <a:pathLst>
              <a:path w="76275" h="14659" extrusionOk="0">
                <a:moveTo>
                  <a:pt x="1109" y="1"/>
                </a:moveTo>
                <a:cubicBezTo>
                  <a:pt x="512" y="1"/>
                  <a:pt x="1" y="512"/>
                  <a:pt x="1" y="1109"/>
                </a:cubicBezTo>
                <a:lnTo>
                  <a:pt x="1" y="13636"/>
                </a:lnTo>
                <a:cubicBezTo>
                  <a:pt x="1" y="14318"/>
                  <a:pt x="533" y="14659"/>
                  <a:pt x="1066" y="14659"/>
                </a:cubicBezTo>
                <a:cubicBezTo>
                  <a:pt x="1599" y="14659"/>
                  <a:pt x="2131" y="14318"/>
                  <a:pt x="2131" y="13636"/>
                </a:cubicBezTo>
                <a:lnTo>
                  <a:pt x="2131" y="2131"/>
                </a:lnTo>
                <a:lnTo>
                  <a:pt x="74144" y="2131"/>
                </a:lnTo>
                <a:lnTo>
                  <a:pt x="74144" y="13636"/>
                </a:lnTo>
                <a:cubicBezTo>
                  <a:pt x="74144" y="14233"/>
                  <a:pt x="74570" y="14659"/>
                  <a:pt x="75167" y="14659"/>
                </a:cubicBezTo>
                <a:cubicBezTo>
                  <a:pt x="75763" y="14659"/>
                  <a:pt x="76275" y="14233"/>
                  <a:pt x="76275" y="13636"/>
                </a:cubicBezTo>
                <a:lnTo>
                  <a:pt x="76275" y="1109"/>
                </a:lnTo>
                <a:cubicBezTo>
                  <a:pt x="76275" y="512"/>
                  <a:pt x="75763" y="1"/>
                  <a:pt x="75167" y="1"/>
                </a:cubicBezTo>
                <a:close/>
              </a:path>
            </a:pathLst>
          </a:custGeom>
          <a:solidFill>
            <a:srgbClr val="FFFFFF"/>
          </a:solidFill>
          <a:ln>
            <a:noFill/>
          </a:ln>
        </p:spPr>
        <p:txBody>
          <a:bodyPr spcFirstLastPara="1" wrap="square" lIns="91425" tIns="91425" rIns="91425" bIns="91425" anchor="ctr" anchorCtr="0">
            <a:noAutofit/>
          </a:bodyPr>
          <a:lstStyle/>
          <a:p>
            <a:endParaRPr sz="1800"/>
          </a:p>
        </p:txBody>
      </p:sp>
      <p:sp>
        <p:nvSpPr>
          <p:cNvPr id="577" name="Google Shape;577;p30"/>
          <p:cNvSpPr/>
          <p:nvPr/>
        </p:nvSpPr>
        <p:spPr>
          <a:xfrm>
            <a:off x="4551924" y="2264371"/>
            <a:ext cx="40082" cy="916068"/>
          </a:xfrm>
          <a:custGeom>
            <a:avLst/>
            <a:gdLst/>
            <a:ahLst/>
            <a:cxnLst/>
            <a:rect l="l" t="t" r="r" b="b"/>
            <a:pathLst>
              <a:path w="2132" h="48727" extrusionOk="0">
                <a:moveTo>
                  <a:pt x="1066" y="1"/>
                </a:moveTo>
                <a:cubicBezTo>
                  <a:pt x="533" y="1"/>
                  <a:pt x="1" y="363"/>
                  <a:pt x="1" y="1087"/>
                </a:cubicBezTo>
                <a:lnTo>
                  <a:pt x="1" y="47704"/>
                </a:lnTo>
                <a:cubicBezTo>
                  <a:pt x="1" y="48300"/>
                  <a:pt x="427" y="48726"/>
                  <a:pt x="1023" y="48726"/>
                </a:cubicBezTo>
                <a:cubicBezTo>
                  <a:pt x="1620" y="48726"/>
                  <a:pt x="2131" y="48300"/>
                  <a:pt x="2131" y="47704"/>
                </a:cubicBezTo>
                <a:lnTo>
                  <a:pt x="2131" y="1087"/>
                </a:lnTo>
                <a:cubicBezTo>
                  <a:pt x="2131" y="363"/>
                  <a:pt x="1598" y="1"/>
                  <a:pt x="1066" y="1"/>
                </a:cubicBezTo>
                <a:close/>
              </a:path>
            </a:pathLst>
          </a:custGeom>
          <a:solidFill>
            <a:srgbClr val="FFFFFF"/>
          </a:solidFill>
          <a:ln>
            <a:noFill/>
          </a:ln>
        </p:spPr>
        <p:txBody>
          <a:bodyPr spcFirstLastPara="1" wrap="square" lIns="91425" tIns="91425" rIns="91425" bIns="91425" anchor="ctr" anchorCtr="0">
            <a:noAutofit/>
          </a:bodyPr>
          <a:lstStyle/>
          <a:p>
            <a:endParaRPr sz="1800"/>
          </a:p>
        </p:txBody>
      </p:sp>
      <p:sp>
        <p:nvSpPr>
          <p:cNvPr id="578" name="Google Shape;578;p30"/>
          <p:cNvSpPr/>
          <p:nvPr/>
        </p:nvSpPr>
        <p:spPr>
          <a:xfrm>
            <a:off x="4207470" y="2012390"/>
            <a:ext cx="727410" cy="641005"/>
          </a:xfrm>
          <a:custGeom>
            <a:avLst/>
            <a:gdLst/>
            <a:ahLst/>
            <a:cxnLst/>
            <a:rect l="l" t="t" r="r" b="b"/>
            <a:pathLst>
              <a:path w="38692" h="34096" extrusionOk="0">
                <a:moveTo>
                  <a:pt x="19326" y="0"/>
                </a:moveTo>
                <a:cubicBezTo>
                  <a:pt x="17171" y="0"/>
                  <a:pt x="14983" y="412"/>
                  <a:pt x="12869" y="1282"/>
                </a:cubicBezTo>
                <a:cubicBezTo>
                  <a:pt x="4177" y="4947"/>
                  <a:pt x="1" y="14917"/>
                  <a:pt x="3665" y="23525"/>
                </a:cubicBezTo>
                <a:cubicBezTo>
                  <a:pt x="6374" y="30104"/>
                  <a:pt x="12745" y="34096"/>
                  <a:pt x="19452" y="34096"/>
                </a:cubicBezTo>
                <a:cubicBezTo>
                  <a:pt x="21606" y="34096"/>
                  <a:pt x="23795" y="33684"/>
                  <a:pt x="25908" y="32814"/>
                </a:cubicBezTo>
                <a:cubicBezTo>
                  <a:pt x="34601" y="29149"/>
                  <a:pt x="38692" y="19264"/>
                  <a:pt x="35112" y="10571"/>
                </a:cubicBezTo>
                <a:cubicBezTo>
                  <a:pt x="32403" y="3992"/>
                  <a:pt x="26032" y="0"/>
                  <a:pt x="19326" y="0"/>
                </a:cubicBezTo>
                <a:close/>
              </a:path>
            </a:pathLst>
          </a:custGeom>
          <a:solidFill>
            <a:srgbClr val="0E2A47"/>
          </a:solidFill>
          <a:ln>
            <a:noFill/>
          </a:ln>
        </p:spPr>
        <p:txBody>
          <a:bodyPr spcFirstLastPara="1" wrap="square" lIns="91425" tIns="91425" rIns="91425" bIns="91425" anchor="ctr" anchorCtr="0">
            <a:noAutofit/>
          </a:bodyPr>
          <a:lstStyle/>
          <a:p>
            <a:endParaRPr sz="1800"/>
          </a:p>
        </p:txBody>
      </p:sp>
      <p:sp>
        <p:nvSpPr>
          <p:cNvPr id="579" name="Google Shape;579;p30"/>
          <p:cNvSpPr/>
          <p:nvPr/>
        </p:nvSpPr>
        <p:spPr>
          <a:xfrm>
            <a:off x="4116164" y="1992068"/>
            <a:ext cx="796293" cy="682102"/>
          </a:xfrm>
          <a:custGeom>
            <a:avLst/>
            <a:gdLst/>
            <a:ahLst/>
            <a:cxnLst/>
            <a:rect l="l" t="t" r="r" b="b"/>
            <a:pathLst>
              <a:path w="42356" h="36282" extrusionOk="0">
                <a:moveTo>
                  <a:pt x="24098" y="2192"/>
                </a:moveTo>
                <a:cubicBezTo>
                  <a:pt x="24133" y="2192"/>
                  <a:pt x="24168" y="2192"/>
                  <a:pt x="24203" y="2193"/>
                </a:cubicBezTo>
                <a:cubicBezTo>
                  <a:pt x="33066" y="2193"/>
                  <a:pt x="40225" y="9266"/>
                  <a:pt x="40225" y="18129"/>
                </a:cubicBezTo>
                <a:cubicBezTo>
                  <a:pt x="40225" y="27767"/>
                  <a:pt x="32329" y="34162"/>
                  <a:pt x="24109" y="34162"/>
                </a:cubicBezTo>
                <a:cubicBezTo>
                  <a:pt x="20191" y="34162"/>
                  <a:pt x="16200" y="32709"/>
                  <a:pt x="12954" y="29463"/>
                </a:cubicBezTo>
                <a:cubicBezTo>
                  <a:pt x="2922" y="19347"/>
                  <a:pt x="9936" y="2192"/>
                  <a:pt x="24098" y="2192"/>
                </a:cubicBezTo>
                <a:close/>
                <a:moveTo>
                  <a:pt x="24106" y="1"/>
                </a:moveTo>
                <a:cubicBezTo>
                  <a:pt x="19653" y="1"/>
                  <a:pt x="15113" y="1653"/>
                  <a:pt x="11420" y="5346"/>
                </a:cubicBezTo>
                <a:cubicBezTo>
                  <a:pt x="0" y="16765"/>
                  <a:pt x="8096" y="36281"/>
                  <a:pt x="24203" y="36281"/>
                </a:cubicBezTo>
                <a:cubicBezTo>
                  <a:pt x="34259" y="36281"/>
                  <a:pt x="42356" y="28100"/>
                  <a:pt x="42356" y="18129"/>
                </a:cubicBezTo>
                <a:cubicBezTo>
                  <a:pt x="42356" y="7231"/>
                  <a:pt x="33422" y="1"/>
                  <a:pt x="24106" y="1"/>
                </a:cubicBezTo>
                <a:close/>
              </a:path>
            </a:pathLst>
          </a:custGeom>
          <a:solidFill>
            <a:srgbClr val="FFFFFF"/>
          </a:solidFill>
          <a:ln>
            <a:noFill/>
          </a:ln>
        </p:spPr>
        <p:txBody>
          <a:bodyPr spcFirstLastPara="1" wrap="square" lIns="91425" tIns="91425" rIns="91425" bIns="91425" anchor="ctr" anchorCtr="0">
            <a:noAutofit/>
          </a:bodyPr>
          <a:lstStyle/>
          <a:p>
            <a:endParaRPr sz="1800"/>
          </a:p>
        </p:txBody>
      </p:sp>
      <p:sp>
        <p:nvSpPr>
          <p:cNvPr id="580" name="Google Shape;580;p30"/>
          <p:cNvSpPr/>
          <p:nvPr/>
        </p:nvSpPr>
        <p:spPr>
          <a:xfrm>
            <a:off x="5793536" y="3140312"/>
            <a:ext cx="1433970" cy="275589"/>
          </a:xfrm>
          <a:custGeom>
            <a:avLst/>
            <a:gdLst/>
            <a:ahLst/>
            <a:cxnLst/>
            <a:rect l="l" t="t" r="r" b="b"/>
            <a:pathLst>
              <a:path w="76275" h="14659" extrusionOk="0">
                <a:moveTo>
                  <a:pt x="1109" y="1"/>
                </a:moveTo>
                <a:cubicBezTo>
                  <a:pt x="512" y="1"/>
                  <a:pt x="1" y="512"/>
                  <a:pt x="1" y="1109"/>
                </a:cubicBezTo>
                <a:lnTo>
                  <a:pt x="1" y="13636"/>
                </a:lnTo>
                <a:cubicBezTo>
                  <a:pt x="1" y="14318"/>
                  <a:pt x="533" y="14659"/>
                  <a:pt x="1066" y="14659"/>
                </a:cubicBezTo>
                <a:cubicBezTo>
                  <a:pt x="1599" y="14659"/>
                  <a:pt x="2131" y="14318"/>
                  <a:pt x="2131" y="13636"/>
                </a:cubicBezTo>
                <a:lnTo>
                  <a:pt x="2131" y="2131"/>
                </a:lnTo>
                <a:lnTo>
                  <a:pt x="74144" y="2131"/>
                </a:lnTo>
                <a:lnTo>
                  <a:pt x="74144" y="13636"/>
                </a:lnTo>
                <a:cubicBezTo>
                  <a:pt x="74144" y="14233"/>
                  <a:pt x="74570" y="14659"/>
                  <a:pt x="75167" y="14659"/>
                </a:cubicBezTo>
                <a:cubicBezTo>
                  <a:pt x="75763" y="14659"/>
                  <a:pt x="76275" y="14233"/>
                  <a:pt x="76275" y="13636"/>
                </a:cubicBezTo>
                <a:lnTo>
                  <a:pt x="76275" y="1109"/>
                </a:lnTo>
                <a:cubicBezTo>
                  <a:pt x="76275" y="512"/>
                  <a:pt x="75763" y="1"/>
                  <a:pt x="75167" y="1"/>
                </a:cubicBezTo>
                <a:close/>
              </a:path>
            </a:pathLst>
          </a:custGeom>
          <a:solidFill>
            <a:srgbClr val="FFFFFF"/>
          </a:solidFill>
          <a:ln>
            <a:noFill/>
          </a:ln>
        </p:spPr>
        <p:txBody>
          <a:bodyPr spcFirstLastPara="1" wrap="square" lIns="91425" tIns="91425" rIns="91425" bIns="91425" anchor="ctr" anchorCtr="0">
            <a:noAutofit/>
          </a:bodyPr>
          <a:lstStyle/>
          <a:p>
            <a:endParaRPr sz="1800"/>
          </a:p>
        </p:txBody>
      </p:sp>
      <p:sp>
        <p:nvSpPr>
          <p:cNvPr id="581" name="Google Shape;581;p30"/>
          <p:cNvSpPr/>
          <p:nvPr/>
        </p:nvSpPr>
        <p:spPr>
          <a:xfrm>
            <a:off x="5990606" y="1879988"/>
            <a:ext cx="1028623" cy="905784"/>
          </a:xfrm>
          <a:custGeom>
            <a:avLst/>
            <a:gdLst/>
            <a:ahLst/>
            <a:cxnLst/>
            <a:rect l="l" t="t" r="r" b="b"/>
            <a:pathLst>
              <a:path w="54714" h="48180" extrusionOk="0">
                <a:moveTo>
                  <a:pt x="27354" y="1"/>
                </a:moveTo>
                <a:cubicBezTo>
                  <a:pt x="24282" y="1"/>
                  <a:pt x="21161" y="594"/>
                  <a:pt x="18153" y="1847"/>
                </a:cubicBezTo>
                <a:cubicBezTo>
                  <a:pt x="5881" y="6960"/>
                  <a:pt x="1" y="21022"/>
                  <a:pt x="5114" y="33294"/>
                </a:cubicBezTo>
                <a:cubicBezTo>
                  <a:pt x="8974" y="42558"/>
                  <a:pt x="17933" y="48179"/>
                  <a:pt x="27372" y="48179"/>
                </a:cubicBezTo>
                <a:cubicBezTo>
                  <a:pt x="30437" y="48179"/>
                  <a:pt x="33553" y="47586"/>
                  <a:pt x="36561" y="46333"/>
                </a:cubicBezTo>
                <a:cubicBezTo>
                  <a:pt x="48918" y="41220"/>
                  <a:pt x="54713" y="27158"/>
                  <a:pt x="49600" y="14886"/>
                </a:cubicBezTo>
                <a:cubicBezTo>
                  <a:pt x="45805" y="5622"/>
                  <a:pt x="36813" y="1"/>
                  <a:pt x="27354" y="1"/>
                </a:cubicBezTo>
                <a:close/>
              </a:path>
            </a:pathLst>
          </a:custGeom>
          <a:solidFill>
            <a:srgbClr val="48FFD5"/>
          </a:solidFill>
          <a:ln>
            <a:solidFill>
              <a:schemeClr val="accent1"/>
            </a:solidFill>
          </a:ln>
        </p:spPr>
        <p:txBody>
          <a:bodyPr spcFirstLastPara="1" wrap="square" lIns="91425" tIns="91425" rIns="91425" bIns="91425" anchor="ctr" anchorCtr="0">
            <a:noAutofit/>
          </a:bodyPr>
          <a:lstStyle/>
          <a:p>
            <a:endParaRPr sz="1800"/>
          </a:p>
        </p:txBody>
      </p:sp>
      <p:sp>
        <p:nvSpPr>
          <p:cNvPr id="582" name="Google Shape;582;p30"/>
          <p:cNvSpPr/>
          <p:nvPr/>
        </p:nvSpPr>
        <p:spPr>
          <a:xfrm>
            <a:off x="6490451" y="2264371"/>
            <a:ext cx="40063" cy="916068"/>
          </a:xfrm>
          <a:custGeom>
            <a:avLst/>
            <a:gdLst/>
            <a:ahLst/>
            <a:cxnLst/>
            <a:rect l="l" t="t" r="r" b="b"/>
            <a:pathLst>
              <a:path w="2131" h="48727" extrusionOk="0">
                <a:moveTo>
                  <a:pt x="1066" y="1"/>
                </a:moveTo>
                <a:cubicBezTo>
                  <a:pt x="533" y="1"/>
                  <a:pt x="0" y="363"/>
                  <a:pt x="0" y="1087"/>
                </a:cubicBezTo>
                <a:lnTo>
                  <a:pt x="0" y="47704"/>
                </a:lnTo>
                <a:cubicBezTo>
                  <a:pt x="0" y="48300"/>
                  <a:pt x="512" y="48726"/>
                  <a:pt x="1108" y="48726"/>
                </a:cubicBezTo>
                <a:cubicBezTo>
                  <a:pt x="1705" y="48726"/>
                  <a:pt x="2131" y="48300"/>
                  <a:pt x="2131" y="47704"/>
                </a:cubicBezTo>
                <a:lnTo>
                  <a:pt x="2131" y="1087"/>
                </a:lnTo>
                <a:cubicBezTo>
                  <a:pt x="2131" y="363"/>
                  <a:pt x="1598" y="1"/>
                  <a:pt x="1066" y="1"/>
                </a:cubicBezTo>
                <a:close/>
              </a:path>
            </a:pathLst>
          </a:custGeom>
          <a:solidFill>
            <a:srgbClr val="FFFFFF"/>
          </a:solidFill>
          <a:ln>
            <a:noFill/>
          </a:ln>
        </p:spPr>
        <p:txBody>
          <a:bodyPr spcFirstLastPara="1" wrap="square" lIns="91425" tIns="91425" rIns="91425" bIns="91425" anchor="ctr" anchorCtr="0">
            <a:noAutofit/>
          </a:bodyPr>
          <a:lstStyle/>
          <a:p>
            <a:endParaRPr sz="1800"/>
          </a:p>
        </p:txBody>
      </p:sp>
      <p:sp>
        <p:nvSpPr>
          <p:cNvPr id="583" name="Google Shape;583;p30"/>
          <p:cNvSpPr/>
          <p:nvPr/>
        </p:nvSpPr>
        <p:spPr>
          <a:xfrm>
            <a:off x="6142011" y="2012390"/>
            <a:ext cx="725812" cy="641005"/>
          </a:xfrm>
          <a:custGeom>
            <a:avLst/>
            <a:gdLst/>
            <a:ahLst/>
            <a:cxnLst/>
            <a:rect l="l" t="t" r="r" b="b"/>
            <a:pathLst>
              <a:path w="38607" h="34096" extrusionOk="0">
                <a:moveTo>
                  <a:pt x="19240" y="0"/>
                </a:moveTo>
                <a:cubicBezTo>
                  <a:pt x="17086" y="0"/>
                  <a:pt x="14897" y="412"/>
                  <a:pt x="12784" y="1282"/>
                </a:cubicBezTo>
                <a:cubicBezTo>
                  <a:pt x="4091" y="4947"/>
                  <a:pt x="1" y="14832"/>
                  <a:pt x="3580" y="23525"/>
                </a:cubicBezTo>
                <a:cubicBezTo>
                  <a:pt x="6289" y="30104"/>
                  <a:pt x="12660" y="34096"/>
                  <a:pt x="19367" y="34096"/>
                </a:cubicBezTo>
                <a:cubicBezTo>
                  <a:pt x="21521" y="34096"/>
                  <a:pt x="23710" y="33684"/>
                  <a:pt x="25823" y="32814"/>
                </a:cubicBezTo>
                <a:cubicBezTo>
                  <a:pt x="34516" y="29149"/>
                  <a:pt x="38606" y="19179"/>
                  <a:pt x="35027" y="10571"/>
                </a:cubicBezTo>
                <a:cubicBezTo>
                  <a:pt x="32318" y="3992"/>
                  <a:pt x="25947" y="0"/>
                  <a:pt x="19240" y="0"/>
                </a:cubicBezTo>
                <a:close/>
              </a:path>
            </a:pathLst>
          </a:custGeom>
          <a:solidFill>
            <a:srgbClr val="0E2A47"/>
          </a:solidFill>
          <a:ln>
            <a:noFill/>
          </a:ln>
        </p:spPr>
        <p:txBody>
          <a:bodyPr spcFirstLastPara="1" wrap="square" lIns="91425" tIns="91425" rIns="91425" bIns="91425" anchor="ctr" anchorCtr="0">
            <a:noAutofit/>
          </a:bodyPr>
          <a:lstStyle/>
          <a:p>
            <a:endParaRPr sz="1800"/>
          </a:p>
        </p:txBody>
      </p:sp>
      <p:sp>
        <p:nvSpPr>
          <p:cNvPr id="584" name="Google Shape;584;p30"/>
          <p:cNvSpPr/>
          <p:nvPr/>
        </p:nvSpPr>
        <p:spPr>
          <a:xfrm>
            <a:off x="6056290" y="1992068"/>
            <a:ext cx="794695" cy="682102"/>
          </a:xfrm>
          <a:custGeom>
            <a:avLst/>
            <a:gdLst/>
            <a:ahLst/>
            <a:cxnLst/>
            <a:rect l="l" t="t" r="r" b="b"/>
            <a:pathLst>
              <a:path w="42271" h="36282" extrusionOk="0">
                <a:moveTo>
                  <a:pt x="24098" y="2192"/>
                </a:moveTo>
                <a:cubicBezTo>
                  <a:pt x="24133" y="2192"/>
                  <a:pt x="24168" y="2192"/>
                  <a:pt x="24203" y="2193"/>
                </a:cubicBezTo>
                <a:cubicBezTo>
                  <a:pt x="32981" y="2193"/>
                  <a:pt x="40140" y="9266"/>
                  <a:pt x="40140" y="18129"/>
                </a:cubicBezTo>
                <a:cubicBezTo>
                  <a:pt x="40140" y="27767"/>
                  <a:pt x="32244" y="34162"/>
                  <a:pt x="24024" y="34162"/>
                </a:cubicBezTo>
                <a:cubicBezTo>
                  <a:pt x="20106" y="34162"/>
                  <a:pt x="16114" y="32709"/>
                  <a:pt x="12869" y="29463"/>
                </a:cubicBezTo>
                <a:cubicBezTo>
                  <a:pt x="2837" y="19347"/>
                  <a:pt x="9936" y="2192"/>
                  <a:pt x="24098" y="2192"/>
                </a:cubicBezTo>
                <a:close/>
                <a:moveTo>
                  <a:pt x="24021" y="1"/>
                </a:moveTo>
                <a:cubicBezTo>
                  <a:pt x="19568" y="1"/>
                  <a:pt x="15028" y="1653"/>
                  <a:pt x="11335" y="5346"/>
                </a:cubicBezTo>
                <a:cubicBezTo>
                  <a:pt x="0" y="16765"/>
                  <a:pt x="8011" y="36281"/>
                  <a:pt x="24203" y="36281"/>
                </a:cubicBezTo>
                <a:cubicBezTo>
                  <a:pt x="34174" y="36281"/>
                  <a:pt x="42270" y="28100"/>
                  <a:pt x="42270" y="18129"/>
                </a:cubicBezTo>
                <a:cubicBezTo>
                  <a:pt x="42270" y="7231"/>
                  <a:pt x="33336" y="1"/>
                  <a:pt x="24021" y="1"/>
                </a:cubicBezTo>
                <a:close/>
              </a:path>
            </a:pathLst>
          </a:custGeom>
          <a:solidFill>
            <a:srgbClr val="FFFFFF"/>
          </a:solidFill>
          <a:ln>
            <a:noFill/>
          </a:ln>
        </p:spPr>
        <p:txBody>
          <a:bodyPr spcFirstLastPara="1" wrap="square" lIns="91425" tIns="91425" rIns="91425" bIns="91425" anchor="ctr" anchorCtr="0">
            <a:noAutofit/>
          </a:bodyPr>
          <a:lstStyle/>
          <a:p>
            <a:endParaRPr sz="1800"/>
          </a:p>
        </p:txBody>
      </p:sp>
      <p:cxnSp>
        <p:nvCxnSpPr>
          <p:cNvPr id="600" name="Google Shape;600;p30"/>
          <p:cNvCxnSpPr/>
          <p:nvPr/>
        </p:nvCxnSpPr>
        <p:spPr>
          <a:xfrm>
            <a:off x="311700" y="1191700"/>
            <a:ext cx="8520600" cy="0"/>
          </a:xfrm>
          <a:prstGeom prst="straightConnector1">
            <a:avLst/>
          </a:prstGeom>
          <a:noFill/>
          <a:ln w="9525" cap="flat" cmpd="sng">
            <a:solidFill>
              <a:srgbClr val="48FFD5"/>
            </a:solidFill>
            <a:prstDash val="solid"/>
            <a:round/>
            <a:headEnd type="none" w="med" len="med"/>
            <a:tailEnd type="none" w="med" len="med"/>
          </a:ln>
        </p:spPr>
      </p:cxnSp>
      <p:pic>
        <p:nvPicPr>
          <p:cNvPr id="5" name="Picture 4" descr="Icon&#10;&#10;Description automatically generated">
            <a:extLst>
              <a:ext uri="{FF2B5EF4-FFF2-40B4-BE49-F238E27FC236}">
                <a16:creationId xmlns:a16="http://schemas.microsoft.com/office/drawing/2014/main" xmlns="" id="{F67357ED-E098-4485-ACBA-FC3A30B3F9EA}"/>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foregroundMark x1="74222" y1="18667" x2="74222" y2="18667"/>
                        <a14:foregroundMark x1="48000" y1="14222" x2="48000" y2="14222"/>
                        <a14:foregroundMark x1="62222" y1="43111" x2="62222" y2="43111"/>
                        <a14:foregroundMark x1="62222" y1="62667" x2="62222" y2="62667"/>
                        <a14:foregroundMark x1="35556" y1="56889" x2="35556" y2="56889"/>
                        <a14:foregroundMark x1="35556" y1="41333" x2="35556" y2="41333"/>
                      </a14:backgroundRemoval>
                    </a14:imgEffect>
                  </a14:imgLayer>
                </a14:imgProps>
              </a:ext>
              <a:ext uri="{28A0092B-C50C-407E-A947-70E740481C1C}">
                <a14:useLocalDpi xmlns:a14="http://schemas.microsoft.com/office/drawing/2010/main" val="0"/>
              </a:ext>
            </a:extLst>
          </a:blip>
          <a:stretch>
            <a:fillRect/>
          </a:stretch>
        </p:blipFill>
        <p:spPr>
          <a:xfrm>
            <a:off x="2208065" y="1929238"/>
            <a:ext cx="825020" cy="825020"/>
          </a:xfrm>
          <a:prstGeom prst="rect">
            <a:avLst/>
          </a:prstGeom>
        </p:spPr>
      </p:pic>
      <p:pic>
        <p:nvPicPr>
          <p:cNvPr id="8" name="Picture 7" descr="A picture containing vector graphics, silhouette&#10;&#10;Description automatically generated">
            <a:extLst>
              <a:ext uri="{FF2B5EF4-FFF2-40B4-BE49-F238E27FC236}">
                <a16:creationId xmlns:a16="http://schemas.microsoft.com/office/drawing/2014/main" xmlns="" id="{0B887CDA-4CD4-47E0-9A44-5E1D8990EB21}"/>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xmlns="" r:id="rId6"/>
              </a:ext>
            </a:extLst>
          </a:blip>
          <a:stretch>
            <a:fillRect/>
          </a:stretch>
        </p:blipFill>
        <p:spPr>
          <a:xfrm>
            <a:off x="4285407" y="2010647"/>
            <a:ext cx="604921" cy="604921"/>
          </a:xfrm>
          <a:prstGeom prst="rect">
            <a:avLst/>
          </a:prstGeom>
        </p:spPr>
      </p:pic>
      <p:sp>
        <p:nvSpPr>
          <p:cNvPr id="9" name="TextBox 8">
            <a:extLst>
              <a:ext uri="{FF2B5EF4-FFF2-40B4-BE49-F238E27FC236}">
                <a16:creationId xmlns:a16="http://schemas.microsoft.com/office/drawing/2014/main" xmlns="" id="{0A922714-E967-4275-95FC-39D9037539C8}"/>
              </a:ext>
            </a:extLst>
          </p:cNvPr>
          <p:cNvSpPr txBox="1"/>
          <p:nvPr/>
        </p:nvSpPr>
        <p:spPr>
          <a:xfrm>
            <a:off x="990970" y="5388544"/>
            <a:ext cx="1028623" cy="500137"/>
          </a:xfrm>
          <a:prstGeom prst="rect">
            <a:avLst/>
          </a:prstGeom>
          <a:noFill/>
        </p:spPr>
        <p:txBody>
          <a:bodyPr wrap="square" lIns="68580" tIns="34290" rIns="68580" bIns="34290" rtlCol="0">
            <a:spAutoFit/>
          </a:bodyPr>
          <a:lstStyle/>
          <a:p>
            <a:r>
              <a:rPr lang="en-US" sz="700">
                <a:hlinkClick r:id="rId6" tooltip="https://www.pngall.com/linux-png"/>
              </a:rPr>
              <a:t>This Photo</a:t>
            </a:r>
            <a:r>
              <a:rPr lang="en-US" sz="700"/>
              <a:t> by Unknown Author is licensed under </a:t>
            </a:r>
            <a:r>
              <a:rPr lang="en-US" sz="700">
                <a:hlinkClick r:id="rId7" tooltip="https://creativecommons.org/licenses/by-nc/3.0/"/>
              </a:rPr>
              <a:t>CC BY-NC</a:t>
            </a:r>
            <a:endParaRPr lang="en-US" sz="700"/>
          </a:p>
        </p:txBody>
      </p:sp>
      <p:pic>
        <p:nvPicPr>
          <p:cNvPr id="11" name="Picture 10" descr="Logo&#10;&#10;Description automatically generated">
            <a:extLst>
              <a:ext uri="{FF2B5EF4-FFF2-40B4-BE49-F238E27FC236}">
                <a16:creationId xmlns:a16="http://schemas.microsoft.com/office/drawing/2014/main" xmlns="" id="{E85FEB7A-D8BC-44E6-8BE1-0ACD7A78E07A}"/>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10000" b="90000" l="10000" r="90000">
                        <a14:foregroundMark x1="42083" y1="39423" x2="42083" y2="39423"/>
                        <a14:foregroundMark x1="54583" y1="33654" x2="54583" y2="33654"/>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xmlns="" r:id="rId10"/>
              </a:ext>
            </a:extLst>
          </a:blip>
          <a:stretch>
            <a:fillRect/>
          </a:stretch>
        </p:blipFill>
        <p:spPr>
          <a:xfrm>
            <a:off x="6005249" y="2027232"/>
            <a:ext cx="999333" cy="866089"/>
          </a:xfrm>
          <a:prstGeom prst="rect">
            <a:avLst/>
          </a:prstGeom>
          <a:ln>
            <a:noFill/>
          </a:ln>
          <a:effectLst>
            <a:outerShdw blurRad="292100" dist="139700" dir="2700000" algn="tl" rotWithShape="0">
              <a:srgbClr val="333333">
                <a:alpha val="65000"/>
              </a:srgbClr>
            </a:outerShdw>
          </a:effectLst>
        </p:spPr>
      </p:pic>
      <p:grpSp>
        <p:nvGrpSpPr>
          <p:cNvPr id="79" name="Google Shape;6830;p54">
            <a:extLst>
              <a:ext uri="{FF2B5EF4-FFF2-40B4-BE49-F238E27FC236}">
                <a16:creationId xmlns:a16="http://schemas.microsoft.com/office/drawing/2014/main" xmlns="" id="{5F8DE970-8C7F-45C1-BFB0-E97B9A69341F}"/>
              </a:ext>
            </a:extLst>
          </p:cNvPr>
          <p:cNvGrpSpPr/>
          <p:nvPr/>
        </p:nvGrpSpPr>
        <p:grpSpPr>
          <a:xfrm>
            <a:off x="5390086" y="3772828"/>
            <a:ext cx="403451" cy="395570"/>
            <a:chOff x="2423775" y="3226875"/>
            <a:chExt cx="259925" cy="295000"/>
          </a:xfrm>
          <a:solidFill>
            <a:srgbClr val="48FFD5"/>
          </a:solidFill>
        </p:grpSpPr>
        <p:sp>
          <p:nvSpPr>
            <p:cNvPr id="80" name="Google Shape;6831;p54">
              <a:extLst>
                <a:ext uri="{FF2B5EF4-FFF2-40B4-BE49-F238E27FC236}">
                  <a16:creationId xmlns:a16="http://schemas.microsoft.com/office/drawing/2014/main" xmlns="" id="{D969F6BD-A13D-4315-BCA5-EC747BCA626E}"/>
                </a:ext>
              </a:extLst>
            </p:cNvPr>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grpFill/>
            <a:ln>
              <a:noFill/>
            </a:ln>
          </p:spPr>
          <p:txBody>
            <a:bodyPr spcFirstLastPara="1" wrap="square" lIns="91425" tIns="91425" rIns="91425" bIns="91425" anchor="ctr" anchorCtr="0">
              <a:noAutofit/>
            </a:bodyPr>
            <a:lstStyle/>
            <a:p>
              <a:endParaRPr/>
            </a:p>
          </p:txBody>
        </p:sp>
        <p:sp>
          <p:nvSpPr>
            <p:cNvPr id="81" name="Google Shape;6832;p54">
              <a:extLst>
                <a:ext uri="{FF2B5EF4-FFF2-40B4-BE49-F238E27FC236}">
                  <a16:creationId xmlns:a16="http://schemas.microsoft.com/office/drawing/2014/main" xmlns="" id="{A403A941-B117-459B-9F1F-F306D484181F}"/>
                </a:ext>
              </a:extLst>
            </p:cNvPr>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grpFill/>
            <a:ln>
              <a:noFill/>
            </a:ln>
          </p:spPr>
          <p:txBody>
            <a:bodyPr spcFirstLastPara="1" wrap="square" lIns="91425" tIns="91425" rIns="91425" bIns="91425" anchor="ctr" anchorCtr="0">
              <a:noAutofit/>
            </a:bodyPr>
            <a:lstStyle/>
            <a:p>
              <a:endParaRPr/>
            </a:p>
          </p:txBody>
        </p:sp>
        <p:sp>
          <p:nvSpPr>
            <p:cNvPr id="82" name="Google Shape;6833;p54">
              <a:extLst>
                <a:ext uri="{FF2B5EF4-FFF2-40B4-BE49-F238E27FC236}">
                  <a16:creationId xmlns:a16="http://schemas.microsoft.com/office/drawing/2014/main" xmlns="" id="{B5867394-D8D6-4BD3-8AB0-478226238104}"/>
                </a:ext>
              </a:extLst>
            </p:cNvPr>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grpFill/>
            <a:ln>
              <a:noFill/>
            </a:ln>
          </p:spPr>
          <p:txBody>
            <a:bodyPr spcFirstLastPara="1" wrap="square" lIns="91425" tIns="91425" rIns="91425" bIns="91425" anchor="ctr" anchorCtr="0">
              <a:noAutofit/>
            </a:bodyPr>
            <a:lstStyle/>
            <a:p>
              <a:endParaRPr dirty="0"/>
            </a:p>
          </p:txBody>
        </p:sp>
      </p:grpSp>
      <p:grpSp>
        <p:nvGrpSpPr>
          <p:cNvPr id="83" name="Google Shape;6830;p54">
            <a:extLst>
              <a:ext uri="{FF2B5EF4-FFF2-40B4-BE49-F238E27FC236}">
                <a16:creationId xmlns:a16="http://schemas.microsoft.com/office/drawing/2014/main" xmlns="" id="{E9C7AB44-8BE2-4020-8582-A89FD8643566}"/>
              </a:ext>
            </a:extLst>
          </p:cNvPr>
          <p:cNvGrpSpPr/>
          <p:nvPr/>
        </p:nvGrpSpPr>
        <p:grpSpPr>
          <a:xfrm>
            <a:off x="3463741" y="3773969"/>
            <a:ext cx="403451" cy="395570"/>
            <a:chOff x="2423775" y="3226875"/>
            <a:chExt cx="259925" cy="295000"/>
          </a:xfrm>
          <a:solidFill>
            <a:srgbClr val="48FFD5"/>
          </a:solidFill>
        </p:grpSpPr>
        <p:sp>
          <p:nvSpPr>
            <p:cNvPr id="84" name="Google Shape;6831;p54">
              <a:extLst>
                <a:ext uri="{FF2B5EF4-FFF2-40B4-BE49-F238E27FC236}">
                  <a16:creationId xmlns:a16="http://schemas.microsoft.com/office/drawing/2014/main" xmlns="" id="{C1266740-7FE7-4870-AEB7-BCFAFE81D6C4}"/>
                </a:ext>
              </a:extLst>
            </p:cNvPr>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grpFill/>
            <a:ln>
              <a:noFill/>
            </a:ln>
          </p:spPr>
          <p:txBody>
            <a:bodyPr spcFirstLastPara="1" wrap="square" lIns="91425" tIns="91425" rIns="91425" bIns="91425" anchor="ctr" anchorCtr="0">
              <a:noAutofit/>
            </a:bodyPr>
            <a:lstStyle/>
            <a:p>
              <a:endParaRPr dirty="0"/>
            </a:p>
          </p:txBody>
        </p:sp>
        <p:sp>
          <p:nvSpPr>
            <p:cNvPr id="85" name="Google Shape;6832;p54">
              <a:extLst>
                <a:ext uri="{FF2B5EF4-FFF2-40B4-BE49-F238E27FC236}">
                  <a16:creationId xmlns:a16="http://schemas.microsoft.com/office/drawing/2014/main" xmlns="" id="{67ACC1E7-AFCB-4927-B1E7-C85DDD8C7617}"/>
                </a:ext>
              </a:extLst>
            </p:cNvPr>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grpFill/>
            <a:ln>
              <a:noFill/>
            </a:ln>
          </p:spPr>
          <p:txBody>
            <a:bodyPr spcFirstLastPara="1" wrap="square" lIns="91425" tIns="91425" rIns="91425" bIns="91425" anchor="ctr" anchorCtr="0">
              <a:noAutofit/>
            </a:bodyPr>
            <a:lstStyle/>
            <a:p>
              <a:endParaRPr/>
            </a:p>
          </p:txBody>
        </p:sp>
        <p:sp>
          <p:nvSpPr>
            <p:cNvPr id="86" name="Google Shape;6833;p54">
              <a:extLst>
                <a:ext uri="{FF2B5EF4-FFF2-40B4-BE49-F238E27FC236}">
                  <a16:creationId xmlns:a16="http://schemas.microsoft.com/office/drawing/2014/main" xmlns="" id="{096E5DF0-B13A-4D0D-9EEC-9E35715429D3}"/>
                </a:ext>
              </a:extLst>
            </p:cNvPr>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grpFill/>
            <a:ln>
              <a:noFill/>
            </a:ln>
          </p:spPr>
          <p:txBody>
            <a:bodyPr spcFirstLastPara="1" wrap="square" lIns="91425" tIns="91425" rIns="91425" bIns="91425" anchor="ctr" anchorCtr="0">
              <a:noAutofit/>
            </a:bodyPr>
            <a:lstStyle/>
            <a:p>
              <a:endParaRPr dirty="0"/>
            </a:p>
          </p:txBody>
        </p:sp>
      </p:grpSp>
      <p:grpSp>
        <p:nvGrpSpPr>
          <p:cNvPr id="87" name="Google Shape;6830;p54">
            <a:extLst>
              <a:ext uri="{FF2B5EF4-FFF2-40B4-BE49-F238E27FC236}">
                <a16:creationId xmlns:a16="http://schemas.microsoft.com/office/drawing/2014/main" xmlns="" id="{A17D3586-1CEF-43E8-90F4-E1C03EBB9711}"/>
              </a:ext>
            </a:extLst>
          </p:cNvPr>
          <p:cNvGrpSpPr/>
          <p:nvPr/>
        </p:nvGrpSpPr>
        <p:grpSpPr>
          <a:xfrm>
            <a:off x="1446751" y="3787049"/>
            <a:ext cx="403451" cy="395570"/>
            <a:chOff x="2423775" y="3226875"/>
            <a:chExt cx="259925" cy="295000"/>
          </a:xfrm>
          <a:solidFill>
            <a:srgbClr val="48FFD5"/>
          </a:solidFill>
        </p:grpSpPr>
        <p:sp>
          <p:nvSpPr>
            <p:cNvPr id="88" name="Google Shape;6831;p54">
              <a:extLst>
                <a:ext uri="{FF2B5EF4-FFF2-40B4-BE49-F238E27FC236}">
                  <a16:creationId xmlns:a16="http://schemas.microsoft.com/office/drawing/2014/main" xmlns="" id="{98D0116B-93F7-47B9-80A7-D4D2FD274CFB}"/>
                </a:ext>
              </a:extLst>
            </p:cNvPr>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grpFill/>
            <a:ln>
              <a:noFill/>
            </a:ln>
          </p:spPr>
          <p:txBody>
            <a:bodyPr spcFirstLastPara="1" wrap="square" lIns="91425" tIns="91425" rIns="91425" bIns="91425" anchor="ctr" anchorCtr="0">
              <a:noAutofit/>
            </a:bodyPr>
            <a:lstStyle/>
            <a:p>
              <a:endParaRPr/>
            </a:p>
          </p:txBody>
        </p:sp>
        <p:sp>
          <p:nvSpPr>
            <p:cNvPr id="89" name="Google Shape;6832;p54">
              <a:extLst>
                <a:ext uri="{FF2B5EF4-FFF2-40B4-BE49-F238E27FC236}">
                  <a16:creationId xmlns:a16="http://schemas.microsoft.com/office/drawing/2014/main" xmlns="" id="{D59B2FEB-BE3A-4EEF-A9BB-AAAA1F45CC03}"/>
                </a:ext>
              </a:extLst>
            </p:cNvPr>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grpFill/>
            <a:ln>
              <a:noFill/>
            </a:ln>
          </p:spPr>
          <p:txBody>
            <a:bodyPr spcFirstLastPara="1" wrap="square" lIns="91425" tIns="91425" rIns="91425" bIns="91425" anchor="ctr" anchorCtr="0">
              <a:noAutofit/>
            </a:bodyPr>
            <a:lstStyle/>
            <a:p>
              <a:endParaRPr/>
            </a:p>
          </p:txBody>
        </p:sp>
        <p:sp>
          <p:nvSpPr>
            <p:cNvPr id="90" name="Google Shape;6833;p54">
              <a:extLst>
                <a:ext uri="{FF2B5EF4-FFF2-40B4-BE49-F238E27FC236}">
                  <a16:creationId xmlns:a16="http://schemas.microsoft.com/office/drawing/2014/main" xmlns="" id="{3BF9D094-76BE-4756-B9CB-1BCEEEA8F2C5}"/>
                </a:ext>
              </a:extLst>
            </p:cNvPr>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grpFill/>
            <a:ln>
              <a:noFill/>
            </a:ln>
          </p:spPr>
          <p:txBody>
            <a:bodyPr spcFirstLastPara="1" wrap="square" lIns="91425" tIns="91425" rIns="91425" bIns="91425" anchor="ctr" anchorCtr="0">
              <a:noAutofit/>
            </a:bodyPr>
            <a:lstStyle/>
            <a:p>
              <a:endParaRPr dirty="0"/>
            </a:p>
          </p:txBody>
        </p:sp>
      </p:grpSp>
      <p:grpSp>
        <p:nvGrpSpPr>
          <p:cNvPr id="91" name="Google Shape;7221;p55">
            <a:extLst>
              <a:ext uri="{FF2B5EF4-FFF2-40B4-BE49-F238E27FC236}">
                <a16:creationId xmlns:a16="http://schemas.microsoft.com/office/drawing/2014/main" xmlns="" id="{CCE013EF-D3C0-4DA2-B443-7ACC2AE479A7}"/>
              </a:ext>
            </a:extLst>
          </p:cNvPr>
          <p:cNvGrpSpPr/>
          <p:nvPr/>
        </p:nvGrpSpPr>
        <p:grpSpPr>
          <a:xfrm>
            <a:off x="5428909" y="4287523"/>
            <a:ext cx="364628" cy="373715"/>
            <a:chOff x="-31817400" y="3910025"/>
            <a:chExt cx="301675" cy="294075"/>
          </a:xfrm>
          <a:solidFill>
            <a:srgbClr val="48FFD5"/>
          </a:solidFill>
        </p:grpSpPr>
        <p:sp>
          <p:nvSpPr>
            <p:cNvPr id="92" name="Google Shape;7222;p55">
              <a:extLst>
                <a:ext uri="{FF2B5EF4-FFF2-40B4-BE49-F238E27FC236}">
                  <a16:creationId xmlns:a16="http://schemas.microsoft.com/office/drawing/2014/main" xmlns="" id="{B9FA8ADC-B5D8-4A98-A1C9-5D8FC3739D53}"/>
                </a:ext>
              </a:extLst>
            </p:cNvPr>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grpFill/>
            <a:ln>
              <a:noFill/>
            </a:ln>
          </p:spPr>
          <p:txBody>
            <a:bodyPr spcFirstLastPara="1" wrap="square" lIns="91425" tIns="91425" rIns="91425" bIns="91425" anchor="ctr" anchorCtr="0">
              <a:noAutofit/>
            </a:bodyPr>
            <a:lstStyle/>
            <a:p>
              <a:endParaRPr dirty="0"/>
            </a:p>
          </p:txBody>
        </p:sp>
        <p:sp>
          <p:nvSpPr>
            <p:cNvPr id="93" name="Google Shape;7223;p55">
              <a:extLst>
                <a:ext uri="{FF2B5EF4-FFF2-40B4-BE49-F238E27FC236}">
                  <a16:creationId xmlns:a16="http://schemas.microsoft.com/office/drawing/2014/main" xmlns="" id="{0D663780-419D-4D4C-89A5-4BC3006917B7}"/>
                </a:ext>
              </a:extLst>
            </p:cNvPr>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grpFill/>
            <a:ln>
              <a:noFill/>
            </a:ln>
          </p:spPr>
          <p:txBody>
            <a:bodyPr spcFirstLastPara="1" wrap="square" lIns="91425" tIns="91425" rIns="91425" bIns="91425" anchor="ctr" anchorCtr="0">
              <a:noAutofit/>
            </a:bodyPr>
            <a:lstStyle/>
            <a:p>
              <a:endParaRPr/>
            </a:p>
          </p:txBody>
        </p:sp>
        <p:sp>
          <p:nvSpPr>
            <p:cNvPr id="94" name="Google Shape;7224;p55">
              <a:extLst>
                <a:ext uri="{FF2B5EF4-FFF2-40B4-BE49-F238E27FC236}">
                  <a16:creationId xmlns:a16="http://schemas.microsoft.com/office/drawing/2014/main" xmlns="" id="{5145B383-5B91-47A5-89FA-58BBB14F975F}"/>
                </a:ext>
              </a:extLst>
            </p:cNvPr>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grpFill/>
            <a:ln>
              <a:noFill/>
            </a:ln>
          </p:spPr>
          <p:txBody>
            <a:bodyPr spcFirstLastPara="1" wrap="square" lIns="91425" tIns="91425" rIns="91425" bIns="91425" anchor="ctr" anchorCtr="0">
              <a:noAutofit/>
            </a:bodyPr>
            <a:lstStyle/>
            <a:p>
              <a:endParaRPr/>
            </a:p>
          </p:txBody>
        </p:sp>
      </p:grpSp>
      <p:grpSp>
        <p:nvGrpSpPr>
          <p:cNvPr id="95" name="Google Shape;7221;p55">
            <a:extLst>
              <a:ext uri="{FF2B5EF4-FFF2-40B4-BE49-F238E27FC236}">
                <a16:creationId xmlns:a16="http://schemas.microsoft.com/office/drawing/2014/main" xmlns="" id="{17C8B7D0-BC9B-4E98-918D-4AD8AAE8BEFC}"/>
              </a:ext>
            </a:extLst>
          </p:cNvPr>
          <p:cNvGrpSpPr/>
          <p:nvPr/>
        </p:nvGrpSpPr>
        <p:grpSpPr>
          <a:xfrm>
            <a:off x="3481329" y="4280041"/>
            <a:ext cx="364628" cy="373715"/>
            <a:chOff x="-31817400" y="3910025"/>
            <a:chExt cx="301675" cy="294075"/>
          </a:xfrm>
          <a:solidFill>
            <a:srgbClr val="48FFD5"/>
          </a:solidFill>
        </p:grpSpPr>
        <p:sp>
          <p:nvSpPr>
            <p:cNvPr id="96" name="Google Shape;7222;p55">
              <a:extLst>
                <a:ext uri="{FF2B5EF4-FFF2-40B4-BE49-F238E27FC236}">
                  <a16:creationId xmlns:a16="http://schemas.microsoft.com/office/drawing/2014/main" xmlns="" id="{C034B320-9D0A-4746-AD2F-C5D620417C59}"/>
                </a:ext>
              </a:extLst>
            </p:cNvPr>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grpFill/>
            <a:ln>
              <a:noFill/>
            </a:ln>
          </p:spPr>
          <p:txBody>
            <a:bodyPr spcFirstLastPara="1" wrap="square" lIns="91425" tIns="91425" rIns="91425" bIns="91425" anchor="ctr" anchorCtr="0">
              <a:noAutofit/>
            </a:bodyPr>
            <a:lstStyle/>
            <a:p>
              <a:endParaRPr dirty="0"/>
            </a:p>
          </p:txBody>
        </p:sp>
        <p:sp>
          <p:nvSpPr>
            <p:cNvPr id="97" name="Google Shape;7223;p55">
              <a:extLst>
                <a:ext uri="{FF2B5EF4-FFF2-40B4-BE49-F238E27FC236}">
                  <a16:creationId xmlns:a16="http://schemas.microsoft.com/office/drawing/2014/main" xmlns="" id="{70A5554F-06D9-49A3-952C-0406675CA56F}"/>
                </a:ext>
              </a:extLst>
            </p:cNvPr>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grpFill/>
            <a:ln>
              <a:noFill/>
            </a:ln>
          </p:spPr>
          <p:txBody>
            <a:bodyPr spcFirstLastPara="1" wrap="square" lIns="91425" tIns="91425" rIns="91425" bIns="91425" anchor="ctr" anchorCtr="0">
              <a:noAutofit/>
            </a:bodyPr>
            <a:lstStyle/>
            <a:p>
              <a:endParaRPr/>
            </a:p>
          </p:txBody>
        </p:sp>
        <p:sp>
          <p:nvSpPr>
            <p:cNvPr id="98" name="Google Shape;7224;p55">
              <a:extLst>
                <a:ext uri="{FF2B5EF4-FFF2-40B4-BE49-F238E27FC236}">
                  <a16:creationId xmlns:a16="http://schemas.microsoft.com/office/drawing/2014/main" xmlns="" id="{05CAF1DF-EF38-4564-8DCC-6874EC4E756B}"/>
                </a:ext>
              </a:extLst>
            </p:cNvPr>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grpFill/>
            <a:ln>
              <a:noFill/>
            </a:ln>
          </p:spPr>
          <p:txBody>
            <a:bodyPr spcFirstLastPara="1" wrap="square" lIns="91425" tIns="91425" rIns="91425" bIns="91425" anchor="ctr" anchorCtr="0">
              <a:noAutofit/>
            </a:bodyPr>
            <a:lstStyle/>
            <a:p>
              <a:endParaRPr/>
            </a:p>
          </p:txBody>
        </p:sp>
      </p:grpSp>
      <p:grpSp>
        <p:nvGrpSpPr>
          <p:cNvPr id="99" name="Google Shape;7221;p55">
            <a:extLst>
              <a:ext uri="{FF2B5EF4-FFF2-40B4-BE49-F238E27FC236}">
                <a16:creationId xmlns:a16="http://schemas.microsoft.com/office/drawing/2014/main" xmlns="" id="{DFFB5421-D2DD-4692-AB21-B04CEDD4B6E0}"/>
              </a:ext>
            </a:extLst>
          </p:cNvPr>
          <p:cNvGrpSpPr/>
          <p:nvPr/>
        </p:nvGrpSpPr>
        <p:grpSpPr>
          <a:xfrm>
            <a:off x="1446752" y="4299346"/>
            <a:ext cx="364628" cy="373715"/>
            <a:chOff x="-31817400" y="3910025"/>
            <a:chExt cx="301675" cy="294075"/>
          </a:xfrm>
          <a:solidFill>
            <a:srgbClr val="48FFD5"/>
          </a:solidFill>
        </p:grpSpPr>
        <p:sp>
          <p:nvSpPr>
            <p:cNvPr id="100" name="Google Shape;7222;p55">
              <a:extLst>
                <a:ext uri="{FF2B5EF4-FFF2-40B4-BE49-F238E27FC236}">
                  <a16:creationId xmlns:a16="http://schemas.microsoft.com/office/drawing/2014/main" xmlns="" id="{BAC2AB33-CC88-4980-B272-74A0FE590F22}"/>
                </a:ext>
              </a:extLst>
            </p:cNvPr>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grpFill/>
            <a:ln>
              <a:noFill/>
            </a:ln>
          </p:spPr>
          <p:txBody>
            <a:bodyPr spcFirstLastPara="1" wrap="square" lIns="91425" tIns="91425" rIns="91425" bIns="91425" anchor="ctr" anchorCtr="0">
              <a:noAutofit/>
            </a:bodyPr>
            <a:lstStyle/>
            <a:p>
              <a:endParaRPr dirty="0"/>
            </a:p>
          </p:txBody>
        </p:sp>
        <p:sp>
          <p:nvSpPr>
            <p:cNvPr id="101" name="Google Shape;7223;p55">
              <a:extLst>
                <a:ext uri="{FF2B5EF4-FFF2-40B4-BE49-F238E27FC236}">
                  <a16:creationId xmlns:a16="http://schemas.microsoft.com/office/drawing/2014/main" xmlns="" id="{22095645-9E5A-4BAD-B2D8-BAD8D7BE4731}"/>
                </a:ext>
              </a:extLst>
            </p:cNvPr>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grpFill/>
            <a:ln>
              <a:noFill/>
            </a:ln>
          </p:spPr>
          <p:txBody>
            <a:bodyPr spcFirstLastPara="1" wrap="square" lIns="91425" tIns="91425" rIns="91425" bIns="91425" anchor="ctr" anchorCtr="0">
              <a:noAutofit/>
            </a:bodyPr>
            <a:lstStyle/>
            <a:p>
              <a:endParaRPr/>
            </a:p>
          </p:txBody>
        </p:sp>
        <p:sp>
          <p:nvSpPr>
            <p:cNvPr id="102" name="Google Shape;7224;p55">
              <a:extLst>
                <a:ext uri="{FF2B5EF4-FFF2-40B4-BE49-F238E27FC236}">
                  <a16:creationId xmlns:a16="http://schemas.microsoft.com/office/drawing/2014/main" xmlns="" id="{454902CA-F9A6-49DC-8A08-0C4414961908}"/>
                </a:ext>
              </a:extLst>
            </p:cNvPr>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grpFill/>
            <a:ln>
              <a:noFill/>
            </a:ln>
          </p:spPr>
          <p:txBody>
            <a:bodyPr spcFirstLastPara="1" wrap="square" lIns="91425" tIns="91425" rIns="91425" bIns="91425" anchor="ctr" anchorCtr="0">
              <a:noAutofit/>
            </a:bodyPr>
            <a:lstStyle/>
            <a:p>
              <a:endParaRPr/>
            </a:p>
          </p:txBody>
        </p:sp>
      </p:grpSp>
    </p:spTree>
    <p:extLst>
      <p:ext uri="{BB962C8B-B14F-4D97-AF65-F5344CB8AC3E}">
        <p14:creationId xmlns:p14="http://schemas.microsoft.com/office/powerpoint/2010/main" val="414527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9"/>
                                        </p:tgtEl>
                                        <p:attrNameLst>
                                          <p:attrName>style.visibility</p:attrName>
                                        </p:attrNameLst>
                                      </p:cBhvr>
                                      <p:to>
                                        <p:strVal val="visible"/>
                                      </p:to>
                                    </p:set>
                                    <p:anim calcmode="lin" valueType="num">
                                      <p:cBhvr additive="base">
                                        <p:cTn id="7" dur="500" fill="hold"/>
                                        <p:tgtEl>
                                          <p:spTgt spid="79"/>
                                        </p:tgtEl>
                                        <p:attrNameLst>
                                          <p:attrName>ppt_x</p:attrName>
                                        </p:attrNameLst>
                                      </p:cBhvr>
                                      <p:tavLst>
                                        <p:tav tm="0">
                                          <p:val>
                                            <p:strVal val="#ppt_x"/>
                                          </p:val>
                                        </p:tav>
                                        <p:tav tm="100000">
                                          <p:val>
                                            <p:strVal val="#ppt_x"/>
                                          </p:val>
                                        </p:tav>
                                      </p:tavLst>
                                    </p:anim>
                                    <p:anim calcmode="lin" valueType="num">
                                      <p:cBhvr additive="base">
                                        <p:cTn id="8" dur="500" fill="hold"/>
                                        <p:tgtEl>
                                          <p:spTgt spid="79"/>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83"/>
                                        </p:tgtEl>
                                        <p:attrNameLst>
                                          <p:attrName>style.visibility</p:attrName>
                                        </p:attrNameLst>
                                      </p:cBhvr>
                                      <p:to>
                                        <p:strVal val="visible"/>
                                      </p:to>
                                    </p:set>
                                    <p:anim calcmode="lin" valueType="num">
                                      <p:cBhvr additive="base">
                                        <p:cTn id="11" dur="500" fill="hold"/>
                                        <p:tgtEl>
                                          <p:spTgt spid="83"/>
                                        </p:tgtEl>
                                        <p:attrNameLst>
                                          <p:attrName>ppt_x</p:attrName>
                                        </p:attrNameLst>
                                      </p:cBhvr>
                                      <p:tavLst>
                                        <p:tav tm="0">
                                          <p:val>
                                            <p:strVal val="#ppt_x"/>
                                          </p:val>
                                        </p:tav>
                                        <p:tav tm="100000">
                                          <p:val>
                                            <p:strVal val="#ppt_x"/>
                                          </p:val>
                                        </p:tav>
                                      </p:tavLst>
                                    </p:anim>
                                    <p:anim calcmode="lin" valueType="num">
                                      <p:cBhvr additive="base">
                                        <p:cTn id="12" dur="500" fill="hold"/>
                                        <p:tgtEl>
                                          <p:spTgt spid="83"/>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87"/>
                                        </p:tgtEl>
                                        <p:attrNameLst>
                                          <p:attrName>style.visibility</p:attrName>
                                        </p:attrNameLst>
                                      </p:cBhvr>
                                      <p:to>
                                        <p:strVal val="visible"/>
                                      </p:to>
                                    </p:set>
                                    <p:anim calcmode="lin" valueType="num">
                                      <p:cBhvr additive="base">
                                        <p:cTn id="15" dur="500" fill="hold"/>
                                        <p:tgtEl>
                                          <p:spTgt spid="87"/>
                                        </p:tgtEl>
                                        <p:attrNameLst>
                                          <p:attrName>ppt_x</p:attrName>
                                        </p:attrNameLst>
                                      </p:cBhvr>
                                      <p:tavLst>
                                        <p:tav tm="0">
                                          <p:val>
                                            <p:strVal val="#ppt_x"/>
                                          </p:val>
                                        </p:tav>
                                        <p:tav tm="100000">
                                          <p:val>
                                            <p:strVal val="#ppt_x"/>
                                          </p:val>
                                        </p:tav>
                                      </p:tavLst>
                                    </p:anim>
                                    <p:anim calcmode="lin" valueType="num">
                                      <p:cBhvr additive="base">
                                        <p:cTn id="16" dur="500" fill="hold"/>
                                        <p:tgtEl>
                                          <p:spTgt spid="87"/>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91"/>
                                        </p:tgtEl>
                                        <p:attrNameLst>
                                          <p:attrName>style.visibility</p:attrName>
                                        </p:attrNameLst>
                                      </p:cBhvr>
                                      <p:to>
                                        <p:strVal val="visible"/>
                                      </p:to>
                                    </p:set>
                                    <p:anim calcmode="lin" valueType="num">
                                      <p:cBhvr additive="base">
                                        <p:cTn id="21" dur="500" fill="hold"/>
                                        <p:tgtEl>
                                          <p:spTgt spid="91"/>
                                        </p:tgtEl>
                                        <p:attrNameLst>
                                          <p:attrName>ppt_x</p:attrName>
                                        </p:attrNameLst>
                                      </p:cBhvr>
                                      <p:tavLst>
                                        <p:tav tm="0">
                                          <p:val>
                                            <p:strVal val="#ppt_x"/>
                                          </p:val>
                                        </p:tav>
                                        <p:tav tm="100000">
                                          <p:val>
                                            <p:strVal val="#ppt_x"/>
                                          </p:val>
                                        </p:tav>
                                      </p:tavLst>
                                    </p:anim>
                                    <p:anim calcmode="lin" valueType="num">
                                      <p:cBhvr additive="base">
                                        <p:cTn id="22" dur="500" fill="hold"/>
                                        <p:tgtEl>
                                          <p:spTgt spid="91"/>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95"/>
                                        </p:tgtEl>
                                        <p:attrNameLst>
                                          <p:attrName>style.visibility</p:attrName>
                                        </p:attrNameLst>
                                      </p:cBhvr>
                                      <p:to>
                                        <p:strVal val="visible"/>
                                      </p:to>
                                    </p:set>
                                    <p:anim calcmode="lin" valueType="num">
                                      <p:cBhvr additive="base">
                                        <p:cTn id="25" dur="500" fill="hold"/>
                                        <p:tgtEl>
                                          <p:spTgt spid="95"/>
                                        </p:tgtEl>
                                        <p:attrNameLst>
                                          <p:attrName>ppt_x</p:attrName>
                                        </p:attrNameLst>
                                      </p:cBhvr>
                                      <p:tavLst>
                                        <p:tav tm="0">
                                          <p:val>
                                            <p:strVal val="#ppt_x"/>
                                          </p:val>
                                        </p:tav>
                                        <p:tav tm="100000">
                                          <p:val>
                                            <p:strVal val="#ppt_x"/>
                                          </p:val>
                                        </p:tav>
                                      </p:tavLst>
                                    </p:anim>
                                    <p:anim calcmode="lin" valueType="num">
                                      <p:cBhvr additive="base">
                                        <p:cTn id="26" dur="500" fill="hold"/>
                                        <p:tgtEl>
                                          <p:spTgt spid="95"/>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99"/>
                                        </p:tgtEl>
                                        <p:attrNameLst>
                                          <p:attrName>style.visibility</p:attrName>
                                        </p:attrNameLst>
                                      </p:cBhvr>
                                      <p:to>
                                        <p:strVal val="visible"/>
                                      </p:to>
                                    </p:set>
                                    <p:anim calcmode="lin" valueType="num">
                                      <p:cBhvr additive="base">
                                        <p:cTn id="29" dur="500" fill="hold"/>
                                        <p:tgtEl>
                                          <p:spTgt spid="99"/>
                                        </p:tgtEl>
                                        <p:attrNameLst>
                                          <p:attrName>ppt_x</p:attrName>
                                        </p:attrNameLst>
                                      </p:cBhvr>
                                      <p:tavLst>
                                        <p:tav tm="0">
                                          <p:val>
                                            <p:strVal val="#ppt_x"/>
                                          </p:val>
                                        </p:tav>
                                        <p:tav tm="100000">
                                          <p:val>
                                            <p:strVal val="#ppt_x"/>
                                          </p:val>
                                        </p:tav>
                                      </p:tavLst>
                                    </p:anim>
                                    <p:anim calcmode="lin" valueType="num">
                                      <p:cBhvr additive="base">
                                        <p:cTn id="30" dur="500" fill="hold"/>
                                        <p:tgtEl>
                                          <p:spTgt spid="99"/>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66">
                                            <p:txEl>
                                              <p:pRg st="1" end="1"/>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66">
                                            <p:txEl>
                                              <p:pRg st="4" end="4"/>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564">
                                            <p:txEl>
                                              <p:pRg st="1" end="1"/>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64">
                                            <p:txEl>
                                              <p:pRg st="4" end="4"/>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565">
                                            <p:txEl>
                                              <p:pRg st="1" end="1"/>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56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8959"/>
        <p:cNvGrpSpPr/>
        <p:nvPr/>
      </p:nvGrpSpPr>
      <p:grpSpPr>
        <a:xfrm>
          <a:off x="0" y="0"/>
          <a:ext cx="0" cy="0"/>
          <a:chOff x="0" y="0"/>
          <a:chExt cx="0" cy="0"/>
        </a:xfrm>
      </p:grpSpPr>
      <p:cxnSp>
        <p:nvCxnSpPr>
          <p:cNvPr id="3" name="Google Shape;600;p30">
            <a:extLst>
              <a:ext uri="{FF2B5EF4-FFF2-40B4-BE49-F238E27FC236}">
                <a16:creationId xmlns:a16="http://schemas.microsoft.com/office/drawing/2014/main" xmlns="" id="{C0EAF945-F4FE-479B-8FCB-D0D08D0B752A}"/>
              </a:ext>
            </a:extLst>
          </p:cNvPr>
          <p:cNvCxnSpPr/>
          <p:nvPr/>
        </p:nvCxnSpPr>
        <p:spPr>
          <a:xfrm>
            <a:off x="293363" y="809237"/>
            <a:ext cx="8520600" cy="0"/>
          </a:xfrm>
          <a:prstGeom prst="straightConnector1">
            <a:avLst/>
          </a:prstGeom>
          <a:noFill/>
          <a:ln w="9525" cap="flat" cmpd="sng">
            <a:solidFill>
              <a:srgbClr val="48FFD5"/>
            </a:solidFill>
            <a:prstDash val="solid"/>
            <a:round/>
            <a:headEnd type="none" w="med" len="med"/>
            <a:tailEnd type="none" w="med" len="med"/>
          </a:ln>
        </p:spPr>
      </p:cxnSp>
      <p:sp>
        <p:nvSpPr>
          <p:cNvPr id="4" name="Rectangle: Rounded Corners 3">
            <a:extLst>
              <a:ext uri="{FF2B5EF4-FFF2-40B4-BE49-F238E27FC236}">
                <a16:creationId xmlns:a16="http://schemas.microsoft.com/office/drawing/2014/main" xmlns="" id="{54E5C2AB-C4C2-4BF3-BFD8-5355D3FD90D9}"/>
              </a:ext>
            </a:extLst>
          </p:cNvPr>
          <p:cNvSpPr/>
          <p:nvPr/>
        </p:nvSpPr>
        <p:spPr>
          <a:xfrm>
            <a:off x="1330651" y="421139"/>
            <a:ext cx="6523467" cy="322974"/>
          </a:xfrm>
          <a:prstGeom prst="roundRect">
            <a:avLst/>
          </a:prstGeom>
          <a:solidFill>
            <a:srgbClr val="0E2A47"/>
          </a:solidFill>
          <a:ln>
            <a:solidFill>
              <a:srgbClr val="0E2A47"/>
            </a:solidFill>
          </a:ln>
        </p:spPr>
        <p:style>
          <a:lnRef idx="2">
            <a:schemeClr val="accent6"/>
          </a:lnRef>
          <a:fillRef idx="1">
            <a:schemeClr val="lt1"/>
          </a:fillRef>
          <a:effectRef idx="0">
            <a:schemeClr val="accent6"/>
          </a:effectRef>
          <a:fontRef idx="minor">
            <a:schemeClr val="dk1"/>
          </a:fontRef>
        </p:style>
        <p:txBody>
          <a:bodyPr lIns="68580" tIns="34290" rIns="68580" bIns="34290" rtlCol="0" anchor="ctr"/>
          <a:lstStyle/>
          <a:p>
            <a:pPr algn="ctr"/>
            <a:r>
              <a:rPr lang="en-US" sz="2400" dirty="0" err="1">
                <a:solidFill>
                  <a:schemeClr val="bg1"/>
                </a:solidFill>
                <a:latin typeface="Roboto Black" panose="02000000000000000000" pitchFamily="2" charset="0"/>
                <a:ea typeface="Roboto Black" panose="02000000000000000000" pitchFamily="2" charset="0"/>
              </a:rPr>
              <a:t>Kết</a:t>
            </a:r>
            <a:r>
              <a:rPr lang="en-US" sz="2400" dirty="0">
                <a:solidFill>
                  <a:schemeClr val="bg1"/>
                </a:solidFill>
                <a:latin typeface="Roboto Black" panose="02000000000000000000" pitchFamily="2" charset="0"/>
                <a:ea typeface="Roboto Black" panose="02000000000000000000" pitchFamily="2" charset="0"/>
              </a:rPr>
              <a:t> </a:t>
            </a:r>
            <a:r>
              <a:rPr lang="en-US" sz="2400" dirty="0" err="1">
                <a:solidFill>
                  <a:schemeClr val="bg1"/>
                </a:solidFill>
                <a:latin typeface="Roboto Black" panose="02000000000000000000" pitchFamily="2" charset="0"/>
                <a:ea typeface="Roboto Black" panose="02000000000000000000" pitchFamily="2" charset="0"/>
              </a:rPr>
              <a:t>luận</a:t>
            </a:r>
            <a:endParaRPr lang="en-US" sz="2400" dirty="0">
              <a:solidFill>
                <a:schemeClr val="bg1"/>
              </a:solidFill>
              <a:latin typeface="Roboto Black" panose="02000000000000000000" pitchFamily="2" charset="0"/>
              <a:ea typeface="Roboto Black" panose="02000000000000000000" pitchFamily="2" charset="0"/>
            </a:endParaRPr>
          </a:p>
        </p:txBody>
      </p:sp>
      <p:grpSp>
        <p:nvGrpSpPr>
          <p:cNvPr id="5" name="Google Shape;1589;p46">
            <a:extLst>
              <a:ext uri="{FF2B5EF4-FFF2-40B4-BE49-F238E27FC236}">
                <a16:creationId xmlns:a16="http://schemas.microsoft.com/office/drawing/2014/main" xmlns="" id="{F1FCED12-1051-4934-9DBE-11DAE10A502E}"/>
              </a:ext>
            </a:extLst>
          </p:cNvPr>
          <p:cNvGrpSpPr/>
          <p:nvPr/>
        </p:nvGrpSpPr>
        <p:grpSpPr>
          <a:xfrm>
            <a:off x="1057152" y="1144162"/>
            <a:ext cx="1710250" cy="322983"/>
            <a:chOff x="6335126" y="3733725"/>
            <a:chExt cx="2567099" cy="351300"/>
          </a:xfrm>
          <a:solidFill>
            <a:srgbClr val="48FFD5"/>
          </a:solidFill>
        </p:grpSpPr>
        <p:sp>
          <p:nvSpPr>
            <p:cNvPr id="6" name="Google Shape;1590;p46">
              <a:extLst>
                <a:ext uri="{FF2B5EF4-FFF2-40B4-BE49-F238E27FC236}">
                  <a16:creationId xmlns:a16="http://schemas.microsoft.com/office/drawing/2014/main" xmlns="" id="{BB18F6F3-297D-4C81-9524-00BDADB0E81E}"/>
                </a:ext>
              </a:extLst>
            </p:cNvPr>
            <p:cNvSpPr/>
            <p:nvPr/>
          </p:nvSpPr>
          <p:spPr>
            <a:xfrm>
              <a:off x="6335126" y="3733725"/>
              <a:ext cx="1881300" cy="351300"/>
            </a:xfrm>
            <a:prstGeom prst="homePlate">
              <a:avLst>
                <a:gd name="adj" fmla="val 50000"/>
              </a:avLst>
            </a:prstGeom>
            <a:grpFill/>
            <a:ln>
              <a:noFill/>
            </a:ln>
          </p:spPr>
          <p:txBody>
            <a:bodyPr spcFirstLastPara="1" wrap="square" lIns="91425" tIns="91425" rIns="91425" bIns="91425" anchor="ctr" anchorCtr="0">
              <a:noAutofit/>
            </a:bodyPr>
            <a:lstStyle/>
            <a:p>
              <a:pPr algn="ctr"/>
              <a:r>
                <a:rPr lang="en-US" sz="1500" b="1" dirty="0">
                  <a:latin typeface="Roboto Black" panose="02000000000000000000" pitchFamily="2" charset="0"/>
                  <a:ea typeface="Roboto Black" panose="02000000000000000000" pitchFamily="2" charset="0"/>
                </a:rPr>
                <a:t>Window</a:t>
              </a:r>
              <a:endParaRPr sz="1500" b="1" dirty="0">
                <a:latin typeface="Roboto Black" panose="02000000000000000000" pitchFamily="2" charset="0"/>
                <a:ea typeface="Roboto Black" panose="02000000000000000000" pitchFamily="2" charset="0"/>
              </a:endParaRPr>
            </a:p>
          </p:txBody>
        </p:sp>
        <p:sp>
          <p:nvSpPr>
            <p:cNvPr id="7" name="Google Shape;1591;p46">
              <a:extLst>
                <a:ext uri="{FF2B5EF4-FFF2-40B4-BE49-F238E27FC236}">
                  <a16:creationId xmlns:a16="http://schemas.microsoft.com/office/drawing/2014/main" xmlns="" id="{4194DEC7-E0FB-47D7-A430-9DBFA804BAEF}"/>
                </a:ext>
              </a:extLst>
            </p:cNvPr>
            <p:cNvSpPr/>
            <p:nvPr/>
          </p:nvSpPr>
          <p:spPr>
            <a:xfrm>
              <a:off x="8098525" y="3733725"/>
              <a:ext cx="346500" cy="351300"/>
            </a:xfrm>
            <a:prstGeom prst="chevron">
              <a:avLst>
                <a:gd name="adj" fmla="val 50000"/>
              </a:avLst>
            </a:prstGeom>
            <a:grpFill/>
            <a:ln>
              <a:noFill/>
            </a:ln>
          </p:spPr>
          <p:txBody>
            <a:bodyPr spcFirstLastPara="1" wrap="square" lIns="91425" tIns="91425" rIns="91425" bIns="91425" anchor="ctr" anchorCtr="0">
              <a:noAutofit/>
            </a:bodyPr>
            <a:lstStyle/>
            <a:p>
              <a:endParaRPr/>
            </a:p>
          </p:txBody>
        </p:sp>
        <p:sp>
          <p:nvSpPr>
            <p:cNvPr id="8" name="Google Shape;1592;p46">
              <a:extLst>
                <a:ext uri="{FF2B5EF4-FFF2-40B4-BE49-F238E27FC236}">
                  <a16:creationId xmlns:a16="http://schemas.microsoft.com/office/drawing/2014/main" xmlns="" id="{C785DBD5-A8FD-4E9D-8F60-34F087B4A651}"/>
                </a:ext>
              </a:extLst>
            </p:cNvPr>
            <p:cNvSpPr/>
            <p:nvPr/>
          </p:nvSpPr>
          <p:spPr>
            <a:xfrm>
              <a:off x="8327125" y="3733725"/>
              <a:ext cx="346500" cy="351300"/>
            </a:xfrm>
            <a:prstGeom prst="chevron">
              <a:avLst>
                <a:gd name="adj" fmla="val 50000"/>
              </a:avLst>
            </a:prstGeom>
            <a:grpFill/>
            <a:ln>
              <a:noFill/>
            </a:ln>
          </p:spPr>
          <p:txBody>
            <a:bodyPr spcFirstLastPara="1" wrap="square" lIns="91425" tIns="91425" rIns="91425" bIns="91425" anchor="ctr" anchorCtr="0">
              <a:noAutofit/>
            </a:bodyPr>
            <a:lstStyle/>
            <a:p>
              <a:endParaRPr/>
            </a:p>
          </p:txBody>
        </p:sp>
        <p:sp>
          <p:nvSpPr>
            <p:cNvPr id="9" name="Google Shape;1593;p46">
              <a:extLst>
                <a:ext uri="{FF2B5EF4-FFF2-40B4-BE49-F238E27FC236}">
                  <a16:creationId xmlns:a16="http://schemas.microsoft.com/office/drawing/2014/main" xmlns="" id="{36602390-0D93-4B15-96FA-3CE5F78F1DA2}"/>
                </a:ext>
              </a:extLst>
            </p:cNvPr>
            <p:cNvSpPr/>
            <p:nvPr/>
          </p:nvSpPr>
          <p:spPr>
            <a:xfrm>
              <a:off x="8555725" y="3733725"/>
              <a:ext cx="346500" cy="351300"/>
            </a:xfrm>
            <a:prstGeom prst="chevron">
              <a:avLst>
                <a:gd name="adj" fmla="val 50000"/>
              </a:avLst>
            </a:prstGeom>
            <a:grpFill/>
            <a:ln>
              <a:noFill/>
            </a:ln>
          </p:spPr>
          <p:txBody>
            <a:bodyPr spcFirstLastPara="1" wrap="square" lIns="91425" tIns="91425" rIns="91425" bIns="91425" anchor="ctr" anchorCtr="0">
              <a:noAutofit/>
            </a:bodyPr>
            <a:lstStyle/>
            <a:p>
              <a:endParaRPr/>
            </a:p>
          </p:txBody>
        </p:sp>
      </p:grpSp>
      <p:grpSp>
        <p:nvGrpSpPr>
          <p:cNvPr id="10" name="Google Shape;1589;p46">
            <a:extLst>
              <a:ext uri="{FF2B5EF4-FFF2-40B4-BE49-F238E27FC236}">
                <a16:creationId xmlns:a16="http://schemas.microsoft.com/office/drawing/2014/main" xmlns="" id="{7F386D26-0DA0-43FC-AB30-8D446C44CF24}"/>
              </a:ext>
            </a:extLst>
          </p:cNvPr>
          <p:cNvGrpSpPr/>
          <p:nvPr/>
        </p:nvGrpSpPr>
        <p:grpSpPr>
          <a:xfrm>
            <a:off x="3836216" y="1144162"/>
            <a:ext cx="1777938" cy="322983"/>
            <a:chOff x="6336019" y="3733725"/>
            <a:chExt cx="2566206" cy="351310"/>
          </a:xfrm>
          <a:solidFill>
            <a:srgbClr val="48FFD5"/>
          </a:solidFill>
        </p:grpSpPr>
        <p:sp>
          <p:nvSpPr>
            <p:cNvPr id="11" name="Google Shape;1590;p46">
              <a:extLst>
                <a:ext uri="{FF2B5EF4-FFF2-40B4-BE49-F238E27FC236}">
                  <a16:creationId xmlns:a16="http://schemas.microsoft.com/office/drawing/2014/main" xmlns="" id="{CEAF28CE-EF8F-4FD4-A71F-197ACE1E6484}"/>
                </a:ext>
              </a:extLst>
            </p:cNvPr>
            <p:cNvSpPr/>
            <p:nvPr/>
          </p:nvSpPr>
          <p:spPr>
            <a:xfrm>
              <a:off x="6336019" y="3733735"/>
              <a:ext cx="1881300" cy="351300"/>
            </a:xfrm>
            <a:prstGeom prst="homePlate">
              <a:avLst>
                <a:gd name="adj" fmla="val 50000"/>
              </a:avLst>
            </a:prstGeom>
            <a:grpFill/>
            <a:ln>
              <a:noFill/>
            </a:ln>
          </p:spPr>
          <p:txBody>
            <a:bodyPr spcFirstLastPara="1" wrap="square" lIns="91425" tIns="91425" rIns="91425" bIns="91425" anchor="ctr" anchorCtr="0">
              <a:noAutofit/>
            </a:bodyPr>
            <a:lstStyle/>
            <a:p>
              <a:pPr algn="ctr"/>
              <a:r>
                <a:rPr lang="en-US" sz="1500" b="1" dirty="0" err="1">
                  <a:latin typeface="Roboto Black" panose="02000000000000000000" pitchFamily="2" charset="0"/>
                  <a:ea typeface="Roboto Black" panose="02000000000000000000" pitchFamily="2" charset="0"/>
                </a:rPr>
                <a:t>linux</a:t>
              </a:r>
              <a:endParaRPr sz="1500" b="1" dirty="0">
                <a:latin typeface="Roboto Black" panose="02000000000000000000" pitchFamily="2" charset="0"/>
                <a:ea typeface="Roboto Black" panose="02000000000000000000" pitchFamily="2" charset="0"/>
              </a:endParaRPr>
            </a:p>
          </p:txBody>
        </p:sp>
        <p:sp>
          <p:nvSpPr>
            <p:cNvPr id="12" name="Google Shape;1591;p46">
              <a:extLst>
                <a:ext uri="{FF2B5EF4-FFF2-40B4-BE49-F238E27FC236}">
                  <a16:creationId xmlns:a16="http://schemas.microsoft.com/office/drawing/2014/main" xmlns="" id="{4AF6D7DC-A8FA-4B60-A7F0-0DC87DACC108}"/>
                </a:ext>
              </a:extLst>
            </p:cNvPr>
            <p:cNvSpPr/>
            <p:nvPr/>
          </p:nvSpPr>
          <p:spPr>
            <a:xfrm>
              <a:off x="8098525" y="3733725"/>
              <a:ext cx="346500" cy="351300"/>
            </a:xfrm>
            <a:prstGeom prst="chevron">
              <a:avLst>
                <a:gd name="adj" fmla="val 50000"/>
              </a:avLst>
            </a:prstGeom>
            <a:grpFill/>
            <a:ln>
              <a:noFill/>
            </a:ln>
          </p:spPr>
          <p:txBody>
            <a:bodyPr spcFirstLastPara="1" wrap="square" lIns="91425" tIns="91425" rIns="91425" bIns="91425" anchor="ctr" anchorCtr="0">
              <a:noAutofit/>
            </a:bodyPr>
            <a:lstStyle/>
            <a:p>
              <a:endParaRPr/>
            </a:p>
          </p:txBody>
        </p:sp>
        <p:sp>
          <p:nvSpPr>
            <p:cNvPr id="13" name="Google Shape;1592;p46">
              <a:extLst>
                <a:ext uri="{FF2B5EF4-FFF2-40B4-BE49-F238E27FC236}">
                  <a16:creationId xmlns:a16="http://schemas.microsoft.com/office/drawing/2014/main" xmlns="" id="{A18E37B4-2526-45BA-A6CF-910AE3AFFEA6}"/>
                </a:ext>
              </a:extLst>
            </p:cNvPr>
            <p:cNvSpPr/>
            <p:nvPr/>
          </p:nvSpPr>
          <p:spPr>
            <a:xfrm>
              <a:off x="8327125" y="3733725"/>
              <a:ext cx="346500" cy="351300"/>
            </a:xfrm>
            <a:prstGeom prst="chevron">
              <a:avLst>
                <a:gd name="adj" fmla="val 50000"/>
              </a:avLst>
            </a:prstGeom>
            <a:grpFill/>
            <a:ln>
              <a:noFill/>
            </a:ln>
          </p:spPr>
          <p:txBody>
            <a:bodyPr spcFirstLastPara="1" wrap="square" lIns="91425" tIns="91425" rIns="91425" bIns="91425" anchor="ctr" anchorCtr="0">
              <a:noAutofit/>
            </a:bodyPr>
            <a:lstStyle/>
            <a:p>
              <a:endParaRPr/>
            </a:p>
          </p:txBody>
        </p:sp>
        <p:sp>
          <p:nvSpPr>
            <p:cNvPr id="14" name="Google Shape;1593;p46">
              <a:extLst>
                <a:ext uri="{FF2B5EF4-FFF2-40B4-BE49-F238E27FC236}">
                  <a16:creationId xmlns:a16="http://schemas.microsoft.com/office/drawing/2014/main" xmlns="" id="{AFA00BB4-E345-4E11-973E-9BF560E456BB}"/>
                </a:ext>
              </a:extLst>
            </p:cNvPr>
            <p:cNvSpPr/>
            <p:nvPr/>
          </p:nvSpPr>
          <p:spPr>
            <a:xfrm>
              <a:off x="8555725" y="3733725"/>
              <a:ext cx="346500" cy="351300"/>
            </a:xfrm>
            <a:prstGeom prst="chevron">
              <a:avLst>
                <a:gd name="adj" fmla="val 50000"/>
              </a:avLst>
            </a:prstGeom>
            <a:grpFill/>
            <a:ln>
              <a:noFill/>
            </a:ln>
          </p:spPr>
          <p:txBody>
            <a:bodyPr spcFirstLastPara="1" wrap="square" lIns="91425" tIns="91425" rIns="91425" bIns="91425" anchor="ctr" anchorCtr="0">
              <a:noAutofit/>
            </a:bodyPr>
            <a:lstStyle/>
            <a:p>
              <a:endParaRPr/>
            </a:p>
          </p:txBody>
        </p:sp>
      </p:grpSp>
      <p:grpSp>
        <p:nvGrpSpPr>
          <p:cNvPr id="15" name="Google Shape;1589;p46">
            <a:extLst>
              <a:ext uri="{FF2B5EF4-FFF2-40B4-BE49-F238E27FC236}">
                <a16:creationId xmlns:a16="http://schemas.microsoft.com/office/drawing/2014/main" xmlns="" id="{C72C13C2-D087-44A2-BE3F-B3AC49BFAD28}"/>
              </a:ext>
            </a:extLst>
          </p:cNvPr>
          <p:cNvGrpSpPr/>
          <p:nvPr/>
        </p:nvGrpSpPr>
        <p:grpSpPr>
          <a:xfrm>
            <a:off x="6474626" y="1144154"/>
            <a:ext cx="1777938" cy="322983"/>
            <a:chOff x="6336019" y="3733725"/>
            <a:chExt cx="2566206" cy="351310"/>
          </a:xfrm>
          <a:solidFill>
            <a:srgbClr val="48FFD5"/>
          </a:solidFill>
        </p:grpSpPr>
        <p:sp>
          <p:nvSpPr>
            <p:cNvPr id="16" name="Google Shape;1590;p46">
              <a:extLst>
                <a:ext uri="{FF2B5EF4-FFF2-40B4-BE49-F238E27FC236}">
                  <a16:creationId xmlns:a16="http://schemas.microsoft.com/office/drawing/2014/main" xmlns="" id="{E4F1EB22-CD51-49D1-98B9-87F1D9EF0F21}"/>
                </a:ext>
              </a:extLst>
            </p:cNvPr>
            <p:cNvSpPr/>
            <p:nvPr/>
          </p:nvSpPr>
          <p:spPr>
            <a:xfrm>
              <a:off x="6336019" y="3733735"/>
              <a:ext cx="1881300" cy="351300"/>
            </a:xfrm>
            <a:prstGeom prst="homePlate">
              <a:avLst>
                <a:gd name="adj" fmla="val 50000"/>
              </a:avLst>
            </a:prstGeom>
            <a:grpFill/>
            <a:ln>
              <a:noFill/>
            </a:ln>
          </p:spPr>
          <p:txBody>
            <a:bodyPr spcFirstLastPara="1" wrap="square" lIns="91425" tIns="91425" rIns="91425" bIns="91425" anchor="ctr" anchorCtr="0">
              <a:noAutofit/>
            </a:bodyPr>
            <a:lstStyle/>
            <a:p>
              <a:pPr algn="ctr"/>
              <a:r>
                <a:rPr lang="en-US" sz="1500" b="1" dirty="0">
                  <a:latin typeface="Roboto Black" panose="02000000000000000000" pitchFamily="2" charset="0"/>
                  <a:ea typeface="Roboto Black" panose="02000000000000000000" pitchFamily="2" charset="0"/>
                </a:rPr>
                <a:t>Mac</a:t>
              </a:r>
              <a:endParaRPr sz="1500" b="1" dirty="0">
                <a:latin typeface="Roboto Black" panose="02000000000000000000" pitchFamily="2" charset="0"/>
                <a:ea typeface="Roboto Black" panose="02000000000000000000" pitchFamily="2" charset="0"/>
              </a:endParaRPr>
            </a:p>
          </p:txBody>
        </p:sp>
        <p:sp>
          <p:nvSpPr>
            <p:cNvPr id="17" name="Google Shape;1591;p46">
              <a:extLst>
                <a:ext uri="{FF2B5EF4-FFF2-40B4-BE49-F238E27FC236}">
                  <a16:creationId xmlns:a16="http://schemas.microsoft.com/office/drawing/2014/main" xmlns="" id="{3D4D182B-4777-4EBB-9CAB-A6D54198EF10}"/>
                </a:ext>
              </a:extLst>
            </p:cNvPr>
            <p:cNvSpPr/>
            <p:nvPr/>
          </p:nvSpPr>
          <p:spPr>
            <a:xfrm>
              <a:off x="8098525" y="3733725"/>
              <a:ext cx="346500" cy="351300"/>
            </a:xfrm>
            <a:prstGeom prst="chevron">
              <a:avLst>
                <a:gd name="adj" fmla="val 50000"/>
              </a:avLst>
            </a:prstGeom>
            <a:grpFill/>
            <a:ln>
              <a:noFill/>
            </a:ln>
          </p:spPr>
          <p:txBody>
            <a:bodyPr spcFirstLastPara="1" wrap="square" lIns="91425" tIns="91425" rIns="91425" bIns="91425" anchor="ctr" anchorCtr="0">
              <a:noAutofit/>
            </a:bodyPr>
            <a:lstStyle/>
            <a:p>
              <a:endParaRPr/>
            </a:p>
          </p:txBody>
        </p:sp>
        <p:sp>
          <p:nvSpPr>
            <p:cNvPr id="18" name="Google Shape;1592;p46">
              <a:extLst>
                <a:ext uri="{FF2B5EF4-FFF2-40B4-BE49-F238E27FC236}">
                  <a16:creationId xmlns:a16="http://schemas.microsoft.com/office/drawing/2014/main" xmlns="" id="{654CC69F-2E2D-4AED-9FF4-3DF78A3F9255}"/>
                </a:ext>
              </a:extLst>
            </p:cNvPr>
            <p:cNvSpPr/>
            <p:nvPr/>
          </p:nvSpPr>
          <p:spPr>
            <a:xfrm>
              <a:off x="8327125" y="3733725"/>
              <a:ext cx="346500" cy="351300"/>
            </a:xfrm>
            <a:prstGeom prst="chevron">
              <a:avLst>
                <a:gd name="adj" fmla="val 50000"/>
              </a:avLst>
            </a:prstGeom>
            <a:grpFill/>
            <a:ln>
              <a:noFill/>
            </a:ln>
          </p:spPr>
          <p:txBody>
            <a:bodyPr spcFirstLastPara="1" wrap="square" lIns="91425" tIns="91425" rIns="91425" bIns="91425" anchor="ctr" anchorCtr="0">
              <a:noAutofit/>
            </a:bodyPr>
            <a:lstStyle/>
            <a:p>
              <a:endParaRPr/>
            </a:p>
          </p:txBody>
        </p:sp>
        <p:sp>
          <p:nvSpPr>
            <p:cNvPr id="19" name="Google Shape;1593;p46">
              <a:extLst>
                <a:ext uri="{FF2B5EF4-FFF2-40B4-BE49-F238E27FC236}">
                  <a16:creationId xmlns:a16="http://schemas.microsoft.com/office/drawing/2014/main" xmlns="" id="{3EA6882B-6B91-4B78-8785-CC3C3D12D656}"/>
                </a:ext>
              </a:extLst>
            </p:cNvPr>
            <p:cNvSpPr/>
            <p:nvPr/>
          </p:nvSpPr>
          <p:spPr>
            <a:xfrm>
              <a:off x="8555725" y="3733725"/>
              <a:ext cx="346500" cy="351300"/>
            </a:xfrm>
            <a:prstGeom prst="chevron">
              <a:avLst>
                <a:gd name="adj" fmla="val 50000"/>
              </a:avLst>
            </a:prstGeom>
            <a:grpFill/>
            <a:ln>
              <a:noFill/>
            </a:ln>
          </p:spPr>
          <p:txBody>
            <a:bodyPr spcFirstLastPara="1" wrap="square" lIns="91425" tIns="91425" rIns="91425" bIns="91425" anchor="ctr" anchorCtr="0">
              <a:noAutofit/>
            </a:bodyPr>
            <a:lstStyle/>
            <a:p>
              <a:endParaRPr/>
            </a:p>
          </p:txBody>
        </p:sp>
      </p:grpSp>
      <p:grpSp>
        <p:nvGrpSpPr>
          <p:cNvPr id="20" name="Google Shape;1594;p46">
            <a:extLst>
              <a:ext uri="{FF2B5EF4-FFF2-40B4-BE49-F238E27FC236}">
                <a16:creationId xmlns:a16="http://schemas.microsoft.com/office/drawing/2014/main" xmlns="" id="{B66A2785-D4DE-4456-A094-B4FAEE67BE4D}"/>
              </a:ext>
            </a:extLst>
          </p:cNvPr>
          <p:cNvGrpSpPr/>
          <p:nvPr/>
        </p:nvGrpSpPr>
        <p:grpSpPr>
          <a:xfrm>
            <a:off x="1158807" y="1898298"/>
            <a:ext cx="1456294" cy="323897"/>
            <a:chOff x="4404545" y="3301592"/>
            <a:chExt cx="782403" cy="129272"/>
          </a:xfrm>
          <a:solidFill>
            <a:srgbClr val="48FFD5"/>
          </a:solidFill>
        </p:grpSpPr>
        <p:sp>
          <p:nvSpPr>
            <p:cNvPr id="21" name="Google Shape;1595;p46">
              <a:extLst>
                <a:ext uri="{FF2B5EF4-FFF2-40B4-BE49-F238E27FC236}">
                  <a16:creationId xmlns:a16="http://schemas.microsoft.com/office/drawing/2014/main" xmlns="" id="{4BE5D25F-FEE9-4122-A83C-C8B764884985}"/>
                </a:ext>
              </a:extLst>
            </p:cNvPr>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grpFill/>
            <a:ln>
              <a:solidFill>
                <a:srgbClr val="4472C4"/>
              </a:solidFill>
            </a:ln>
          </p:spPr>
          <p:txBody>
            <a:bodyPr spcFirstLastPara="1" wrap="square" lIns="91425" tIns="91425" rIns="91425" bIns="91425" anchor="ctr" anchorCtr="0">
              <a:noAutofit/>
            </a:bodyPr>
            <a:lstStyle/>
            <a:p>
              <a:r>
                <a:rPr lang="en-US" dirty="0">
                  <a:solidFill>
                    <a:schemeClr val="bg1"/>
                  </a:solidFill>
                  <a:latin typeface="+mj-lt"/>
                </a:rPr>
                <a:t>       </a:t>
              </a:r>
              <a:r>
                <a:rPr lang="en-US" b="1" dirty="0" err="1">
                  <a:latin typeface="+mj-lt"/>
                </a:rPr>
                <a:t>Giá</a:t>
              </a:r>
              <a:r>
                <a:rPr lang="en-US" b="1" dirty="0">
                  <a:latin typeface="+mj-lt"/>
                </a:rPr>
                <a:t> </a:t>
              </a:r>
              <a:r>
                <a:rPr lang="en-US" b="1" dirty="0" err="1">
                  <a:latin typeface="+mj-lt"/>
                </a:rPr>
                <a:t>thành</a:t>
              </a:r>
              <a:endParaRPr b="1" dirty="0">
                <a:latin typeface="+mj-lt"/>
              </a:endParaRPr>
            </a:p>
          </p:txBody>
        </p:sp>
        <p:sp>
          <p:nvSpPr>
            <p:cNvPr id="22" name="Google Shape;1596;p46">
              <a:extLst>
                <a:ext uri="{FF2B5EF4-FFF2-40B4-BE49-F238E27FC236}">
                  <a16:creationId xmlns:a16="http://schemas.microsoft.com/office/drawing/2014/main" xmlns="" id="{764ADCDE-4FB3-4021-9347-BA96F2359096}"/>
                </a:ext>
              </a:extLst>
            </p:cNvPr>
            <p:cNvSpPr/>
            <p:nvPr/>
          </p:nvSpPr>
          <p:spPr>
            <a:xfrm>
              <a:off x="4416034" y="3308320"/>
              <a:ext cx="120286" cy="11572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0E2A47"/>
            </a:solidFill>
            <a:ln>
              <a:solidFill>
                <a:srgbClr val="4472C4"/>
              </a:solidFill>
            </a:ln>
          </p:spPr>
          <p:txBody>
            <a:bodyPr spcFirstLastPara="1" wrap="square" lIns="91425" tIns="91425" rIns="91425" bIns="91425" anchor="ctr" anchorCtr="0">
              <a:noAutofit/>
            </a:bodyPr>
            <a:lstStyle/>
            <a:p>
              <a:endParaRPr/>
            </a:p>
          </p:txBody>
        </p:sp>
      </p:grpSp>
      <p:grpSp>
        <p:nvGrpSpPr>
          <p:cNvPr id="23" name="Google Shape;1594;p46">
            <a:extLst>
              <a:ext uri="{FF2B5EF4-FFF2-40B4-BE49-F238E27FC236}">
                <a16:creationId xmlns:a16="http://schemas.microsoft.com/office/drawing/2014/main" xmlns="" id="{6C16D23F-389E-4E01-9713-2C4EE4ED4020}"/>
              </a:ext>
            </a:extLst>
          </p:cNvPr>
          <p:cNvGrpSpPr/>
          <p:nvPr/>
        </p:nvGrpSpPr>
        <p:grpSpPr>
          <a:xfrm>
            <a:off x="1158807" y="2437525"/>
            <a:ext cx="1456294" cy="323897"/>
            <a:chOff x="4404545" y="3301592"/>
            <a:chExt cx="782403" cy="129272"/>
          </a:xfrm>
          <a:solidFill>
            <a:srgbClr val="48FFD5"/>
          </a:solidFill>
        </p:grpSpPr>
        <p:sp>
          <p:nvSpPr>
            <p:cNvPr id="24" name="Google Shape;1595;p46">
              <a:extLst>
                <a:ext uri="{FF2B5EF4-FFF2-40B4-BE49-F238E27FC236}">
                  <a16:creationId xmlns:a16="http://schemas.microsoft.com/office/drawing/2014/main" xmlns="" id="{546A5FC2-7130-48FF-BC82-88860C5BAC40}"/>
                </a:ext>
              </a:extLst>
            </p:cNvPr>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grpFill/>
            <a:ln>
              <a:solidFill>
                <a:srgbClr val="4472C4"/>
              </a:solidFill>
            </a:ln>
          </p:spPr>
          <p:txBody>
            <a:bodyPr spcFirstLastPara="1" wrap="square" lIns="91425" tIns="91425" rIns="91425" bIns="91425" anchor="ctr" anchorCtr="0">
              <a:noAutofit/>
            </a:bodyPr>
            <a:lstStyle/>
            <a:p>
              <a:r>
                <a:rPr lang="en-US" b="1" dirty="0"/>
                <a:t>       </a:t>
              </a:r>
              <a:r>
                <a:rPr lang="en-US" b="1" dirty="0" err="1"/>
                <a:t>Thể</a:t>
              </a:r>
              <a:r>
                <a:rPr lang="en-US" b="1" dirty="0"/>
                <a:t> </a:t>
              </a:r>
              <a:r>
                <a:rPr lang="en-US" b="1" dirty="0" err="1"/>
                <a:t>loại</a:t>
              </a:r>
              <a:endParaRPr b="1" dirty="0"/>
            </a:p>
          </p:txBody>
        </p:sp>
        <p:sp>
          <p:nvSpPr>
            <p:cNvPr id="25" name="Google Shape;1596;p46">
              <a:extLst>
                <a:ext uri="{FF2B5EF4-FFF2-40B4-BE49-F238E27FC236}">
                  <a16:creationId xmlns:a16="http://schemas.microsoft.com/office/drawing/2014/main" xmlns="" id="{02040D2A-A03A-4B19-B9A0-DA27807EAB78}"/>
                </a:ext>
              </a:extLst>
            </p:cNvPr>
            <p:cNvSpPr/>
            <p:nvPr/>
          </p:nvSpPr>
          <p:spPr>
            <a:xfrm>
              <a:off x="4416034" y="3308320"/>
              <a:ext cx="120286" cy="11572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0E2A47"/>
            </a:solidFill>
            <a:ln>
              <a:solidFill>
                <a:srgbClr val="4472C4"/>
              </a:solidFill>
            </a:ln>
          </p:spPr>
          <p:txBody>
            <a:bodyPr spcFirstLastPara="1" wrap="square" lIns="91425" tIns="91425" rIns="91425" bIns="91425" anchor="ctr" anchorCtr="0">
              <a:noAutofit/>
            </a:bodyPr>
            <a:lstStyle/>
            <a:p>
              <a:endParaRPr/>
            </a:p>
          </p:txBody>
        </p:sp>
      </p:grpSp>
      <p:grpSp>
        <p:nvGrpSpPr>
          <p:cNvPr id="26" name="Google Shape;1594;p46">
            <a:extLst>
              <a:ext uri="{FF2B5EF4-FFF2-40B4-BE49-F238E27FC236}">
                <a16:creationId xmlns:a16="http://schemas.microsoft.com/office/drawing/2014/main" xmlns="" id="{E0130150-2BC7-4D76-AE9C-56FC1211C33D}"/>
              </a:ext>
            </a:extLst>
          </p:cNvPr>
          <p:cNvGrpSpPr/>
          <p:nvPr/>
        </p:nvGrpSpPr>
        <p:grpSpPr>
          <a:xfrm>
            <a:off x="1158809" y="2947636"/>
            <a:ext cx="1456294" cy="323897"/>
            <a:chOff x="4404545" y="3301592"/>
            <a:chExt cx="782403" cy="129272"/>
          </a:xfrm>
          <a:solidFill>
            <a:srgbClr val="48FFD5"/>
          </a:solidFill>
        </p:grpSpPr>
        <p:sp>
          <p:nvSpPr>
            <p:cNvPr id="27" name="Google Shape;1595;p46">
              <a:extLst>
                <a:ext uri="{FF2B5EF4-FFF2-40B4-BE49-F238E27FC236}">
                  <a16:creationId xmlns:a16="http://schemas.microsoft.com/office/drawing/2014/main" xmlns="" id="{D0827474-3FDF-407A-9886-5FD15C83BFBB}"/>
                </a:ext>
              </a:extLst>
            </p:cNvPr>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grpFill/>
            <a:ln>
              <a:solidFill>
                <a:srgbClr val="4472C4"/>
              </a:solidFill>
            </a:ln>
          </p:spPr>
          <p:txBody>
            <a:bodyPr spcFirstLastPara="1" wrap="square" lIns="91425" tIns="91425" rIns="91425" bIns="91425" anchor="ctr" anchorCtr="0">
              <a:noAutofit/>
            </a:bodyPr>
            <a:lstStyle/>
            <a:p>
              <a:r>
                <a:rPr lang="en-US" b="1" dirty="0"/>
                <a:t>       </a:t>
              </a:r>
              <a:r>
                <a:rPr lang="en-US" b="1" dirty="0" err="1"/>
                <a:t>Hiệu</a:t>
              </a:r>
              <a:r>
                <a:rPr lang="en-US" b="1" dirty="0"/>
                <a:t> </a:t>
              </a:r>
              <a:r>
                <a:rPr lang="en-US" b="1" dirty="0" err="1"/>
                <a:t>suất</a:t>
              </a:r>
              <a:endParaRPr b="1" dirty="0"/>
            </a:p>
          </p:txBody>
        </p:sp>
        <p:sp>
          <p:nvSpPr>
            <p:cNvPr id="28" name="Google Shape;1596;p46">
              <a:extLst>
                <a:ext uri="{FF2B5EF4-FFF2-40B4-BE49-F238E27FC236}">
                  <a16:creationId xmlns:a16="http://schemas.microsoft.com/office/drawing/2014/main" xmlns="" id="{193DBE81-905B-48AA-8F05-8B24CB288A65}"/>
                </a:ext>
              </a:extLst>
            </p:cNvPr>
            <p:cNvSpPr/>
            <p:nvPr/>
          </p:nvSpPr>
          <p:spPr>
            <a:xfrm>
              <a:off x="4416034" y="3308320"/>
              <a:ext cx="120286" cy="11572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0E2A47"/>
            </a:solidFill>
            <a:ln>
              <a:solidFill>
                <a:srgbClr val="4472C4"/>
              </a:solidFill>
            </a:ln>
          </p:spPr>
          <p:txBody>
            <a:bodyPr spcFirstLastPara="1" wrap="square" lIns="91425" tIns="91425" rIns="91425" bIns="91425" anchor="ctr" anchorCtr="0">
              <a:noAutofit/>
            </a:bodyPr>
            <a:lstStyle/>
            <a:p>
              <a:endParaRPr/>
            </a:p>
          </p:txBody>
        </p:sp>
      </p:grpSp>
      <p:grpSp>
        <p:nvGrpSpPr>
          <p:cNvPr id="29" name="Google Shape;1594;p46">
            <a:extLst>
              <a:ext uri="{FF2B5EF4-FFF2-40B4-BE49-F238E27FC236}">
                <a16:creationId xmlns:a16="http://schemas.microsoft.com/office/drawing/2014/main" xmlns="" id="{B663EDF6-D993-4592-A20C-4367C68507B3}"/>
              </a:ext>
            </a:extLst>
          </p:cNvPr>
          <p:cNvGrpSpPr/>
          <p:nvPr/>
        </p:nvGrpSpPr>
        <p:grpSpPr>
          <a:xfrm>
            <a:off x="1154982" y="3773431"/>
            <a:ext cx="1456294" cy="323897"/>
            <a:chOff x="4404545" y="3301592"/>
            <a:chExt cx="782403" cy="129272"/>
          </a:xfrm>
          <a:solidFill>
            <a:srgbClr val="48FFD5"/>
          </a:solidFill>
        </p:grpSpPr>
        <p:sp>
          <p:nvSpPr>
            <p:cNvPr id="30" name="Google Shape;1595;p46">
              <a:extLst>
                <a:ext uri="{FF2B5EF4-FFF2-40B4-BE49-F238E27FC236}">
                  <a16:creationId xmlns:a16="http://schemas.microsoft.com/office/drawing/2014/main" xmlns="" id="{802AA59A-4FB8-4944-8A94-81FB004FB071}"/>
                </a:ext>
              </a:extLst>
            </p:cNvPr>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grpFill/>
            <a:ln>
              <a:solidFill>
                <a:srgbClr val="4472C4"/>
              </a:solidFill>
            </a:ln>
          </p:spPr>
          <p:txBody>
            <a:bodyPr spcFirstLastPara="1" wrap="square" lIns="91425" tIns="91425" rIns="91425" bIns="91425" anchor="ctr" anchorCtr="0">
              <a:noAutofit/>
            </a:bodyPr>
            <a:lstStyle/>
            <a:p>
              <a:r>
                <a:rPr lang="en-US" b="1" dirty="0"/>
                <a:t>       </a:t>
              </a:r>
              <a:r>
                <a:rPr lang="en-US" b="1" dirty="0" err="1"/>
                <a:t>Bảo</a:t>
              </a:r>
              <a:r>
                <a:rPr lang="en-US" b="1" dirty="0"/>
                <a:t> </a:t>
              </a:r>
              <a:r>
                <a:rPr lang="en-US" b="1" dirty="0" err="1"/>
                <a:t>mật</a:t>
              </a:r>
              <a:endParaRPr b="1" dirty="0"/>
            </a:p>
          </p:txBody>
        </p:sp>
        <p:sp>
          <p:nvSpPr>
            <p:cNvPr id="31" name="Google Shape;1596;p46">
              <a:extLst>
                <a:ext uri="{FF2B5EF4-FFF2-40B4-BE49-F238E27FC236}">
                  <a16:creationId xmlns:a16="http://schemas.microsoft.com/office/drawing/2014/main" xmlns="" id="{25A0DAB7-6AF7-4EA4-9FD8-071835785116}"/>
                </a:ext>
              </a:extLst>
            </p:cNvPr>
            <p:cNvSpPr/>
            <p:nvPr/>
          </p:nvSpPr>
          <p:spPr>
            <a:xfrm>
              <a:off x="4416034" y="3308320"/>
              <a:ext cx="120286" cy="11572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0E2A47"/>
            </a:solidFill>
            <a:ln>
              <a:solidFill>
                <a:srgbClr val="4472C4"/>
              </a:solidFill>
            </a:ln>
          </p:spPr>
          <p:txBody>
            <a:bodyPr spcFirstLastPara="1" wrap="square" lIns="91425" tIns="91425" rIns="91425" bIns="91425" anchor="ctr" anchorCtr="0">
              <a:noAutofit/>
            </a:bodyPr>
            <a:lstStyle/>
            <a:p>
              <a:endParaRPr/>
            </a:p>
          </p:txBody>
        </p:sp>
      </p:grpSp>
      <p:grpSp>
        <p:nvGrpSpPr>
          <p:cNvPr id="39" name="Google Shape;5850;p52">
            <a:extLst>
              <a:ext uri="{FF2B5EF4-FFF2-40B4-BE49-F238E27FC236}">
                <a16:creationId xmlns:a16="http://schemas.microsoft.com/office/drawing/2014/main" xmlns="" id="{B3DA12E0-65C9-438A-B6A5-77377FD9E90D}"/>
              </a:ext>
            </a:extLst>
          </p:cNvPr>
          <p:cNvGrpSpPr/>
          <p:nvPr/>
        </p:nvGrpSpPr>
        <p:grpSpPr>
          <a:xfrm>
            <a:off x="450648" y="1740326"/>
            <a:ext cx="363511" cy="406474"/>
            <a:chOff x="3300325" y="249875"/>
            <a:chExt cx="433725" cy="480900"/>
          </a:xfrm>
          <a:solidFill>
            <a:srgbClr val="48FFD5"/>
          </a:solidFill>
        </p:grpSpPr>
        <p:sp>
          <p:nvSpPr>
            <p:cNvPr id="40" name="Google Shape;5851;p52">
              <a:extLst>
                <a:ext uri="{FF2B5EF4-FFF2-40B4-BE49-F238E27FC236}">
                  <a16:creationId xmlns:a16="http://schemas.microsoft.com/office/drawing/2014/main" xmlns="" id="{E929005E-8EE5-4D45-BD9E-BD4422DFE5CE}"/>
                </a:ext>
              </a:extLst>
            </p:cNvPr>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grpFill/>
            <a:ln>
              <a:solidFill>
                <a:srgbClr val="0E2A47"/>
              </a:solidFill>
            </a:ln>
          </p:spPr>
          <p:txBody>
            <a:bodyPr spcFirstLastPara="1" wrap="square" lIns="91425" tIns="91425" rIns="91425" bIns="91425" anchor="ctr" anchorCtr="0">
              <a:noAutofit/>
            </a:bodyPr>
            <a:lstStyle/>
            <a:p>
              <a:endParaRPr>
                <a:solidFill>
                  <a:srgbClr val="435D74"/>
                </a:solidFill>
              </a:endParaRPr>
            </a:p>
          </p:txBody>
        </p:sp>
        <p:sp>
          <p:nvSpPr>
            <p:cNvPr id="41" name="Google Shape;5852;p52">
              <a:extLst>
                <a:ext uri="{FF2B5EF4-FFF2-40B4-BE49-F238E27FC236}">
                  <a16:creationId xmlns:a16="http://schemas.microsoft.com/office/drawing/2014/main" xmlns="" id="{C237D0F3-BF43-4FB7-994A-7373DB5AE75B}"/>
                </a:ext>
              </a:extLst>
            </p:cNvPr>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grpFill/>
            <a:ln>
              <a:solidFill>
                <a:srgbClr val="0E2A47"/>
              </a:solidFill>
            </a:ln>
          </p:spPr>
          <p:txBody>
            <a:bodyPr spcFirstLastPara="1" wrap="square" lIns="91425" tIns="91425" rIns="91425" bIns="91425" anchor="ctr" anchorCtr="0">
              <a:noAutofit/>
            </a:bodyPr>
            <a:lstStyle/>
            <a:p>
              <a:endParaRPr>
                <a:solidFill>
                  <a:srgbClr val="435D74"/>
                </a:solidFill>
              </a:endParaRPr>
            </a:p>
          </p:txBody>
        </p:sp>
        <p:sp>
          <p:nvSpPr>
            <p:cNvPr id="42" name="Google Shape;5853;p52">
              <a:extLst>
                <a:ext uri="{FF2B5EF4-FFF2-40B4-BE49-F238E27FC236}">
                  <a16:creationId xmlns:a16="http://schemas.microsoft.com/office/drawing/2014/main" xmlns="" id="{F8A6AC36-0BF1-49BF-B8A2-A1EA0BF74DE4}"/>
                </a:ext>
              </a:extLst>
            </p:cNvPr>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grpFill/>
            <a:ln>
              <a:solidFill>
                <a:srgbClr val="0E2A47"/>
              </a:solidFill>
            </a:ln>
          </p:spPr>
          <p:txBody>
            <a:bodyPr spcFirstLastPara="1" wrap="square" lIns="91425" tIns="91425" rIns="91425" bIns="91425" anchor="ctr" anchorCtr="0">
              <a:noAutofit/>
            </a:bodyPr>
            <a:lstStyle/>
            <a:p>
              <a:endParaRPr>
                <a:solidFill>
                  <a:srgbClr val="435D74"/>
                </a:solidFill>
              </a:endParaRPr>
            </a:p>
          </p:txBody>
        </p:sp>
        <p:sp>
          <p:nvSpPr>
            <p:cNvPr id="43" name="Google Shape;5854;p52">
              <a:extLst>
                <a:ext uri="{FF2B5EF4-FFF2-40B4-BE49-F238E27FC236}">
                  <a16:creationId xmlns:a16="http://schemas.microsoft.com/office/drawing/2014/main" xmlns="" id="{8F5BFC3D-3FC5-4529-BB23-20C6170D1C55}"/>
                </a:ext>
              </a:extLst>
            </p:cNvPr>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grpFill/>
            <a:ln>
              <a:solidFill>
                <a:srgbClr val="0E2A47"/>
              </a:solidFill>
            </a:ln>
          </p:spPr>
          <p:txBody>
            <a:bodyPr spcFirstLastPara="1" wrap="square" lIns="91425" tIns="91425" rIns="91425" bIns="91425" anchor="ctr" anchorCtr="0">
              <a:noAutofit/>
            </a:bodyPr>
            <a:lstStyle/>
            <a:p>
              <a:endParaRPr>
                <a:solidFill>
                  <a:srgbClr val="435D74"/>
                </a:solidFill>
              </a:endParaRPr>
            </a:p>
          </p:txBody>
        </p:sp>
        <p:sp>
          <p:nvSpPr>
            <p:cNvPr id="44" name="Google Shape;5855;p52">
              <a:extLst>
                <a:ext uri="{FF2B5EF4-FFF2-40B4-BE49-F238E27FC236}">
                  <a16:creationId xmlns:a16="http://schemas.microsoft.com/office/drawing/2014/main" xmlns="" id="{7BDBD51F-622E-433B-B4FB-8F64801EA24B}"/>
                </a:ext>
              </a:extLst>
            </p:cNvPr>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grpFill/>
            <a:ln>
              <a:solidFill>
                <a:srgbClr val="0E2A47"/>
              </a:solidFill>
            </a:ln>
          </p:spPr>
          <p:txBody>
            <a:bodyPr spcFirstLastPara="1" wrap="square" lIns="91425" tIns="91425" rIns="91425" bIns="91425" anchor="ctr" anchorCtr="0">
              <a:noAutofit/>
            </a:bodyPr>
            <a:lstStyle/>
            <a:p>
              <a:endParaRPr>
                <a:solidFill>
                  <a:srgbClr val="435D74"/>
                </a:solidFill>
              </a:endParaRPr>
            </a:p>
          </p:txBody>
        </p:sp>
        <p:sp>
          <p:nvSpPr>
            <p:cNvPr id="45" name="Google Shape;5856;p52">
              <a:extLst>
                <a:ext uri="{FF2B5EF4-FFF2-40B4-BE49-F238E27FC236}">
                  <a16:creationId xmlns:a16="http://schemas.microsoft.com/office/drawing/2014/main" xmlns="" id="{16AA87FB-FB87-4034-BB2C-CDFDCF5426DB}"/>
                </a:ext>
              </a:extLst>
            </p:cNvPr>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grpFill/>
            <a:ln>
              <a:solidFill>
                <a:srgbClr val="0E2A47"/>
              </a:solidFill>
            </a:ln>
          </p:spPr>
          <p:txBody>
            <a:bodyPr spcFirstLastPara="1" wrap="square" lIns="91425" tIns="91425" rIns="91425" bIns="91425" anchor="ctr" anchorCtr="0">
              <a:noAutofit/>
            </a:bodyPr>
            <a:lstStyle/>
            <a:p>
              <a:endParaRPr>
                <a:solidFill>
                  <a:srgbClr val="435D74"/>
                </a:solidFill>
              </a:endParaRPr>
            </a:p>
          </p:txBody>
        </p:sp>
      </p:grpSp>
      <p:grpSp>
        <p:nvGrpSpPr>
          <p:cNvPr id="46" name="Google Shape;6136;p52">
            <a:extLst>
              <a:ext uri="{FF2B5EF4-FFF2-40B4-BE49-F238E27FC236}">
                <a16:creationId xmlns:a16="http://schemas.microsoft.com/office/drawing/2014/main" xmlns="" id="{4B7281AE-DC1C-43B5-B7C3-48CAD0087964}"/>
              </a:ext>
            </a:extLst>
          </p:cNvPr>
          <p:cNvGrpSpPr/>
          <p:nvPr/>
        </p:nvGrpSpPr>
        <p:grpSpPr>
          <a:xfrm>
            <a:off x="379699" y="3383812"/>
            <a:ext cx="434460" cy="406475"/>
            <a:chOff x="5049725" y="3806450"/>
            <a:chExt cx="481825" cy="481825"/>
          </a:xfrm>
          <a:solidFill>
            <a:srgbClr val="48FFD5"/>
          </a:solidFill>
        </p:grpSpPr>
        <p:sp>
          <p:nvSpPr>
            <p:cNvPr id="47" name="Google Shape;6137;p52">
              <a:extLst>
                <a:ext uri="{FF2B5EF4-FFF2-40B4-BE49-F238E27FC236}">
                  <a16:creationId xmlns:a16="http://schemas.microsoft.com/office/drawing/2014/main" xmlns="" id="{A62F6B46-D2D0-4E44-9BFA-D67DFCDBAAAF}"/>
                </a:ext>
              </a:extLst>
            </p:cNvPr>
            <p:cNvSpPr/>
            <p:nvPr/>
          </p:nvSpPr>
          <p:spPr>
            <a:xfrm>
              <a:off x="536115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grpFill/>
            <a:ln>
              <a:solidFill>
                <a:srgbClr val="0E2A47"/>
              </a:solidFill>
            </a:ln>
          </p:spPr>
          <p:txBody>
            <a:bodyPr spcFirstLastPara="1" wrap="square" lIns="91425" tIns="91425" rIns="91425" bIns="91425" anchor="ctr" anchorCtr="0">
              <a:noAutofit/>
            </a:bodyPr>
            <a:lstStyle/>
            <a:p>
              <a:endParaRPr>
                <a:solidFill>
                  <a:srgbClr val="435D74"/>
                </a:solidFill>
              </a:endParaRPr>
            </a:p>
          </p:txBody>
        </p:sp>
        <p:sp>
          <p:nvSpPr>
            <p:cNvPr id="48" name="Google Shape;6138;p52">
              <a:extLst>
                <a:ext uri="{FF2B5EF4-FFF2-40B4-BE49-F238E27FC236}">
                  <a16:creationId xmlns:a16="http://schemas.microsoft.com/office/drawing/2014/main" xmlns="" id="{7B8452B5-E029-45F4-A449-FBA2E4231963}"/>
                </a:ext>
              </a:extLst>
            </p:cNvPr>
            <p:cNvSpPr/>
            <p:nvPr/>
          </p:nvSpPr>
          <p:spPr>
            <a:xfrm>
              <a:off x="519177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grpFill/>
            <a:ln>
              <a:solidFill>
                <a:srgbClr val="0E2A47"/>
              </a:solidFill>
            </a:ln>
          </p:spPr>
          <p:txBody>
            <a:bodyPr spcFirstLastPara="1" wrap="square" lIns="91425" tIns="91425" rIns="91425" bIns="91425" anchor="ctr" anchorCtr="0">
              <a:noAutofit/>
            </a:bodyPr>
            <a:lstStyle/>
            <a:p>
              <a:endParaRPr>
                <a:solidFill>
                  <a:srgbClr val="435D74"/>
                </a:solidFill>
              </a:endParaRPr>
            </a:p>
          </p:txBody>
        </p:sp>
        <p:sp>
          <p:nvSpPr>
            <p:cNvPr id="49" name="Google Shape;6139;p52">
              <a:extLst>
                <a:ext uri="{FF2B5EF4-FFF2-40B4-BE49-F238E27FC236}">
                  <a16:creationId xmlns:a16="http://schemas.microsoft.com/office/drawing/2014/main" xmlns="" id="{AB0D919E-8BE5-4867-9BA1-63A7680B6D25}"/>
                </a:ext>
              </a:extLst>
            </p:cNvPr>
            <p:cNvSpPr/>
            <p:nvPr/>
          </p:nvSpPr>
          <p:spPr>
            <a:xfrm>
              <a:off x="504972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grpFill/>
            <a:ln>
              <a:solidFill>
                <a:srgbClr val="0E2A47"/>
              </a:solidFill>
            </a:ln>
          </p:spPr>
          <p:txBody>
            <a:bodyPr spcFirstLastPara="1" wrap="square" lIns="91425" tIns="91425" rIns="91425" bIns="91425" anchor="ctr" anchorCtr="0">
              <a:noAutofit/>
            </a:bodyPr>
            <a:lstStyle/>
            <a:p>
              <a:endParaRPr>
                <a:solidFill>
                  <a:srgbClr val="435D74"/>
                </a:solidFill>
              </a:endParaRPr>
            </a:p>
          </p:txBody>
        </p:sp>
      </p:grpSp>
      <p:grpSp>
        <p:nvGrpSpPr>
          <p:cNvPr id="50" name="Google Shape;1594;p46">
            <a:extLst>
              <a:ext uri="{FF2B5EF4-FFF2-40B4-BE49-F238E27FC236}">
                <a16:creationId xmlns:a16="http://schemas.microsoft.com/office/drawing/2014/main" xmlns="" id="{52009CF5-1106-468E-B02C-C8751F0249E1}"/>
              </a:ext>
            </a:extLst>
          </p:cNvPr>
          <p:cNvGrpSpPr/>
          <p:nvPr/>
        </p:nvGrpSpPr>
        <p:grpSpPr>
          <a:xfrm>
            <a:off x="3987007" y="1898298"/>
            <a:ext cx="1456294" cy="323897"/>
            <a:chOff x="4404545" y="3301592"/>
            <a:chExt cx="782403" cy="129272"/>
          </a:xfrm>
          <a:solidFill>
            <a:srgbClr val="48FFD5"/>
          </a:solidFill>
        </p:grpSpPr>
        <p:sp>
          <p:nvSpPr>
            <p:cNvPr id="51" name="Google Shape;1595;p46">
              <a:extLst>
                <a:ext uri="{FF2B5EF4-FFF2-40B4-BE49-F238E27FC236}">
                  <a16:creationId xmlns:a16="http://schemas.microsoft.com/office/drawing/2014/main" xmlns="" id="{54DF023C-10D3-4BFB-9DEC-CCAC1BAEA84C}"/>
                </a:ext>
              </a:extLst>
            </p:cNvPr>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grpFill/>
            <a:ln>
              <a:solidFill>
                <a:srgbClr val="4472C4"/>
              </a:solidFill>
            </a:ln>
          </p:spPr>
          <p:txBody>
            <a:bodyPr spcFirstLastPara="1" wrap="square" lIns="91425" tIns="91425" rIns="91425" bIns="91425" anchor="ctr" anchorCtr="0">
              <a:noAutofit/>
            </a:bodyPr>
            <a:lstStyle/>
            <a:p>
              <a:r>
                <a:rPr lang="en-US" dirty="0">
                  <a:latin typeface="+mj-lt"/>
                </a:rPr>
                <a:t>       </a:t>
              </a:r>
              <a:r>
                <a:rPr lang="en-US" b="1" dirty="0" err="1">
                  <a:latin typeface="+mj-lt"/>
                </a:rPr>
                <a:t>Bảo</a:t>
              </a:r>
              <a:r>
                <a:rPr lang="en-US" b="1" dirty="0">
                  <a:latin typeface="+mj-lt"/>
                </a:rPr>
                <a:t> </a:t>
              </a:r>
              <a:r>
                <a:rPr lang="en-US" b="1" dirty="0" err="1">
                  <a:latin typeface="+mj-lt"/>
                </a:rPr>
                <a:t>mật</a:t>
              </a:r>
              <a:endParaRPr b="1" dirty="0">
                <a:latin typeface="+mj-lt"/>
              </a:endParaRPr>
            </a:p>
          </p:txBody>
        </p:sp>
        <p:sp>
          <p:nvSpPr>
            <p:cNvPr id="52" name="Google Shape;1596;p46">
              <a:extLst>
                <a:ext uri="{FF2B5EF4-FFF2-40B4-BE49-F238E27FC236}">
                  <a16:creationId xmlns:a16="http://schemas.microsoft.com/office/drawing/2014/main" xmlns="" id="{9584EB9D-810E-426E-8674-A1416670E8B4}"/>
                </a:ext>
              </a:extLst>
            </p:cNvPr>
            <p:cNvSpPr/>
            <p:nvPr/>
          </p:nvSpPr>
          <p:spPr>
            <a:xfrm>
              <a:off x="4416034" y="3308320"/>
              <a:ext cx="120286" cy="11572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0E2A47"/>
            </a:solidFill>
            <a:ln>
              <a:solidFill>
                <a:srgbClr val="4472C4"/>
              </a:solidFill>
            </a:ln>
          </p:spPr>
          <p:txBody>
            <a:bodyPr spcFirstLastPara="1" wrap="square" lIns="91425" tIns="91425" rIns="91425" bIns="91425" anchor="ctr" anchorCtr="0">
              <a:noAutofit/>
            </a:bodyPr>
            <a:lstStyle/>
            <a:p>
              <a:endParaRPr/>
            </a:p>
          </p:txBody>
        </p:sp>
      </p:grpSp>
      <p:grpSp>
        <p:nvGrpSpPr>
          <p:cNvPr id="53" name="Google Shape;1594;p46">
            <a:extLst>
              <a:ext uri="{FF2B5EF4-FFF2-40B4-BE49-F238E27FC236}">
                <a16:creationId xmlns:a16="http://schemas.microsoft.com/office/drawing/2014/main" xmlns="" id="{9E21D430-54AC-48AB-A3F8-075A6AAD7A35}"/>
              </a:ext>
            </a:extLst>
          </p:cNvPr>
          <p:cNvGrpSpPr/>
          <p:nvPr/>
        </p:nvGrpSpPr>
        <p:grpSpPr>
          <a:xfrm>
            <a:off x="3987006" y="2437525"/>
            <a:ext cx="1456294" cy="323897"/>
            <a:chOff x="4404545" y="3301592"/>
            <a:chExt cx="782403" cy="129272"/>
          </a:xfrm>
          <a:solidFill>
            <a:srgbClr val="48FFD5"/>
          </a:solidFill>
        </p:grpSpPr>
        <p:sp>
          <p:nvSpPr>
            <p:cNvPr id="54" name="Google Shape;1595;p46">
              <a:extLst>
                <a:ext uri="{FF2B5EF4-FFF2-40B4-BE49-F238E27FC236}">
                  <a16:creationId xmlns:a16="http://schemas.microsoft.com/office/drawing/2014/main" xmlns="" id="{8C6E2102-203F-408A-9AD5-97EB96F100AB}"/>
                </a:ext>
              </a:extLst>
            </p:cNvPr>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grpFill/>
            <a:ln>
              <a:solidFill>
                <a:srgbClr val="4472C4"/>
              </a:solidFill>
            </a:ln>
          </p:spPr>
          <p:txBody>
            <a:bodyPr spcFirstLastPara="1" wrap="square" lIns="91425" tIns="91425" rIns="91425" bIns="91425" anchor="ctr" anchorCtr="0">
              <a:noAutofit/>
            </a:bodyPr>
            <a:lstStyle/>
            <a:p>
              <a:r>
                <a:rPr lang="en-US" b="1" dirty="0"/>
                <a:t>       </a:t>
              </a:r>
              <a:r>
                <a:rPr lang="en-US" b="1" dirty="0" err="1"/>
                <a:t>Lập</a:t>
              </a:r>
              <a:r>
                <a:rPr lang="en-US" b="1" dirty="0"/>
                <a:t> </a:t>
              </a:r>
              <a:r>
                <a:rPr lang="en-US" b="1" dirty="0" err="1"/>
                <a:t>trình</a:t>
              </a:r>
              <a:endParaRPr b="1" dirty="0"/>
            </a:p>
          </p:txBody>
        </p:sp>
        <p:sp>
          <p:nvSpPr>
            <p:cNvPr id="55" name="Google Shape;1596;p46">
              <a:extLst>
                <a:ext uri="{FF2B5EF4-FFF2-40B4-BE49-F238E27FC236}">
                  <a16:creationId xmlns:a16="http://schemas.microsoft.com/office/drawing/2014/main" xmlns="" id="{C23EB82A-024A-4D51-AABB-606B28AF9380}"/>
                </a:ext>
              </a:extLst>
            </p:cNvPr>
            <p:cNvSpPr/>
            <p:nvPr/>
          </p:nvSpPr>
          <p:spPr>
            <a:xfrm>
              <a:off x="4416034" y="3308320"/>
              <a:ext cx="120286" cy="11572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0E2A47"/>
            </a:solidFill>
            <a:ln>
              <a:solidFill>
                <a:srgbClr val="4472C4"/>
              </a:solidFill>
            </a:ln>
          </p:spPr>
          <p:txBody>
            <a:bodyPr spcFirstLastPara="1" wrap="square" lIns="91425" tIns="91425" rIns="91425" bIns="91425" anchor="ctr" anchorCtr="0">
              <a:noAutofit/>
            </a:bodyPr>
            <a:lstStyle/>
            <a:p>
              <a:endParaRPr/>
            </a:p>
          </p:txBody>
        </p:sp>
      </p:grpSp>
      <p:grpSp>
        <p:nvGrpSpPr>
          <p:cNvPr id="56" name="Google Shape;1594;p46">
            <a:extLst>
              <a:ext uri="{FF2B5EF4-FFF2-40B4-BE49-F238E27FC236}">
                <a16:creationId xmlns:a16="http://schemas.microsoft.com/office/drawing/2014/main" xmlns="" id="{159C28FD-7860-46B2-9F9B-13ABC3772D45}"/>
              </a:ext>
            </a:extLst>
          </p:cNvPr>
          <p:cNvGrpSpPr/>
          <p:nvPr/>
        </p:nvGrpSpPr>
        <p:grpSpPr>
          <a:xfrm>
            <a:off x="3987009" y="2947636"/>
            <a:ext cx="1456294" cy="323897"/>
            <a:chOff x="4404545" y="3301592"/>
            <a:chExt cx="782403" cy="129272"/>
          </a:xfrm>
          <a:solidFill>
            <a:srgbClr val="48FFD5"/>
          </a:solidFill>
        </p:grpSpPr>
        <p:sp>
          <p:nvSpPr>
            <p:cNvPr id="57" name="Google Shape;1595;p46">
              <a:extLst>
                <a:ext uri="{FF2B5EF4-FFF2-40B4-BE49-F238E27FC236}">
                  <a16:creationId xmlns:a16="http://schemas.microsoft.com/office/drawing/2014/main" xmlns="" id="{D9BE6216-3944-425F-A78C-8257A893C46E}"/>
                </a:ext>
              </a:extLst>
            </p:cNvPr>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grpFill/>
            <a:ln>
              <a:solidFill>
                <a:srgbClr val="4472C4"/>
              </a:solidFill>
            </a:ln>
          </p:spPr>
          <p:txBody>
            <a:bodyPr spcFirstLastPara="1" wrap="square" lIns="91425" tIns="91425" rIns="91425" bIns="91425" anchor="ctr" anchorCtr="0">
              <a:noAutofit/>
            </a:bodyPr>
            <a:lstStyle/>
            <a:p>
              <a:r>
                <a:rPr lang="en-US" b="1" dirty="0"/>
                <a:t>       </a:t>
              </a:r>
              <a:r>
                <a:rPr lang="en-US" b="1" dirty="0" err="1"/>
                <a:t>Hiệu</a:t>
              </a:r>
              <a:r>
                <a:rPr lang="en-US" b="1" dirty="0"/>
                <a:t> </a:t>
              </a:r>
              <a:r>
                <a:rPr lang="en-US" b="1" dirty="0" err="1"/>
                <a:t>suất</a:t>
              </a:r>
              <a:endParaRPr b="1" dirty="0"/>
            </a:p>
          </p:txBody>
        </p:sp>
        <p:sp>
          <p:nvSpPr>
            <p:cNvPr id="58" name="Google Shape;1596;p46">
              <a:extLst>
                <a:ext uri="{FF2B5EF4-FFF2-40B4-BE49-F238E27FC236}">
                  <a16:creationId xmlns:a16="http://schemas.microsoft.com/office/drawing/2014/main" xmlns="" id="{14BE4D27-647C-4AF3-BDBE-ECD1DF258864}"/>
                </a:ext>
              </a:extLst>
            </p:cNvPr>
            <p:cNvSpPr/>
            <p:nvPr/>
          </p:nvSpPr>
          <p:spPr>
            <a:xfrm>
              <a:off x="4416034" y="3308320"/>
              <a:ext cx="120286" cy="11572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0E2A47"/>
            </a:solidFill>
            <a:ln>
              <a:solidFill>
                <a:srgbClr val="4472C4"/>
              </a:solidFill>
            </a:ln>
          </p:spPr>
          <p:txBody>
            <a:bodyPr spcFirstLastPara="1" wrap="square" lIns="91425" tIns="91425" rIns="91425" bIns="91425" anchor="ctr" anchorCtr="0">
              <a:noAutofit/>
            </a:bodyPr>
            <a:lstStyle/>
            <a:p>
              <a:endParaRPr/>
            </a:p>
          </p:txBody>
        </p:sp>
      </p:grpSp>
      <p:grpSp>
        <p:nvGrpSpPr>
          <p:cNvPr id="59" name="Google Shape;5850;p52">
            <a:extLst>
              <a:ext uri="{FF2B5EF4-FFF2-40B4-BE49-F238E27FC236}">
                <a16:creationId xmlns:a16="http://schemas.microsoft.com/office/drawing/2014/main" xmlns="" id="{86A6CD90-74AD-48F7-8C98-018062DC275B}"/>
              </a:ext>
            </a:extLst>
          </p:cNvPr>
          <p:cNvGrpSpPr/>
          <p:nvPr/>
        </p:nvGrpSpPr>
        <p:grpSpPr>
          <a:xfrm>
            <a:off x="3323229" y="1728788"/>
            <a:ext cx="363511" cy="406474"/>
            <a:chOff x="3300325" y="249875"/>
            <a:chExt cx="433725" cy="480900"/>
          </a:xfrm>
          <a:solidFill>
            <a:srgbClr val="48FFD5"/>
          </a:solidFill>
        </p:grpSpPr>
        <p:sp>
          <p:nvSpPr>
            <p:cNvPr id="60" name="Google Shape;5851;p52">
              <a:extLst>
                <a:ext uri="{FF2B5EF4-FFF2-40B4-BE49-F238E27FC236}">
                  <a16:creationId xmlns:a16="http://schemas.microsoft.com/office/drawing/2014/main" xmlns="" id="{45437B1B-1722-4D70-AB26-A5D9EDA4F892}"/>
                </a:ext>
              </a:extLst>
            </p:cNvPr>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grpFill/>
            <a:ln>
              <a:solidFill>
                <a:srgbClr val="0E2A47"/>
              </a:solidFill>
            </a:ln>
          </p:spPr>
          <p:txBody>
            <a:bodyPr spcFirstLastPara="1" wrap="square" lIns="91425" tIns="91425" rIns="91425" bIns="91425" anchor="ctr" anchorCtr="0">
              <a:noAutofit/>
            </a:bodyPr>
            <a:lstStyle/>
            <a:p>
              <a:endParaRPr>
                <a:solidFill>
                  <a:srgbClr val="435D74"/>
                </a:solidFill>
              </a:endParaRPr>
            </a:p>
          </p:txBody>
        </p:sp>
        <p:sp>
          <p:nvSpPr>
            <p:cNvPr id="61" name="Google Shape;5852;p52">
              <a:extLst>
                <a:ext uri="{FF2B5EF4-FFF2-40B4-BE49-F238E27FC236}">
                  <a16:creationId xmlns:a16="http://schemas.microsoft.com/office/drawing/2014/main" xmlns="" id="{BD7EF324-F3F6-4803-BD72-2C1747A02D44}"/>
                </a:ext>
              </a:extLst>
            </p:cNvPr>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grpFill/>
            <a:ln>
              <a:solidFill>
                <a:srgbClr val="0E2A47"/>
              </a:solidFill>
            </a:ln>
          </p:spPr>
          <p:txBody>
            <a:bodyPr spcFirstLastPara="1" wrap="square" lIns="91425" tIns="91425" rIns="91425" bIns="91425" anchor="ctr" anchorCtr="0">
              <a:noAutofit/>
            </a:bodyPr>
            <a:lstStyle/>
            <a:p>
              <a:endParaRPr>
                <a:solidFill>
                  <a:srgbClr val="435D74"/>
                </a:solidFill>
              </a:endParaRPr>
            </a:p>
          </p:txBody>
        </p:sp>
        <p:sp>
          <p:nvSpPr>
            <p:cNvPr id="62" name="Google Shape;5853;p52">
              <a:extLst>
                <a:ext uri="{FF2B5EF4-FFF2-40B4-BE49-F238E27FC236}">
                  <a16:creationId xmlns:a16="http://schemas.microsoft.com/office/drawing/2014/main" xmlns="" id="{AE80FD01-FBF6-4660-AE88-5986ED04B8A9}"/>
                </a:ext>
              </a:extLst>
            </p:cNvPr>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grpFill/>
            <a:ln>
              <a:solidFill>
                <a:srgbClr val="0E2A47"/>
              </a:solidFill>
            </a:ln>
          </p:spPr>
          <p:txBody>
            <a:bodyPr spcFirstLastPara="1" wrap="square" lIns="91425" tIns="91425" rIns="91425" bIns="91425" anchor="ctr" anchorCtr="0">
              <a:noAutofit/>
            </a:bodyPr>
            <a:lstStyle/>
            <a:p>
              <a:endParaRPr>
                <a:solidFill>
                  <a:srgbClr val="435D74"/>
                </a:solidFill>
              </a:endParaRPr>
            </a:p>
          </p:txBody>
        </p:sp>
        <p:sp>
          <p:nvSpPr>
            <p:cNvPr id="63" name="Google Shape;5854;p52">
              <a:extLst>
                <a:ext uri="{FF2B5EF4-FFF2-40B4-BE49-F238E27FC236}">
                  <a16:creationId xmlns:a16="http://schemas.microsoft.com/office/drawing/2014/main" xmlns="" id="{FBDC973C-6E9E-4A40-BC06-D54911AB8F94}"/>
                </a:ext>
              </a:extLst>
            </p:cNvPr>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grpFill/>
            <a:ln>
              <a:solidFill>
                <a:srgbClr val="0E2A47"/>
              </a:solidFill>
            </a:ln>
          </p:spPr>
          <p:txBody>
            <a:bodyPr spcFirstLastPara="1" wrap="square" lIns="91425" tIns="91425" rIns="91425" bIns="91425" anchor="ctr" anchorCtr="0">
              <a:noAutofit/>
            </a:bodyPr>
            <a:lstStyle/>
            <a:p>
              <a:endParaRPr>
                <a:solidFill>
                  <a:srgbClr val="435D74"/>
                </a:solidFill>
              </a:endParaRPr>
            </a:p>
          </p:txBody>
        </p:sp>
        <p:sp>
          <p:nvSpPr>
            <p:cNvPr id="64" name="Google Shape;5855;p52">
              <a:extLst>
                <a:ext uri="{FF2B5EF4-FFF2-40B4-BE49-F238E27FC236}">
                  <a16:creationId xmlns:a16="http://schemas.microsoft.com/office/drawing/2014/main" xmlns="" id="{27CBE7E0-74DB-4695-8CD5-6EAC3CD83A85}"/>
                </a:ext>
              </a:extLst>
            </p:cNvPr>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grpFill/>
            <a:ln>
              <a:solidFill>
                <a:srgbClr val="0E2A47"/>
              </a:solidFill>
            </a:ln>
          </p:spPr>
          <p:txBody>
            <a:bodyPr spcFirstLastPara="1" wrap="square" lIns="91425" tIns="91425" rIns="91425" bIns="91425" anchor="ctr" anchorCtr="0">
              <a:noAutofit/>
            </a:bodyPr>
            <a:lstStyle/>
            <a:p>
              <a:endParaRPr>
                <a:solidFill>
                  <a:srgbClr val="435D74"/>
                </a:solidFill>
              </a:endParaRPr>
            </a:p>
          </p:txBody>
        </p:sp>
        <p:sp>
          <p:nvSpPr>
            <p:cNvPr id="65" name="Google Shape;5856;p52">
              <a:extLst>
                <a:ext uri="{FF2B5EF4-FFF2-40B4-BE49-F238E27FC236}">
                  <a16:creationId xmlns:a16="http://schemas.microsoft.com/office/drawing/2014/main" xmlns="" id="{06CF704F-6380-4663-8AFE-6C5D7876D6ED}"/>
                </a:ext>
              </a:extLst>
            </p:cNvPr>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grpFill/>
            <a:ln>
              <a:solidFill>
                <a:srgbClr val="0E2A47"/>
              </a:solidFill>
            </a:ln>
          </p:spPr>
          <p:txBody>
            <a:bodyPr spcFirstLastPara="1" wrap="square" lIns="91425" tIns="91425" rIns="91425" bIns="91425" anchor="ctr" anchorCtr="0">
              <a:noAutofit/>
            </a:bodyPr>
            <a:lstStyle/>
            <a:p>
              <a:endParaRPr>
                <a:solidFill>
                  <a:srgbClr val="435D74"/>
                </a:solidFill>
              </a:endParaRPr>
            </a:p>
          </p:txBody>
        </p:sp>
      </p:grpSp>
      <p:grpSp>
        <p:nvGrpSpPr>
          <p:cNvPr id="66" name="Google Shape;6136;p52">
            <a:extLst>
              <a:ext uri="{FF2B5EF4-FFF2-40B4-BE49-F238E27FC236}">
                <a16:creationId xmlns:a16="http://schemas.microsoft.com/office/drawing/2014/main" xmlns="" id="{818FB030-0EC4-4CDA-94AE-288AFA890A98}"/>
              </a:ext>
            </a:extLst>
          </p:cNvPr>
          <p:cNvGrpSpPr/>
          <p:nvPr/>
        </p:nvGrpSpPr>
        <p:grpSpPr>
          <a:xfrm>
            <a:off x="3252280" y="3372274"/>
            <a:ext cx="434460" cy="406475"/>
            <a:chOff x="5049725" y="3806450"/>
            <a:chExt cx="481825" cy="481825"/>
          </a:xfrm>
          <a:solidFill>
            <a:srgbClr val="48FFD5"/>
          </a:solidFill>
        </p:grpSpPr>
        <p:sp>
          <p:nvSpPr>
            <p:cNvPr id="67" name="Google Shape;6137;p52">
              <a:extLst>
                <a:ext uri="{FF2B5EF4-FFF2-40B4-BE49-F238E27FC236}">
                  <a16:creationId xmlns:a16="http://schemas.microsoft.com/office/drawing/2014/main" xmlns="" id="{9958650D-0D0B-4855-8211-B70FC2137FF8}"/>
                </a:ext>
              </a:extLst>
            </p:cNvPr>
            <p:cNvSpPr/>
            <p:nvPr/>
          </p:nvSpPr>
          <p:spPr>
            <a:xfrm>
              <a:off x="536115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grpFill/>
            <a:ln>
              <a:solidFill>
                <a:srgbClr val="0E2A47"/>
              </a:solidFill>
            </a:ln>
          </p:spPr>
          <p:txBody>
            <a:bodyPr spcFirstLastPara="1" wrap="square" lIns="91425" tIns="91425" rIns="91425" bIns="91425" anchor="ctr" anchorCtr="0">
              <a:noAutofit/>
            </a:bodyPr>
            <a:lstStyle/>
            <a:p>
              <a:endParaRPr>
                <a:solidFill>
                  <a:srgbClr val="435D74"/>
                </a:solidFill>
              </a:endParaRPr>
            </a:p>
          </p:txBody>
        </p:sp>
        <p:sp>
          <p:nvSpPr>
            <p:cNvPr id="68" name="Google Shape;6138;p52">
              <a:extLst>
                <a:ext uri="{FF2B5EF4-FFF2-40B4-BE49-F238E27FC236}">
                  <a16:creationId xmlns:a16="http://schemas.microsoft.com/office/drawing/2014/main" xmlns="" id="{55EB6B03-1B6B-4EF3-B091-33F094C357D2}"/>
                </a:ext>
              </a:extLst>
            </p:cNvPr>
            <p:cNvSpPr/>
            <p:nvPr/>
          </p:nvSpPr>
          <p:spPr>
            <a:xfrm>
              <a:off x="519177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grpFill/>
            <a:ln>
              <a:solidFill>
                <a:srgbClr val="0E2A47"/>
              </a:solidFill>
            </a:ln>
          </p:spPr>
          <p:txBody>
            <a:bodyPr spcFirstLastPara="1" wrap="square" lIns="91425" tIns="91425" rIns="91425" bIns="91425" anchor="ctr" anchorCtr="0">
              <a:noAutofit/>
            </a:bodyPr>
            <a:lstStyle/>
            <a:p>
              <a:endParaRPr>
                <a:solidFill>
                  <a:srgbClr val="435D74"/>
                </a:solidFill>
              </a:endParaRPr>
            </a:p>
          </p:txBody>
        </p:sp>
        <p:sp>
          <p:nvSpPr>
            <p:cNvPr id="69" name="Google Shape;6139;p52">
              <a:extLst>
                <a:ext uri="{FF2B5EF4-FFF2-40B4-BE49-F238E27FC236}">
                  <a16:creationId xmlns:a16="http://schemas.microsoft.com/office/drawing/2014/main" xmlns="" id="{829207B8-6340-4A74-AD68-35BB713EF64D}"/>
                </a:ext>
              </a:extLst>
            </p:cNvPr>
            <p:cNvSpPr/>
            <p:nvPr/>
          </p:nvSpPr>
          <p:spPr>
            <a:xfrm>
              <a:off x="504972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grpFill/>
            <a:ln>
              <a:solidFill>
                <a:srgbClr val="0E2A47"/>
              </a:solidFill>
            </a:ln>
          </p:spPr>
          <p:txBody>
            <a:bodyPr spcFirstLastPara="1" wrap="square" lIns="91425" tIns="91425" rIns="91425" bIns="91425" anchor="ctr" anchorCtr="0">
              <a:noAutofit/>
            </a:bodyPr>
            <a:lstStyle/>
            <a:p>
              <a:endParaRPr>
                <a:solidFill>
                  <a:srgbClr val="435D74"/>
                </a:solidFill>
              </a:endParaRPr>
            </a:p>
          </p:txBody>
        </p:sp>
      </p:grpSp>
      <p:grpSp>
        <p:nvGrpSpPr>
          <p:cNvPr id="70" name="Google Shape;1594;p46">
            <a:extLst>
              <a:ext uri="{FF2B5EF4-FFF2-40B4-BE49-F238E27FC236}">
                <a16:creationId xmlns:a16="http://schemas.microsoft.com/office/drawing/2014/main" xmlns="" id="{0308459C-5BF8-4C0A-8AE6-28DE15519763}"/>
              </a:ext>
            </a:extLst>
          </p:cNvPr>
          <p:cNvGrpSpPr/>
          <p:nvPr/>
        </p:nvGrpSpPr>
        <p:grpSpPr>
          <a:xfrm>
            <a:off x="3987006" y="3750811"/>
            <a:ext cx="1456294" cy="323897"/>
            <a:chOff x="4404545" y="3301592"/>
            <a:chExt cx="782403" cy="129272"/>
          </a:xfrm>
          <a:solidFill>
            <a:srgbClr val="48FFD5"/>
          </a:solidFill>
        </p:grpSpPr>
        <p:sp>
          <p:nvSpPr>
            <p:cNvPr id="71" name="Google Shape;1595;p46">
              <a:extLst>
                <a:ext uri="{FF2B5EF4-FFF2-40B4-BE49-F238E27FC236}">
                  <a16:creationId xmlns:a16="http://schemas.microsoft.com/office/drawing/2014/main" xmlns="" id="{6EFBC277-75A0-433C-840D-51B1C38EA8ED}"/>
                </a:ext>
              </a:extLst>
            </p:cNvPr>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grpFill/>
            <a:ln>
              <a:solidFill>
                <a:srgbClr val="4472C4"/>
              </a:solidFill>
            </a:ln>
          </p:spPr>
          <p:txBody>
            <a:bodyPr spcFirstLastPara="1" wrap="square" lIns="91425" tIns="91425" rIns="91425" bIns="91425" anchor="ctr" anchorCtr="0">
              <a:noAutofit/>
            </a:bodyPr>
            <a:lstStyle/>
            <a:p>
              <a:r>
                <a:rPr lang="en-US" b="1" dirty="0"/>
                <a:t>       </a:t>
              </a:r>
              <a:r>
                <a:rPr lang="en-US" b="1" dirty="0" err="1"/>
                <a:t>Công</a:t>
              </a:r>
              <a:r>
                <a:rPr lang="en-US" b="1" dirty="0"/>
                <a:t> </a:t>
              </a:r>
              <a:r>
                <a:rPr lang="en-US" b="1" dirty="0" err="1"/>
                <a:t>cụ</a:t>
              </a:r>
              <a:endParaRPr b="1" dirty="0"/>
            </a:p>
          </p:txBody>
        </p:sp>
        <p:sp>
          <p:nvSpPr>
            <p:cNvPr id="72" name="Google Shape;1596;p46">
              <a:extLst>
                <a:ext uri="{FF2B5EF4-FFF2-40B4-BE49-F238E27FC236}">
                  <a16:creationId xmlns:a16="http://schemas.microsoft.com/office/drawing/2014/main" xmlns="" id="{38AA9186-395F-4696-99E0-7E8D97A3F93E}"/>
                </a:ext>
              </a:extLst>
            </p:cNvPr>
            <p:cNvSpPr/>
            <p:nvPr/>
          </p:nvSpPr>
          <p:spPr>
            <a:xfrm>
              <a:off x="4416034" y="3308320"/>
              <a:ext cx="120286" cy="11572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0E2A47"/>
            </a:solidFill>
            <a:ln>
              <a:solidFill>
                <a:srgbClr val="4472C4"/>
              </a:solidFill>
            </a:ln>
          </p:spPr>
          <p:txBody>
            <a:bodyPr spcFirstLastPara="1" wrap="square" lIns="91425" tIns="91425" rIns="91425" bIns="91425" anchor="ctr" anchorCtr="0">
              <a:noAutofit/>
            </a:bodyPr>
            <a:lstStyle/>
            <a:p>
              <a:endParaRPr/>
            </a:p>
          </p:txBody>
        </p:sp>
      </p:grpSp>
      <p:grpSp>
        <p:nvGrpSpPr>
          <p:cNvPr id="73" name="Google Shape;1594;p46">
            <a:extLst>
              <a:ext uri="{FF2B5EF4-FFF2-40B4-BE49-F238E27FC236}">
                <a16:creationId xmlns:a16="http://schemas.microsoft.com/office/drawing/2014/main" xmlns="" id="{DB1D66E2-D211-44C9-B1DA-98CF51825A1D}"/>
              </a:ext>
            </a:extLst>
          </p:cNvPr>
          <p:cNvGrpSpPr/>
          <p:nvPr/>
        </p:nvGrpSpPr>
        <p:grpSpPr>
          <a:xfrm>
            <a:off x="6609795" y="1873430"/>
            <a:ext cx="1456294" cy="323897"/>
            <a:chOff x="4404545" y="3301592"/>
            <a:chExt cx="782403" cy="129272"/>
          </a:xfrm>
          <a:solidFill>
            <a:srgbClr val="48FFD5"/>
          </a:solidFill>
        </p:grpSpPr>
        <p:sp>
          <p:nvSpPr>
            <p:cNvPr id="74" name="Google Shape;1595;p46">
              <a:extLst>
                <a:ext uri="{FF2B5EF4-FFF2-40B4-BE49-F238E27FC236}">
                  <a16:creationId xmlns:a16="http://schemas.microsoft.com/office/drawing/2014/main" xmlns="" id="{A6A98B25-1308-4471-9C27-30E297CC5D31}"/>
                </a:ext>
              </a:extLst>
            </p:cNvPr>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grpFill/>
            <a:ln>
              <a:solidFill>
                <a:srgbClr val="4472C4"/>
              </a:solidFill>
            </a:ln>
          </p:spPr>
          <p:txBody>
            <a:bodyPr spcFirstLastPara="1" wrap="square" lIns="91425" tIns="91425" rIns="91425" bIns="91425" anchor="ctr" anchorCtr="0">
              <a:noAutofit/>
            </a:bodyPr>
            <a:lstStyle/>
            <a:p>
              <a:r>
                <a:rPr lang="en-US" dirty="0">
                  <a:latin typeface="+mj-lt"/>
                </a:rPr>
                <a:t>       </a:t>
              </a:r>
              <a:r>
                <a:rPr lang="en-US" sz="1250" b="1" dirty="0" err="1">
                  <a:latin typeface="+mj-lt"/>
                </a:rPr>
                <a:t>Hệ</a:t>
              </a:r>
              <a:r>
                <a:rPr lang="en-US" sz="1250" b="1" dirty="0">
                  <a:latin typeface="+mj-lt"/>
                </a:rPr>
                <a:t> </a:t>
              </a:r>
              <a:r>
                <a:rPr lang="en-US" sz="1250" b="1" dirty="0" err="1">
                  <a:latin typeface="+mj-lt"/>
                </a:rPr>
                <a:t>sinh</a:t>
              </a:r>
              <a:r>
                <a:rPr lang="en-US" sz="1250" b="1" dirty="0">
                  <a:latin typeface="+mj-lt"/>
                </a:rPr>
                <a:t> </a:t>
              </a:r>
              <a:r>
                <a:rPr lang="en-US" sz="1250" b="1" dirty="0" err="1">
                  <a:latin typeface="+mj-lt"/>
                </a:rPr>
                <a:t>thái</a:t>
              </a:r>
              <a:endParaRPr sz="1250" b="1" dirty="0">
                <a:latin typeface="+mj-lt"/>
              </a:endParaRPr>
            </a:p>
          </p:txBody>
        </p:sp>
        <p:sp>
          <p:nvSpPr>
            <p:cNvPr id="75" name="Google Shape;1596;p46">
              <a:extLst>
                <a:ext uri="{FF2B5EF4-FFF2-40B4-BE49-F238E27FC236}">
                  <a16:creationId xmlns:a16="http://schemas.microsoft.com/office/drawing/2014/main" xmlns="" id="{3CCA291A-08B6-4FD5-BD48-6FF010D101D0}"/>
                </a:ext>
              </a:extLst>
            </p:cNvPr>
            <p:cNvSpPr/>
            <p:nvPr/>
          </p:nvSpPr>
          <p:spPr>
            <a:xfrm>
              <a:off x="4416034" y="3308320"/>
              <a:ext cx="120286" cy="11572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0E2A47"/>
            </a:solidFill>
            <a:ln>
              <a:solidFill>
                <a:srgbClr val="4472C4"/>
              </a:solidFill>
            </a:ln>
          </p:spPr>
          <p:txBody>
            <a:bodyPr spcFirstLastPara="1" wrap="square" lIns="91425" tIns="91425" rIns="91425" bIns="91425" anchor="ctr" anchorCtr="0">
              <a:noAutofit/>
            </a:bodyPr>
            <a:lstStyle/>
            <a:p>
              <a:endParaRPr/>
            </a:p>
          </p:txBody>
        </p:sp>
      </p:grpSp>
      <p:grpSp>
        <p:nvGrpSpPr>
          <p:cNvPr id="76" name="Google Shape;1594;p46">
            <a:extLst>
              <a:ext uri="{FF2B5EF4-FFF2-40B4-BE49-F238E27FC236}">
                <a16:creationId xmlns:a16="http://schemas.microsoft.com/office/drawing/2014/main" xmlns="" id="{59C71BAD-47F1-4D4F-8424-FDF87444B58B}"/>
              </a:ext>
            </a:extLst>
          </p:cNvPr>
          <p:cNvGrpSpPr/>
          <p:nvPr/>
        </p:nvGrpSpPr>
        <p:grpSpPr>
          <a:xfrm>
            <a:off x="6609795" y="2412658"/>
            <a:ext cx="1456294" cy="323897"/>
            <a:chOff x="4404545" y="3301592"/>
            <a:chExt cx="782403" cy="129272"/>
          </a:xfrm>
          <a:solidFill>
            <a:srgbClr val="48FFD5"/>
          </a:solidFill>
        </p:grpSpPr>
        <p:sp>
          <p:nvSpPr>
            <p:cNvPr id="77" name="Google Shape;1595;p46">
              <a:extLst>
                <a:ext uri="{FF2B5EF4-FFF2-40B4-BE49-F238E27FC236}">
                  <a16:creationId xmlns:a16="http://schemas.microsoft.com/office/drawing/2014/main" xmlns="" id="{15150CC2-0001-4B54-BC29-44DA13E9EF0C}"/>
                </a:ext>
              </a:extLst>
            </p:cNvPr>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grpFill/>
            <a:ln>
              <a:solidFill>
                <a:srgbClr val="4472C4"/>
              </a:solidFill>
            </a:ln>
          </p:spPr>
          <p:txBody>
            <a:bodyPr spcFirstLastPara="1" wrap="square" lIns="91425" tIns="91425" rIns="91425" bIns="91425" anchor="ctr" anchorCtr="0">
              <a:noAutofit/>
            </a:bodyPr>
            <a:lstStyle/>
            <a:p>
              <a:r>
                <a:rPr lang="en-US" b="1" dirty="0"/>
                <a:t>       </a:t>
              </a:r>
              <a:r>
                <a:rPr lang="en-US" b="1" dirty="0" err="1"/>
                <a:t>Bảo</a:t>
              </a:r>
              <a:r>
                <a:rPr lang="en-US" b="1" dirty="0"/>
                <a:t> </a:t>
              </a:r>
              <a:r>
                <a:rPr lang="en-US" b="1" dirty="0" err="1"/>
                <a:t>mật</a:t>
              </a:r>
              <a:endParaRPr b="1" dirty="0"/>
            </a:p>
          </p:txBody>
        </p:sp>
        <p:sp>
          <p:nvSpPr>
            <p:cNvPr id="78" name="Google Shape;1596;p46">
              <a:extLst>
                <a:ext uri="{FF2B5EF4-FFF2-40B4-BE49-F238E27FC236}">
                  <a16:creationId xmlns:a16="http://schemas.microsoft.com/office/drawing/2014/main" xmlns="" id="{D093CD54-2484-4726-9350-FEEAACCE0307}"/>
                </a:ext>
              </a:extLst>
            </p:cNvPr>
            <p:cNvSpPr/>
            <p:nvPr/>
          </p:nvSpPr>
          <p:spPr>
            <a:xfrm>
              <a:off x="4416034" y="3308320"/>
              <a:ext cx="120286" cy="11572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0E2A47"/>
            </a:solidFill>
            <a:ln>
              <a:solidFill>
                <a:srgbClr val="4472C4"/>
              </a:solidFill>
            </a:ln>
          </p:spPr>
          <p:txBody>
            <a:bodyPr spcFirstLastPara="1" wrap="square" lIns="91425" tIns="91425" rIns="91425" bIns="91425" anchor="ctr" anchorCtr="0">
              <a:noAutofit/>
            </a:bodyPr>
            <a:lstStyle/>
            <a:p>
              <a:endParaRPr/>
            </a:p>
          </p:txBody>
        </p:sp>
      </p:grpSp>
      <p:grpSp>
        <p:nvGrpSpPr>
          <p:cNvPr id="79" name="Google Shape;1594;p46">
            <a:extLst>
              <a:ext uri="{FF2B5EF4-FFF2-40B4-BE49-F238E27FC236}">
                <a16:creationId xmlns:a16="http://schemas.microsoft.com/office/drawing/2014/main" xmlns="" id="{BE237342-4E68-480B-AD74-625CCB5D0268}"/>
              </a:ext>
            </a:extLst>
          </p:cNvPr>
          <p:cNvGrpSpPr/>
          <p:nvPr/>
        </p:nvGrpSpPr>
        <p:grpSpPr>
          <a:xfrm>
            <a:off x="6609797" y="2922768"/>
            <a:ext cx="1456294" cy="323897"/>
            <a:chOff x="4404545" y="3301592"/>
            <a:chExt cx="782403" cy="129272"/>
          </a:xfrm>
          <a:solidFill>
            <a:srgbClr val="48FFD5"/>
          </a:solidFill>
        </p:grpSpPr>
        <p:sp>
          <p:nvSpPr>
            <p:cNvPr id="80" name="Google Shape;1595;p46">
              <a:extLst>
                <a:ext uri="{FF2B5EF4-FFF2-40B4-BE49-F238E27FC236}">
                  <a16:creationId xmlns:a16="http://schemas.microsoft.com/office/drawing/2014/main" xmlns="" id="{B6A3622A-FC07-435D-8D3C-7C9E743324AA}"/>
                </a:ext>
              </a:extLst>
            </p:cNvPr>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grpFill/>
            <a:ln>
              <a:solidFill>
                <a:srgbClr val="4472C4"/>
              </a:solidFill>
            </a:ln>
          </p:spPr>
          <p:txBody>
            <a:bodyPr spcFirstLastPara="1" wrap="square" lIns="91425" tIns="91425" rIns="91425" bIns="91425" anchor="ctr" anchorCtr="0">
              <a:noAutofit/>
            </a:bodyPr>
            <a:lstStyle/>
            <a:p>
              <a:r>
                <a:rPr lang="en-US" b="1" dirty="0"/>
                <a:t>       </a:t>
              </a:r>
              <a:r>
                <a:rPr lang="en-US" b="1" dirty="0" err="1"/>
                <a:t>Hiệu</a:t>
              </a:r>
              <a:r>
                <a:rPr lang="en-US" b="1" dirty="0"/>
                <a:t> </a:t>
              </a:r>
              <a:r>
                <a:rPr lang="en-US" b="1" dirty="0" err="1"/>
                <a:t>suất</a:t>
              </a:r>
              <a:endParaRPr b="1" dirty="0"/>
            </a:p>
          </p:txBody>
        </p:sp>
        <p:sp>
          <p:nvSpPr>
            <p:cNvPr id="81" name="Google Shape;1596;p46">
              <a:extLst>
                <a:ext uri="{FF2B5EF4-FFF2-40B4-BE49-F238E27FC236}">
                  <a16:creationId xmlns:a16="http://schemas.microsoft.com/office/drawing/2014/main" xmlns="" id="{DA59DE73-4FC5-499C-A18C-E3C7E9F12EC4}"/>
                </a:ext>
              </a:extLst>
            </p:cNvPr>
            <p:cNvSpPr/>
            <p:nvPr/>
          </p:nvSpPr>
          <p:spPr>
            <a:xfrm>
              <a:off x="4416034" y="3308320"/>
              <a:ext cx="120286" cy="11572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0E2A47"/>
            </a:solidFill>
            <a:ln>
              <a:solidFill>
                <a:srgbClr val="4472C4"/>
              </a:solidFill>
            </a:ln>
          </p:spPr>
          <p:txBody>
            <a:bodyPr spcFirstLastPara="1" wrap="square" lIns="91425" tIns="91425" rIns="91425" bIns="91425" anchor="ctr" anchorCtr="0">
              <a:noAutofit/>
            </a:bodyPr>
            <a:lstStyle/>
            <a:p>
              <a:endParaRPr/>
            </a:p>
          </p:txBody>
        </p:sp>
      </p:grpSp>
      <p:grpSp>
        <p:nvGrpSpPr>
          <p:cNvPr id="82" name="Google Shape;1594;p46">
            <a:extLst>
              <a:ext uri="{FF2B5EF4-FFF2-40B4-BE49-F238E27FC236}">
                <a16:creationId xmlns:a16="http://schemas.microsoft.com/office/drawing/2014/main" xmlns="" id="{ADD23566-8E08-4DBF-AFF3-6F62F381C499}"/>
              </a:ext>
            </a:extLst>
          </p:cNvPr>
          <p:cNvGrpSpPr/>
          <p:nvPr/>
        </p:nvGrpSpPr>
        <p:grpSpPr>
          <a:xfrm>
            <a:off x="6609795" y="3725943"/>
            <a:ext cx="1456294" cy="323897"/>
            <a:chOff x="4404545" y="3301592"/>
            <a:chExt cx="782403" cy="129272"/>
          </a:xfrm>
          <a:solidFill>
            <a:srgbClr val="48FFD5"/>
          </a:solidFill>
        </p:grpSpPr>
        <p:sp>
          <p:nvSpPr>
            <p:cNvPr id="83" name="Google Shape;1595;p46">
              <a:extLst>
                <a:ext uri="{FF2B5EF4-FFF2-40B4-BE49-F238E27FC236}">
                  <a16:creationId xmlns:a16="http://schemas.microsoft.com/office/drawing/2014/main" xmlns="" id="{4B3EC007-98B2-4474-85BA-D19BA315FC3E}"/>
                </a:ext>
              </a:extLst>
            </p:cNvPr>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grpFill/>
            <a:ln>
              <a:solidFill>
                <a:srgbClr val="4472C4"/>
              </a:solidFill>
            </a:ln>
          </p:spPr>
          <p:txBody>
            <a:bodyPr spcFirstLastPara="1" wrap="square" lIns="91425" tIns="91425" rIns="91425" bIns="91425" anchor="ctr" anchorCtr="0">
              <a:noAutofit/>
            </a:bodyPr>
            <a:lstStyle/>
            <a:p>
              <a:r>
                <a:rPr lang="en-US" b="1" dirty="0"/>
                <a:t>       Apps</a:t>
              </a:r>
              <a:endParaRPr b="1" dirty="0"/>
            </a:p>
          </p:txBody>
        </p:sp>
        <p:sp>
          <p:nvSpPr>
            <p:cNvPr id="84" name="Google Shape;1596;p46">
              <a:extLst>
                <a:ext uri="{FF2B5EF4-FFF2-40B4-BE49-F238E27FC236}">
                  <a16:creationId xmlns:a16="http://schemas.microsoft.com/office/drawing/2014/main" xmlns="" id="{FABE229E-6BC3-43D1-A853-E852C0FD14A6}"/>
                </a:ext>
              </a:extLst>
            </p:cNvPr>
            <p:cNvSpPr/>
            <p:nvPr/>
          </p:nvSpPr>
          <p:spPr>
            <a:xfrm>
              <a:off x="4416034" y="3308320"/>
              <a:ext cx="120286" cy="11572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0E2A47"/>
            </a:solidFill>
            <a:ln>
              <a:solidFill>
                <a:srgbClr val="4472C4"/>
              </a:solidFill>
            </a:ln>
          </p:spPr>
          <p:txBody>
            <a:bodyPr spcFirstLastPara="1" wrap="square" lIns="91425" tIns="91425" rIns="91425" bIns="91425" anchor="ctr" anchorCtr="0">
              <a:noAutofit/>
            </a:bodyPr>
            <a:lstStyle/>
            <a:p>
              <a:endParaRPr/>
            </a:p>
          </p:txBody>
        </p:sp>
      </p:grpSp>
      <p:grpSp>
        <p:nvGrpSpPr>
          <p:cNvPr id="85" name="Google Shape;5850;p52">
            <a:extLst>
              <a:ext uri="{FF2B5EF4-FFF2-40B4-BE49-F238E27FC236}">
                <a16:creationId xmlns:a16="http://schemas.microsoft.com/office/drawing/2014/main" xmlns="" id="{BBB82370-8E93-4E88-B28E-B688003A97CB}"/>
              </a:ext>
            </a:extLst>
          </p:cNvPr>
          <p:cNvGrpSpPr/>
          <p:nvPr/>
        </p:nvGrpSpPr>
        <p:grpSpPr>
          <a:xfrm>
            <a:off x="6064022" y="1744776"/>
            <a:ext cx="363511" cy="406474"/>
            <a:chOff x="3300325" y="249875"/>
            <a:chExt cx="433725" cy="480900"/>
          </a:xfrm>
          <a:solidFill>
            <a:srgbClr val="48FFD5"/>
          </a:solidFill>
        </p:grpSpPr>
        <p:sp>
          <p:nvSpPr>
            <p:cNvPr id="86" name="Google Shape;5851;p52">
              <a:extLst>
                <a:ext uri="{FF2B5EF4-FFF2-40B4-BE49-F238E27FC236}">
                  <a16:creationId xmlns:a16="http://schemas.microsoft.com/office/drawing/2014/main" xmlns="" id="{82CE9C53-F47F-40D4-A5C4-4ACD55BA8F16}"/>
                </a:ext>
              </a:extLst>
            </p:cNvPr>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grpFill/>
            <a:ln>
              <a:solidFill>
                <a:srgbClr val="0E2A47"/>
              </a:solidFill>
            </a:ln>
          </p:spPr>
          <p:txBody>
            <a:bodyPr spcFirstLastPara="1" wrap="square" lIns="91425" tIns="91425" rIns="91425" bIns="91425" anchor="ctr" anchorCtr="0">
              <a:noAutofit/>
            </a:bodyPr>
            <a:lstStyle/>
            <a:p>
              <a:endParaRPr>
                <a:solidFill>
                  <a:srgbClr val="435D74"/>
                </a:solidFill>
              </a:endParaRPr>
            </a:p>
          </p:txBody>
        </p:sp>
        <p:sp>
          <p:nvSpPr>
            <p:cNvPr id="87" name="Google Shape;5852;p52">
              <a:extLst>
                <a:ext uri="{FF2B5EF4-FFF2-40B4-BE49-F238E27FC236}">
                  <a16:creationId xmlns:a16="http://schemas.microsoft.com/office/drawing/2014/main" xmlns="" id="{5EF2710A-B86F-40D9-80A6-E66FE98BA573}"/>
                </a:ext>
              </a:extLst>
            </p:cNvPr>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grpFill/>
            <a:ln>
              <a:solidFill>
                <a:srgbClr val="0E2A47"/>
              </a:solidFill>
            </a:ln>
          </p:spPr>
          <p:txBody>
            <a:bodyPr spcFirstLastPara="1" wrap="square" lIns="91425" tIns="91425" rIns="91425" bIns="91425" anchor="ctr" anchorCtr="0">
              <a:noAutofit/>
            </a:bodyPr>
            <a:lstStyle/>
            <a:p>
              <a:endParaRPr>
                <a:solidFill>
                  <a:srgbClr val="435D74"/>
                </a:solidFill>
              </a:endParaRPr>
            </a:p>
          </p:txBody>
        </p:sp>
        <p:sp>
          <p:nvSpPr>
            <p:cNvPr id="88" name="Google Shape;5853;p52">
              <a:extLst>
                <a:ext uri="{FF2B5EF4-FFF2-40B4-BE49-F238E27FC236}">
                  <a16:creationId xmlns:a16="http://schemas.microsoft.com/office/drawing/2014/main" xmlns="" id="{05094C8E-E57B-40D4-BD03-01EE746F9A14}"/>
                </a:ext>
              </a:extLst>
            </p:cNvPr>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grpFill/>
            <a:ln>
              <a:solidFill>
                <a:srgbClr val="0E2A47"/>
              </a:solidFill>
            </a:ln>
          </p:spPr>
          <p:txBody>
            <a:bodyPr spcFirstLastPara="1" wrap="square" lIns="91425" tIns="91425" rIns="91425" bIns="91425" anchor="ctr" anchorCtr="0">
              <a:noAutofit/>
            </a:bodyPr>
            <a:lstStyle/>
            <a:p>
              <a:endParaRPr>
                <a:solidFill>
                  <a:srgbClr val="435D74"/>
                </a:solidFill>
              </a:endParaRPr>
            </a:p>
          </p:txBody>
        </p:sp>
        <p:sp>
          <p:nvSpPr>
            <p:cNvPr id="89" name="Google Shape;5854;p52">
              <a:extLst>
                <a:ext uri="{FF2B5EF4-FFF2-40B4-BE49-F238E27FC236}">
                  <a16:creationId xmlns:a16="http://schemas.microsoft.com/office/drawing/2014/main" xmlns="" id="{1214B165-491E-4D57-A0BE-33812D00079D}"/>
                </a:ext>
              </a:extLst>
            </p:cNvPr>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grpFill/>
            <a:ln>
              <a:solidFill>
                <a:srgbClr val="0E2A47"/>
              </a:solidFill>
            </a:ln>
          </p:spPr>
          <p:txBody>
            <a:bodyPr spcFirstLastPara="1" wrap="square" lIns="91425" tIns="91425" rIns="91425" bIns="91425" anchor="ctr" anchorCtr="0">
              <a:noAutofit/>
            </a:bodyPr>
            <a:lstStyle/>
            <a:p>
              <a:endParaRPr>
                <a:solidFill>
                  <a:srgbClr val="435D74"/>
                </a:solidFill>
              </a:endParaRPr>
            </a:p>
          </p:txBody>
        </p:sp>
        <p:sp>
          <p:nvSpPr>
            <p:cNvPr id="90" name="Google Shape;5855;p52">
              <a:extLst>
                <a:ext uri="{FF2B5EF4-FFF2-40B4-BE49-F238E27FC236}">
                  <a16:creationId xmlns:a16="http://schemas.microsoft.com/office/drawing/2014/main" xmlns="" id="{568201C5-A0C5-41CB-B61A-B31C407D8E05}"/>
                </a:ext>
              </a:extLst>
            </p:cNvPr>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grpFill/>
            <a:ln>
              <a:solidFill>
                <a:srgbClr val="0E2A47"/>
              </a:solidFill>
            </a:ln>
          </p:spPr>
          <p:txBody>
            <a:bodyPr spcFirstLastPara="1" wrap="square" lIns="91425" tIns="91425" rIns="91425" bIns="91425" anchor="ctr" anchorCtr="0">
              <a:noAutofit/>
            </a:bodyPr>
            <a:lstStyle/>
            <a:p>
              <a:endParaRPr>
                <a:solidFill>
                  <a:srgbClr val="435D74"/>
                </a:solidFill>
              </a:endParaRPr>
            </a:p>
          </p:txBody>
        </p:sp>
        <p:sp>
          <p:nvSpPr>
            <p:cNvPr id="91" name="Google Shape;5856;p52">
              <a:extLst>
                <a:ext uri="{FF2B5EF4-FFF2-40B4-BE49-F238E27FC236}">
                  <a16:creationId xmlns:a16="http://schemas.microsoft.com/office/drawing/2014/main" xmlns="" id="{F5BC9B05-E9A7-47F7-BAD6-22979BEC5371}"/>
                </a:ext>
              </a:extLst>
            </p:cNvPr>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grpFill/>
            <a:ln>
              <a:solidFill>
                <a:srgbClr val="0E2A47"/>
              </a:solidFill>
            </a:ln>
          </p:spPr>
          <p:txBody>
            <a:bodyPr spcFirstLastPara="1" wrap="square" lIns="91425" tIns="91425" rIns="91425" bIns="91425" anchor="ctr" anchorCtr="0">
              <a:noAutofit/>
            </a:bodyPr>
            <a:lstStyle/>
            <a:p>
              <a:endParaRPr>
                <a:solidFill>
                  <a:srgbClr val="435D74"/>
                </a:solidFill>
              </a:endParaRPr>
            </a:p>
          </p:txBody>
        </p:sp>
      </p:grpSp>
      <p:grpSp>
        <p:nvGrpSpPr>
          <p:cNvPr id="92" name="Google Shape;6136;p52">
            <a:extLst>
              <a:ext uri="{FF2B5EF4-FFF2-40B4-BE49-F238E27FC236}">
                <a16:creationId xmlns:a16="http://schemas.microsoft.com/office/drawing/2014/main" xmlns="" id="{EECA8541-A84B-4971-8D1B-BE7DBBEEFAD1}"/>
              </a:ext>
            </a:extLst>
          </p:cNvPr>
          <p:cNvGrpSpPr/>
          <p:nvPr/>
        </p:nvGrpSpPr>
        <p:grpSpPr>
          <a:xfrm>
            <a:off x="5993072" y="3388262"/>
            <a:ext cx="434460" cy="406475"/>
            <a:chOff x="5049725" y="3806450"/>
            <a:chExt cx="481825" cy="481825"/>
          </a:xfrm>
          <a:solidFill>
            <a:srgbClr val="48FFD5"/>
          </a:solidFill>
        </p:grpSpPr>
        <p:sp>
          <p:nvSpPr>
            <p:cNvPr id="93" name="Google Shape;6137;p52">
              <a:extLst>
                <a:ext uri="{FF2B5EF4-FFF2-40B4-BE49-F238E27FC236}">
                  <a16:creationId xmlns:a16="http://schemas.microsoft.com/office/drawing/2014/main" xmlns="" id="{DB107018-AD23-4B61-9FFF-A71761B2407D}"/>
                </a:ext>
              </a:extLst>
            </p:cNvPr>
            <p:cNvSpPr/>
            <p:nvPr/>
          </p:nvSpPr>
          <p:spPr>
            <a:xfrm>
              <a:off x="536115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grpFill/>
            <a:ln>
              <a:solidFill>
                <a:srgbClr val="0E2A47"/>
              </a:solidFill>
            </a:ln>
          </p:spPr>
          <p:txBody>
            <a:bodyPr spcFirstLastPara="1" wrap="square" lIns="91425" tIns="91425" rIns="91425" bIns="91425" anchor="ctr" anchorCtr="0">
              <a:noAutofit/>
            </a:bodyPr>
            <a:lstStyle/>
            <a:p>
              <a:endParaRPr>
                <a:solidFill>
                  <a:srgbClr val="435D74"/>
                </a:solidFill>
              </a:endParaRPr>
            </a:p>
          </p:txBody>
        </p:sp>
        <p:sp>
          <p:nvSpPr>
            <p:cNvPr id="94" name="Google Shape;6138;p52">
              <a:extLst>
                <a:ext uri="{FF2B5EF4-FFF2-40B4-BE49-F238E27FC236}">
                  <a16:creationId xmlns:a16="http://schemas.microsoft.com/office/drawing/2014/main" xmlns="" id="{69888594-1288-4BB7-B6D4-073A238350D8}"/>
                </a:ext>
              </a:extLst>
            </p:cNvPr>
            <p:cNvSpPr/>
            <p:nvPr/>
          </p:nvSpPr>
          <p:spPr>
            <a:xfrm>
              <a:off x="519177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grpFill/>
            <a:ln>
              <a:solidFill>
                <a:srgbClr val="0E2A47"/>
              </a:solidFill>
            </a:ln>
          </p:spPr>
          <p:txBody>
            <a:bodyPr spcFirstLastPara="1" wrap="square" lIns="91425" tIns="91425" rIns="91425" bIns="91425" anchor="ctr" anchorCtr="0">
              <a:noAutofit/>
            </a:bodyPr>
            <a:lstStyle/>
            <a:p>
              <a:endParaRPr>
                <a:solidFill>
                  <a:srgbClr val="435D74"/>
                </a:solidFill>
              </a:endParaRPr>
            </a:p>
          </p:txBody>
        </p:sp>
        <p:sp>
          <p:nvSpPr>
            <p:cNvPr id="95" name="Google Shape;6139;p52">
              <a:extLst>
                <a:ext uri="{FF2B5EF4-FFF2-40B4-BE49-F238E27FC236}">
                  <a16:creationId xmlns:a16="http://schemas.microsoft.com/office/drawing/2014/main" xmlns="" id="{01B699BB-3821-4F83-A2D7-437F7C2893C6}"/>
                </a:ext>
              </a:extLst>
            </p:cNvPr>
            <p:cNvSpPr/>
            <p:nvPr/>
          </p:nvSpPr>
          <p:spPr>
            <a:xfrm>
              <a:off x="504972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grpFill/>
            <a:ln>
              <a:solidFill>
                <a:srgbClr val="0E2A47"/>
              </a:solidFill>
            </a:ln>
          </p:spPr>
          <p:txBody>
            <a:bodyPr spcFirstLastPara="1" wrap="square" lIns="91425" tIns="91425" rIns="91425" bIns="91425" anchor="ctr" anchorCtr="0">
              <a:noAutofit/>
            </a:bodyPr>
            <a:lstStyle/>
            <a:p>
              <a:endParaRPr>
                <a:solidFill>
                  <a:srgbClr val="435D74"/>
                </a:solidFill>
              </a:endParaRPr>
            </a:p>
          </p:txBody>
        </p:sp>
      </p:grpSp>
    </p:spTree>
    <p:extLst>
      <p:ext uri="{BB962C8B-B14F-4D97-AF65-F5344CB8AC3E}">
        <p14:creationId xmlns:p14="http://schemas.microsoft.com/office/powerpoint/2010/main" val="1604596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ppt_x"/>
                                          </p:val>
                                        </p:tav>
                                        <p:tav tm="100000">
                                          <p:val>
                                            <p:strVal val="#ppt_x"/>
                                          </p:val>
                                        </p:tav>
                                      </p:tavLst>
                                    </p:anim>
                                    <p:anim calcmode="lin" valueType="num">
                                      <p:cBhvr additive="base">
                                        <p:cTn id="8" dur="500" fill="hold"/>
                                        <p:tgtEl>
                                          <p:spTgt spid="20"/>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3"/>
                                        </p:tgtEl>
                                        <p:attrNameLst>
                                          <p:attrName>style.visibility</p:attrName>
                                        </p:attrNameLst>
                                      </p:cBhvr>
                                      <p:to>
                                        <p:strVal val="visible"/>
                                      </p:to>
                                    </p:set>
                                    <p:anim calcmode="lin" valueType="num">
                                      <p:cBhvr additive="base">
                                        <p:cTn id="11" dur="500" fill="hold"/>
                                        <p:tgtEl>
                                          <p:spTgt spid="23"/>
                                        </p:tgtEl>
                                        <p:attrNameLst>
                                          <p:attrName>ppt_x</p:attrName>
                                        </p:attrNameLst>
                                      </p:cBhvr>
                                      <p:tavLst>
                                        <p:tav tm="0">
                                          <p:val>
                                            <p:strVal val="#ppt_x"/>
                                          </p:val>
                                        </p:tav>
                                        <p:tav tm="100000">
                                          <p:val>
                                            <p:strVal val="#ppt_x"/>
                                          </p:val>
                                        </p:tav>
                                      </p:tavLst>
                                    </p:anim>
                                    <p:anim calcmode="lin" valueType="num">
                                      <p:cBhvr additive="base">
                                        <p:cTn id="12" dur="500" fill="hold"/>
                                        <p:tgtEl>
                                          <p:spTgt spid="23"/>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26"/>
                                        </p:tgtEl>
                                        <p:attrNameLst>
                                          <p:attrName>style.visibility</p:attrName>
                                        </p:attrNameLst>
                                      </p:cBhvr>
                                      <p:to>
                                        <p:strVal val="visible"/>
                                      </p:to>
                                    </p:set>
                                    <p:anim calcmode="lin" valueType="num">
                                      <p:cBhvr additive="base">
                                        <p:cTn id="15" dur="500" fill="hold"/>
                                        <p:tgtEl>
                                          <p:spTgt spid="26"/>
                                        </p:tgtEl>
                                        <p:attrNameLst>
                                          <p:attrName>ppt_x</p:attrName>
                                        </p:attrNameLst>
                                      </p:cBhvr>
                                      <p:tavLst>
                                        <p:tav tm="0">
                                          <p:val>
                                            <p:strVal val="#ppt_x"/>
                                          </p:val>
                                        </p:tav>
                                        <p:tav tm="100000">
                                          <p:val>
                                            <p:strVal val="#ppt_x"/>
                                          </p:val>
                                        </p:tav>
                                      </p:tavLst>
                                    </p:anim>
                                    <p:anim calcmode="lin" valueType="num">
                                      <p:cBhvr additive="base">
                                        <p:cTn id="16" dur="500" fill="hold"/>
                                        <p:tgtEl>
                                          <p:spTgt spid="26"/>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29"/>
                                        </p:tgtEl>
                                        <p:attrNameLst>
                                          <p:attrName>style.visibility</p:attrName>
                                        </p:attrNameLst>
                                      </p:cBhvr>
                                      <p:to>
                                        <p:strVal val="visible"/>
                                      </p:to>
                                    </p:set>
                                    <p:anim calcmode="lin" valueType="num">
                                      <p:cBhvr additive="base">
                                        <p:cTn id="19" dur="500" fill="hold"/>
                                        <p:tgtEl>
                                          <p:spTgt spid="29"/>
                                        </p:tgtEl>
                                        <p:attrNameLst>
                                          <p:attrName>ppt_x</p:attrName>
                                        </p:attrNameLst>
                                      </p:cBhvr>
                                      <p:tavLst>
                                        <p:tav tm="0">
                                          <p:val>
                                            <p:strVal val="#ppt_x"/>
                                          </p:val>
                                        </p:tav>
                                        <p:tav tm="100000">
                                          <p:val>
                                            <p:strVal val="#ppt_x"/>
                                          </p:val>
                                        </p:tav>
                                      </p:tavLst>
                                    </p:anim>
                                    <p:anim calcmode="lin" valueType="num">
                                      <p:cBhvr additive="base">
                                        <p:cTn id="20" dur="500" fill="hold"/>
                                        <p:tgtEl>
                                          <p:spTgt spid="29"/>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39"/>
                                        </p:tgtEl>
                                        <p:attrNameLst>
                                          <p:attrName>style.visibility</p:attrName>
                                        </p:attrNameLst>
                                      </p:cBhvr>
                                      <p:to>
                                        <p:strVal val="visible"/>
                                      </p:to>
                                    </p:set>
                                    <p:anim calcmode="lin" valueType="num">
                                      <p:cBhvr additive="base">
                                        <p:cTn id="23" dur="500" fill="hold"/>
                                        <p:tgtEl>
                                          <p:spTgt spid="39"/>
                                        </p:tgtEl>
                                        <p:attrNameLst>
                                          <p:attrName>ppt_x</p:attrName>
                                        </p:attrNameLst>
                                      </p:cBhvr>
                                      <p:tavLst>
                                        <p:tav tm="0">
                                          <p:val>
                                            <p:strVal val="#ppt_x"/>
                                          </p:val>
                                        </p:tav>
                                        <p:tav tm="100000">
                                          <p:val>
                                            <p:strVal val="#ppt_x"/>
                                          </p:val>
                                        </p:tav>
                                      </p:tavLst>
                                    </p:anim>
                                    <p:anim calcmode="lin" valueType="num">
                                      <p:cBhvr additive="base">
                                        <p:cTn id="24" dur="500" fill="hold"/>
                                        <p:tgtEl>
                                          <p:spTgt spid="39"/>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46"/>
                                        </p:tgtEl>
                                        <p:attrNameLst>
                                          <p:attrName>style.visibility</p:attrName>
                                        </p:attrNameLst>
                                      </p:cBhvr>
                                      <p:to>
                                        <p:strVal val="visible"/>
                                      </p:to>
                                    </p:set>
                                    <p:anim calcmode="lin" valueType="num">
                                      <p:cBhvr additive="base">
                                        <p:cTn id="27" dur="500" fill="hold"/>
                                        <p:tgtEl>
                                          <p:spTgt spid="46"/>
                                        </p:tgtEl>
                                        <p:attrNameLst>
                                          <p:attrName>ppt_x</p:attrName>
                                        </p:attrNameLst>
                                      </p:cBhvr>
                                      <p:tavLst>
                                        <p:tav tm="0">
                                          <p:val>
                                            <p:strVal val="#ppt_x"/>
                                          </p:val>
                                        </p:tav>
                                        <p:tav tm="100000">
                                          <p:val>
                                            <p:strVal val="#ppt_x"/>
                                          </p:val>
                                        </p:tav>
                                      </p:tavLst>
                                    </p:anim>
                                    <p:anim calcmode="lin" valueType="num">
                                      <p:cBhvr additive="base">
                                        <p:cTn id="28" dur="500" fill="hold"/>
                                        <p:tgtEl>
                                          <p:spTgt spid="46"/>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50"/>
                                        </p:tgtEl>
                                        <p:attrNameLst>
                                          <p:attrName>style.visibility</p:attrName>
                                        </p:attrNameLst>
                                      </p:cBhvr>
                                      <p:to>
                                        <p:strVal val="visible"/>
                                      </p:to>
                                    </p:set>
                                    <p:anim calcmode="lin" valueType="num">
                                      <p:cBhvr additive="base">
                                        <p:cTn id="33" dur="500" fill="hold"/>
                                        <p:tgtEl>
                                          <p:spTgt spid="50"/>
                                        </p:tgtEl>
                                        <p:attrNameLst>
                                          <p:attrName>ppt_x</p:attrName>
                                        </p:attrNameLst>
                                      </p:cBhvr>
                                      <p:tavLst>
                                        <p:tav tm="0">
                                          <p:val>
                                            <p:strVal val="#ppt_x"/>
                                          </p:val>
                                        </p:tav>
                                        <p:tav tm="100000">
                                          <p:val>
                                            <p:strVal val="#ppt_x"/>
                                          </p:val>
                                        </p:tav>
                                      </p:tavLst>
                                    </p:anim>
                                    <p:anim calcmode="lin" valueType="num">
                                      <p:cBhvr additive="base">
                                        <p:cTn id="34" dur="500" fill="hold"/>
                                        <p:tgtEl>
                                          <p:spTgt spid="50"/>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53"/>
                                        </p:tgtEl>
                                        <p:attrNameLst>
                                          <p:attrName>style.visibility</p:attrName>
                                        </p:attrNameLst>
                                      </p:cBhvr>
                                      <p:to>
                                        <p:strVal val="visible"/>
                                      </p:to>
                                    </p:set>
                                    <p:anim calcmode="lin" valueType="num">
                                      <p:cBhvr additive="base">
                                        <p:cTn id="37" dur="500" fill="hold"/>
                                        <p:tgtEl>
                                          <p:spTgt spid="53"/>
                                        </p:tgtEl>
                                        <p:attrNameLst>
                                          <p:attrName>ppt_x</p:attrName>
                                        </p:attrNameLst>
                                      </p:cBhvr>
                                      <p:tavLst>
                                        <p:tav tm="0">
                                          <p:val>
                                            <p:strVal val="#ppt_x"/>
                                          </p:val>
                                        </p:tav>
                                        <p:tav tm="100000">
                                          <p:val>
                                            <p:strVal val="#ppt_x"/>
                                          </p:val>
                                        </p:tav>
                                      </p:tavLst>
                                    </p:anim>
                                    <p:anim calcmode="lin" valueType="num">
                                      <p:cBhvr additive="base">
                                        <p:cTn id="38" dur="500" fill="hold"/>
                                        <p:tgtEl>
                                          <p:spTgt spid="53"/>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56"/>
                                        </p:tgtEl>
                                        <p:attrNameLst>
                                          <p:attrName>style.visibility</p:attrName>
                                        </p:attrNameLst>
                                      </p:cBhvr>
                                      <p:to>
                                        <p:strVal val="visible"/>
                                      </p:to>
                                    </p:set>
                                    <p:anim calcmode="lin" valueType="num">
                                      <p:cBhvr additive="base">
                                        <p:cTn id="41" dur="500" fill="hold"/>
                                        <p:tgtEl>
                                          <p:spTgt spid="56"/>
                                        </p:tgtEl>
                                        <p:attrNameLst>
                                          <p:attrName>ppt_x</p:attrName>
                                        </p:attrNameLst>
                                      </p:cBhvr>
                                      <p:tavLst>
                                        <p:tav tm="0">
                                          <p:val>
                                            <p:strVal val="#ppt_x"/>
                                          </p:val>
                                        </p:tav>
                                        <p:tav tm="100000">
                                          <p:val>
                                            <p:strVal val="#ppt_x"/>
                                          </p:val>
                                        </p:tav>
                                      </p:tavLst>
                                    </p:anim>
                                    <p:anim calcmode="lin" valueType="num">
                                      <p:cBhvr additive="base">
                                        <p:cTn id="42" dur="500" fill="hold"/>
                                        <p:tgtEl>
                                          <p:spTgt spid="56"/>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stCondLst>
                                    <p:cond delay="0"/>
                                  </p:stCondLst>
                                  <p:childTnLst>
                                    <p:set>
                                      <p:cBhvr>
                                        <p:cTn id="44" dur="1" fill="hold">
                                          <p:stCondLst>
                                            <p:cond delay="0"/>
                                          </p:stCondLst>
                                        </p:cTn>
                                        <p:tgtEl>
                                          <p:spTgt spid="59"/>
                                        </p:tgtEl>
                                        <p:attrNameLst>
                                          <p:attrName>style.visibility</p:attrName>
                                        </p:attrNameLst>
                                      </p:cBhvr>
                                      <p:to>
                                        <p:strVal val="visible"/>
                                      </p:to>
                                    </p:set>
                                    <p:anim calcmode="lin" valueType="num">
                                      <p:cBhvr additive="base">
                                        <p:cTn id="45" dur="500" fill="hold"/>
                                        <p:tgtEl>
                                          <p:spTgt spid="59"/>
                                        </p:tgtEl>
                                        <p:attrNameLst>
                                          <p:attrName>ppt_x</p:attrName>
                                        </p:attrNameLst>
                                      </p:cBhvr>
                                      <p:tavLst>
                                        <p:tav tm="0">
                                          <p:val>
                                            <p:strVal val="#ppt_x"/>
                                          </p:val>
                                        </p:tav>
                                        <p:tav tm="100000">
                                          <p:val>
                                            <p:strVal val="#ppt_x"/>
                                          </p:val>
                                        </p:tav>
                                      </p:tavLst>
                                    </p:anim>
                                    <p:anim calcmode="lin" valueType="num">
                                      <p:cBhvr additive="base">
                                        <p:cTn id="46" dur="500" fill="hold"/>
                                        <p:tgtEl>
                                          <p:spTgt spid="59"/>
                                        </p:tgtEl>
                                        <p:attrNameLst>
                                          <p:attrName>ppt_y</p:attrName>
                                        </p:attrNameLst>
                                      </p:cBhvr>
                                      <p:tavLst>
                                        <p:tav tm="0">
                                          <p:val>
                                            <p:strVal val="1+#ppt_h/2"/>
                                          </p:val>
                                        </p:tav>
                                        <p:tav tm="100000">
                                          <p:val>
                                            <p:strVal val="#ppt_y"/>
                                          </p:val>
                                        </p:tav>
                                      </p:tavLst>
                                    </p:anim>
                                  </p:childTnLst>
                                </p:cTn>
                              </p:par>
                              <p:par>
                                <p:cTn id="47" presetID="2" presetClass="entr" presetSubtype="4" fill="hold" nodeType="withEffect">
                                  <p:stCondLst>
                                    <p:cond delay="0"/>
                                  </p:stCondLst>
                                  <p:childTnLst>
                                    <p:set>
                                      <p:cBhvr>
                                        <p:cTn id="48" dur="1" fill="hold">
                                          <p:stCondLst>
                                            <p:cond delay="0"/>
                                          </p:stCondLst>
                                        </p:cTn>
                                        <p:tgtEl>
                                          <p:spTgt spid="66"/>
                                        </p:tgtEl>
                                        <p:attrNameLst>
                                          <p:attrName>style.visibility</p:attrName>
                                        </p:attrNameLst>
                                      </p:cBhvr>
                                      <p:to>
                                        <p:strVal val="visible"/>
                                      </p:to>
                                    </p:set>
                                    <p:anim calcmode="lin" valueType="num">
                                      <p:cBhvr additive="base">
                                        <p:cTn id="49" dur="500" fill="hold"/>
                                        <p:tgtEl>
                                          <p:spTgt spid="66"/>
                                        </p:tgtEl>
                                        <p:attrNameLst>
                                          <p:attrName>ppt_x</p:attrName>
                                        </p:attrNameLst>
                                      </p:cBhvr>
                                      <p:tavLst>
                                        <p:tav tm="0">
                                          <p:val>
                                            <p:strVal val="#ppt_x"/>
                                          </p:val>
                                        </p:tav>
                                        <p:tav tm="100000">
                                          <p:val>
                                            <p:strVal val="#ppt_x"/>
                                          </p:val>
                                        </p:tav>
                                      </p:tavLst>
                                    </p:anim>
                                    <p:anim calcmode="lin" valueType="num">
                                      <p:cBhvr additive="base">
                                        <p:cTn id="50" dur="500" fill="hold"/>
                                        <p:tgtEl>
                                          <p:spTgt spid="66"/>
                                        </p:tgtEl>
                                        <p:attrNameLst>
                                          <p:attrName>ppt_y</p:attrName>
                                        </p:attrNameLst>
                                      </p:cBhvr>
                                      <p:tavLst>
                                        <p:tav tm="0">
                                          <p:val>
                                            <p:strVal val="1+#ppt_h/2"/>
                                          </p:val>
                                        </p:tav>
                                        <p:tav tm="100000">
                                          <p:val>
                                            <p:strVal val="#ppt_y"/>
                                          </p:val>
                                        </p:tav>
                                      </p:tavLst>
                                    </p:anim>
                                  </p:childTnLst>
                                </p:cTn>
                              </p:par>
                              <p:par>
                                <p:cTn id="51" presetID="2" presetClass="entr" presetSubtype="4" fill="hold" nodeType="withEffect">
                                  <p:stCondLst>
                                    <p:cond delay="0"/>
                                  </p:stCondLst>
                                  <p:childTnLst>
                                    <p:set>
                                      <p:cBhvr>
                                        <p:cTn id="52" dur="1" fill="hold">
                                          <p:stCondLst>
                                            <p:cond delay="0"/>
                                          </p:stCondLst>
                                        </p:cTn>
                                        <p:tgtEl>
                                          <p:spTgt spid="70"/>
                                        </p:tgtEl>
                                        <p:attrNameLst>
                                          <p:attrName>style.visibility</p:attrName>
                                        </p:attrNameLst>
                                      </p:cBhvr>
                                      <p:to>
                                        <p:strVal val="visible"/>
                                      </p:to>
                                    </p:set>
                                    <p:anim calcmode="lin" valueType="num">
                                      <p:cBhvr additive="base">
                                        <p:cTn id="53" dur="500" fill="hold"/>
                                        <p:tgtEl>
                                          <p:spTgt spid="70"/>
                                        </p:tgtEl>
                                        <p:attrNameLst>
                                          <p:attrName>ppt_x</p:attrName>
                                        </p:attrNameLst>
                                      </p:cBhvr>
                                      <p:tavLst>
                                        <p:tav tm="0">
                                          <p:val>
                                            <p:strVal val="#ppt_x"/>
                                          </p:val>
                                        </p:tav>
                                        <p:tav tm="100000">
                                          <p:val>
                                            <p:strVal val="#ppt_x"/>
                                          </p:val>
                                        </p:tav>
                                      </p:tavLst>
                                    </p:anim>
                                    <p:anim calcmode="lin" valueType="num">
                                      <p:cBhvr additive="base">
                                        <p:cTn id="54" dur="500" fill="hold"/>
                                        <p:tgtEl>
                                          <p:spTgt spid="70"/>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nodeType="clickEffect">
                                  <p:stCondLst>
                                    <p:cond delay="0"/>
                                  </p:stCondLst>
                                  <p:childTnLst>
                                    <p:set>
                                      <p:cBhvr>
                                        <p:cTn id="58" dur="1" fill="hold">
                                          <p:stCondLst>
                                            <p:cond delay="0"/>
                                          </p:stCondLst>
                                        </p:cTn>
                                        <p:tgtEl>
                                          <p:spTgt spid="73"/>
                                        </p:tgtEl>
                                        <p:attrNameLst>
                                          <p:attrName>style.visibility</p:attrName>
                                        </p:attrNameLst>
                                      </p:cBhvr>
                                      <p:to>
                                        <p:strVal val="visible"/>
                                      </p:to>
                                    </p:set>
                                    <p:anim calcmode="lin" valueType="num">
                                      <p:cBhvr additive="base">
                                        <p:cTn id="59" dur="500" fill="hold"/>
                                        <p:tgtEl>
                                          <p:spTgt spid="73"/>
                                        </p:tgtEl>
                                        <p:attrNameLst>
                                          <p:attrName>ppt_x</p:attrName>
                                        </p:attrNameLst>
                                      </p:cBhvr>
                                      <p:tavLst>
                                        <p:tav tm="0">
                                          <p:val>
                                            <p:strVal val="#ppt_x"/>
                                          </p:val>
                                        </p:tav>
                                        <p:tav tm="100000">
                                          <p:val>
                                            <p:strVal val="#ppt_x"/>
                                          </p:val>
                                        </p:tav>
                                      </p:tavLst>
                                    </p:anim>
                                    <p:anim calcmode="lin" valueType="num">
                                      <p:cBhvr additive="base">
                                        <p:cTn id="60" dur="500" fill="hold"/>
                                        <p:tgtEl>
                                          <p:spTgt spid="73"/>
                                        </p:tgtEl>
                                        <p:attrNameLst>
                                          <p:attrName>ppt_y</p:attrName>
                                        </p:attrNameLst>
                                      </p:cBhvr>
                                      <p:tavLst>
                                        <p:tav tm="0">
                                          <p:val>
                                            <p:strVal val="1+#ppt_h/2"/>
                                          </p:val>
                                        </p:tav>
                                        <p:tav tm="100000">
                                          <p:val>
                                            <p:strVal val="#ppt_y"/>
                                          </p:val>
                                        </p:tav>
                                      </p:tavLst>
                                    </p:anim>
                                  </p:childTnLst>
                                </p:cTn>
                              </p:par>
                              <p:par>
                                <p:cTn id="61" presetID="2" presetClass="entr" presetSubtype="4" fill="hold" nodeType="withEffect">
                                  <p:stCondLst>
                                    <p:cond delay="0"/>
                                  </p:stCondLst>
                                  <p:childTnLst>
                                    <p:set>
                                      <p:cBhvr>
                                        <p:cTn id="62" dur="1" fill="hold">
                                          <p:stCondLst>
                                            <p:cond delay="0"/>
                                          </p:stCondLst>
                                        </p:cTn>
                                        <p:tgtEl>
                                          <p:spTgt spid="76"/>
                                        </p:tgtEl>
                                        <p:attrNameLst>
                                          <p:attrName>style.visibility</p:attrName>
                                        </p:attrNameLst>
                                      </p:cBhvr>
                                      <p:to>
                                        <p:strVal val="visible"/>
                                      </p:to>
                                    </p:set>
                                    <p:anim calcmode="lin" valueType="num">
                                      <p:cBhvr additive="base">
                                        <p:cTn id="63" dur="500" fill="hold"/>
                                        <p:tgtEl>
                                          <p:spTgt spid="76"/>
                                        </p:tgtEl>
                                        <p:attrNameLst>
                                          <p:attrName>ppt_x</p:attrName>
                                        </p:attrNameLst>
                                      </p:cBhvr>
                                      <p:tavLst>
                                        <p:tav tm="0">
                                          <p:val>
                                            <p:strVal val="#ppt_x"/>
                                          </p:val>
                                        </p:tav>
                                        <p:tav tm="100000">
                                          <p:val>
                                            <p:strVal val="#ppt_x"/>
                                          </p:val>
                                        </p:tav>
                                      </p:tavLst>
                                    </p:anim>
                                    <p:anim calcmode="lin" valueType="num">
                                      <p:cBhvr additive="base">
                                        <p:cTn id="64" dur="500" fill="hold"/>
                                        <p:tgtEl>
                                          <p:spTgt spid="76"/>
                                        </p:tgtEl>
                                        <p:attrNameLst>
                                          <p:attrName>ppt_y</p:attrName>
                                        </p:attrNameLst>
                                      </p:cBhvr>
                                      <p:tavLst>
                                        <p:tav tm="0">
                                          <p:val>
                                            <p:strVal val="1+#ppt_h/2"/>
                                          </p:val>
                                        </p:tav>
                                        <p:tav tm="100000">
                                          <p:val>
                                            <p:strVal val="#ppt_y"/>
                                          </p:val>
                                        </p:tav>
                                      </p:tavLst>
                                    </p:anim>
                                  </p:childTnLst>
                                </p:cTn>
                              </p:par>
                              <p:par>
                                <p:cTn id="65" presetID="2" presetClass="entr" presetSubtype="4" fill="hold" nodeType="withEffect">
                                  <p:stCondLst>
                                    <p:cond delay="0"/>
                                  </p:stCondLst>
                                  <p:childTnLst>
                                    <p:set>
                                      <p:cBhvr>
                                        <p:cTn id="66" dur="1" fill="hold">
                                          <p:stCondLst>
                                            <p:cond delay="0"/>
                                          </p:stCondLst>
                                        </p:cTn>
                                        <p:tgtEl>
                                          <p:spTgt spid="79"/>
                                        </p:tgtEl>
                                        <p:attrNameLst>
                                          <p:attrName>style.visibility</p:attrName>
                                        </p:attrNameLst>
                                      </p:cBhvr>
                                      <p:to>
                                        <p:strVal val="visible"/>
                                      </p:to>
                                    </p:set>
                                    <p:anim calcmode="lin" valueType="num">
                                      <p:cBhvr additive="base">
                                        <p:cTn id="67" dur="500" fill="hold"/>
                                        <p:tgtEl>
                                          <p:spTgt spid="79"/>
                                        </p:tgtEl>
                                        <p:attrNameLst>
                                          <p:attrName>ppt_x</p:attrName>
                                        </p:attrNameLst>
                                      </p:cBhvr>
                                      <p:tavLst>
                                        <p:tav tm="0">
                                          <p:val>
                                            <p:strVal val="#ppt_x"/>
                                          </p:val>
                                        </p:tav>
                                        <p:tav tm="100000">
                                          <p:val>
                                            <p:strVal val="#ppt_x"/>
                                          </p:val>
                                        </p:tav>
                                      </p:tavLst>
                                    </p:anim>
                                    <p:anim calcmode="lin" valueType="num">
                                      <p:cBhvr additive="base">
                                        <p:cTn id="68" dur="500" fill="hold"/>
                                        <p:tgtEl>
                                          <p:spTgt spid="79"/>
                                        </p:tgtEl>
                                        <p:attrNameLst>
                                          <p:attrName>ppt_y</p:attrName>
                                        </p:attrNameLst>
                                      </p:cBhvr>
                                      <p:tavLst>
                                        <p:tav tm="0">
                                          <p:val>
                                            <p:strVal val="1+#ppt_h/2"/>
                                          </p:val>
                                        </p:tav>
                                        <p:tav tm="100000">
                                          <p:val>
                                            <p:strVal val="#ppt_y"/>
                                          </p:val>
                                        </p:tav>
                                      </p:tavLst>
                                    </p:anim>
                                  </p:childTnLst>
                                </p:cTn>
                              </p:par>
                              <p:par>
                                <p:cTn id="69" presetID="2" presetClass="entr" presetSubtype="4" fill="hold" nodeType="withEffect">
                                  <p:stCondLst>
                                    <p:cond delay="0"/>
                                  </p:stCondLst>
                                  <p:childTnLst>
                                    <p:set>
                                      <p:cBhvr>
                                        <p:cTn id="70" dur="1" fill="hold">
                                          <p:stCondLst>
                                            <p:cond delay="0"/>
                                          </p:stCondLst>
                                        </p:cTn>
                                        <p:tgtEl>
                                          <p:spTgt spid="82"/>
                                        </p:tgtEl>
                                        <p:attrNameLst>
                                          <p:attrName>style.visibility</p:attrName>
                                        </p:attrNameLst>
                                      </p:cBhvr>
                                      <p:to>
                                        <p:strVal val="visible"/>
                                      </p:to>
                                    </p:set>
                                    <p:anim calcmode="lin" valueType="num">
                                      <p:cBhvr additive="base">
                                        <p:cTn id="71" dur="500" fill="hold"/>
                                        <p:tgtEl>
                                          <p:spTgt spid="82"/>
                                        </p:tgtEl>
                                        <p:attrNameLst>
                                          <p:attrName>ppt_x</p:attrName>
                                        </p:attrNameLst>
                                      </p:cBhvr>
                                      <p:tavLst>
                                        <p:tav tm="0">
                                          <p:val>
                                            <p:strVal val="#ppt_x"/>
                                          </p:val>
                                        </p:tav>
                                        <p:tav tm="100000">
                                          <p:val>
                                            <p:strVal val="#ppt_x"/>
                                          </p:val>
                                        </p:tav>
                                      </p:tavLst>
                                    </p:anim>
                                    <p:anim calcmode="lin" valueType="num">
                                      <p:cBhvr additive="base">
                                        <p:cTn id="72" dur="500" fill="hold"/>
                                        <p:tgtEl>
                                          <p:spTgt spid="82"/>
                                        </p:tgtEl>
                                        <p:attrNameLst>
                                          <p:attrName>ppt_y</p:attrName>
                                        </p:attrNameLst>
                                      </p:cBhvr>
                                      <p:tavLst>
                                        <p:tav tm="0">
                                          <p:val>
                                            <p:strVal val="1+#ppt_h/2"/>
                                          </p:val>
                                        </p:tav>
                                        <p:tav tm="100000">
                                          <p:val>
                                            <p:strVal val="#ppt_y"/>
                                          </p:val>
                                        </p:tav>
                                      </p:tavLst>
                                    </p:anim>
                                  </p:childTnLst>
                                </p:cTn>
                              </p:par>
                              <p:par>
                                <p:cTn id="73" presetID="2" presetClass="entr" presetSubtype="4" fill="hold" nodeType="withEffect">
                                  <p:stCondLst>
                                    <p:cond delay="0"/>
                                  </p:stCondLst>
                                  <p:childTnLst>
                                    <p:set>
                                      <p:cBhvr>
                                        <p:cTn id="74" dur="1" fill="hold">
                                          <p:stCondLst>
                                            <p:cond delay="0"/>
                                          </p:stCondLst>
                                        </p:cTn>
                                        <p:tgtEl>
                                          <p:spTgt spid="85"/>
                                        </p:tgtEl>
                                        <p:attrNameLst>
                                          <p:attrName>style.visibility</p:attrName>
                                        </p:attrNameLst>
                                      </p:cBhvr>
                                      <p:to>
                                        <p:strVal val="visible"/>
                                      </p:to>
                                    </p:set>
                                    <p:anim calcmode="lin" valueType="num">
                                      <p:cBhvr additive="base">
                                        <p:cTn id="75" dur="500" fill="hold"/>
                                        <p:tgtEl>
                                          <p:spTgt spid="85"/>
                                        </p:tgtEl>
                                        <p:attrNameLst>
                                          <p:attrName>ppt_x</p:attrName>
                                        </p:attrNameLst>
                                      </p:cBhvr>
                                      <p:tavLst>
                                        <p:tav tm="0">
                                          <p:val>
                                            <p:strVal val="#ppt_x"/>
                                          </p:val>
                                        </p:tav>
                                        <p:tav tm="100000">
                                          <p:val>
                                            <p:strVal val="#ppt_x"/>
                                          </p:val>
                                        </p:tav>
                                      </p:tavLst>
                                    </p:anim>
                                    <p:anim calcmode="lin" valueType="num">
                                      <p:cBhvr additive="base">
                                        <p:cTn id="76" dur="500" fill="hold"/>
                                        <p:tgtEl>
                                          <p:spTgt spid="85"/>
                                        </p:tgtEl>
                                        <p:attrNameLst>
                                          <p:attrName>ppt_y</p:attrName>
                                        </p:attrNameLst>
                                      </p:cBhvr>
                                      <p:tavLst>
                                        <p:tav tm="0">
                                          <p:val>
                                            <p:strVal val="1+#ppt_h/2"/>
                                          </p:val>
                                        </p:tav>
                                        <p:tav tm="100000">
                                          <p:val>
                                            <p:strVal val="#ppt_y"/>
                                          </p:val>
                                        </p:tav>
                                      </p:tavLst>
                                    </p:anim>
                                  </p:childTnLst>
                                </p:cTn>
                              </p:par>
                              <p:par>
                                <p:cTn id="77" presetID="2" presetClass="entr" presetSubtype="4" fill="hold" nodeType="withEffect">
                                  <p:stCondLst>
                                    <p:cond delay="0"/>
                                  </p:stCondLst>
                                  <p:childTnLst>
                                    <p:set>
                                      <p:cBhvr>
                                        <p:cTn id="78" dur="1" fill="hold">
                                          <p:stCondLst>
                                            <p:cond delay="0"/>
                                          </p:stCondLst>
                                        </p:cTn>
                                        <p:tgtEl>
                                          <p:spTgt spid="92"/>
                                        </p:tgtEl>
                                        <p:attrNameLst>
                                          <p:attrName>style.visibility</p:attrName>
                                        </p:attrNameLst>
                                      </p:cBhvr>
                                      <p:to>
                                        <p:strVal val="visible"/>
                                      </p:to>
                                    </p:set>
                                    <p:anim calcmode="lin" valueType="num">
                                      <p:cBhvr additive="base">
                                        <p:cTn id="79" dur="500" fill="hold"/>
                                        <p:tgtEl>
                                          <p:spTgt spid="92"/>
                                        </p:tgtEl>
                                        <p:attrNameLst>
                                          <p:attrName>ppt_x</p:attrName>
                                        </p:attrNameLst>
                                      </p:cBhvr>
                                      <p:tavLst>
                                        <p:tav tm="0">
                                          <p:val>
                                            <p:strVal val="#ppt_x"/>
                                          </p:val>
                                        </p:tav>
                                        <p:tav tm="100000">
                                          <p:val>
                                            <p:strVal val="#ppt_x"/>
                                          </p:val>
                                        </p:tav>
                                      </p:tavLst>
                                    </p:anim>
                                    <p:anim calcmode="lin" valueType="num">
                                      <p:cBhvr additive="base">
                                        <p:cTn id="80" dur="500" fill="hold"/>
                                        <p:tgtEl>
                                          <p:spTgt spid="9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002"/>
        <p:cNvGrpSpPr/>
        <p:nvPr/>
      </p:nvGrpSpPr>
      <p:grpSpPr>
        <a:xfrm>
          <a:off x="0" y="0"/>
          <a:ext cx="0" cy="0"/>
          <a:chOff x="0" y="0"/>
          <a:chExt cx="0" cy="0"/>
        </a:xfrm>
      </p:grpSpPr>
      <p:sp>
        <p:nvSpPr>
          <p:cNvPr id="1003" name="Google Shape;1003;p37"/>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smtClean="0"/>
              <a:t>Team 5</a:t>
            </a:r>
            <a:endParaRPr dirty="0"/>
          </a:p>
        </p:txBody>
      </p:sp>
      <p:sp>
        <p:nvSpPr>
          <p:cNvPr id="1004" name="Google Shape;1004;p37"/>
          <p:cNvSpPr/>
          <p:nvPr/>
        </p:nvSpPr>
        <p:spPr>
          <a:xfrm>
            <a:off x="2293016" y="2645636"/>
            <a:ext cx="4557964" cy="779241"/>
          </a:xfrm>
          <a:custGeom>
            <a:avLst/>
            <a:gdLst/>
            <a:ahLst/>
            <a:cxnLst/>
            <a:rect l="l" t="t" r="r" b="b"/>
            <a:pathLst>
              <a:path w="285542" h="48817" extrusionOk="0">
                <a:moveTo>
                  <a:pt x="281108" y="21018"/>
                </a:moveTo>
                <a:cubicBezTo>
                  <a:pt x="279335" y="21018"/>
                  <a:pt x="277927" y="22322"/>
                  <a:pt x="277771" y="24095"/>
                </a:cubicBezTo>
                <a:lnTo>
                  <a:pt x="266766" y="24095"/>
                </a:lnTo>
                <a:cubicBezTo>
                  <a:pt x="266505" y="22479"/>
                  <a:pt x="264576" y="21853"/>
                  <a:pt x="263428" y="22896"/>
                </a:cubicBezTo>
                <a:cubicBezTo>
                  <a:pt x="262229" y="23991"/>
                  <a:pt x="262750" y="25921"/>
                  <a:pt x="264263" y="26338"/>
                </a:cubicBezTo>
                <a:cubicBezTo>
                  <a:pt x="263272" y="38646"/>
                  <a:pt x="252998" y="48138"/>
                  <a:pt x="240637" y="48138"/>
                </a:cubicBezTo>
                <a:cubicBezTo>
                  <a:pt x="228277" y="48138"/>
                  <a:pt x="218002" y="38646"/>
                  <a:pt x="216959" y="26338"/>
                </a:cubicBezTo>
                <a:cubicBezTo>
                  <a:pt x="218472" y="25921"/>
                  <a:pt x="218993" y="23991"/>
                  <a:pt x="217794" y="22948"/>
                </a:cubicBezTo>
                <a:cubicBezTo>
                  <a:pt x="216646" y="21853"/>
                  <a:pt x="214769" y="22479"/>
                  <a:pt x="214508" y="24095"/>
                </a:cubicBezTo>
                <a:lnTo>
                  <a:pt x="201835" y="24095"/>
                </a:lnTo>
                <a:cubicBezTo>
                  <a:pt x="201678" y="23157"/>
                  <a:pt x="200896" y="22479"/>
                  <a:pt x="200009" y="22427"/>
                </a:cubicBezTo>
                <a:cubicBezTo>
                  <a:pt x="198966" y="9753"/>
                  <a:pt x="188379" y="1"/>
                  <a:pt x="175654" y="1"/>
                </a:cubicBezTo>
                <a:cubicBezTo>
                  <a:pt x="162980" y="1"/>
                  <a:pt x="152393" y="9753"/>
                  <a:pt x="151350" y="22427"/>
                </a:cubicBezTo>
                <a:cubicBezTo>
                  <a:pt x="150411" y="22479"/>
                  <a:pt x="149681" y="23157"/>
                  <a:pt x="149525" y="24095"/>
                </a:cubicBezTo>
                <a:lnTo>
                  <a:pt x="136903" y="24095"/>
                </a:lnTo>
                <a:cubicBezTo>
                  <a:pt x="136643" y="22479"/>
                  <a:pt x="134765" y="21853"/>
                  <a:pt x="133566" y="22896"/>
                </a:cubicBezTo>
                <a:cubicBezTo>
                  <a:pt x="132418" y="23991"/>
                  <a:pt x="132888" y="25921"/>
                  <a:pt x="134400" y="26338"/>
                </a:cubicBezTo>
                <a:cubicBezTo>
                  <a:pt x="133409" y="38646"/>
                  <a:pt x="123135" y="48138"/>
                  <a:pt x="110774" y="48138"/>
                </a:cubicBezTo>
                <a:cubicBezTo>
                  <a:pt x="98414" y="48138"/>
                  <a:pt x="88088" y="38646"/>
                  <a:pt x="87097" y="26338"/>
                </a:cubicBezTo>
                <a:cubicBezTo>
                  <a:pt x="88609" y="25921"/>
                  <a:pt x="89131" y="23991"/>
                  <a:pt x="87931" y="22896"/>
                </a:cubicBezTo>
                <a:cubicBezTo>
                  <a:pt x="86732" y="21853"/>
                  <a:pt x="84854" y="22479"/>
                  <a:pt x="84593" y="24095"/>
                </a:cubicBezTo>
                <a:lnTo>
                  <a:pt x="71972" y="24095"/>
                </a:lnTo>
                <a:cubicBezTo>
                  <a:pt x="71816" y="23157"/>
                  <a:pt x="71033" y="22479"/>
                  <a:pt x="70095" y="22427"/>
                </a:cubicBezTo>
                <a:cubicBezTo>
                  <a:pt x="68999" y="9805"/>
                  <a:pt x="58464" y="157"/>
                  <a:pt x="45791" y="157"/>
                </a:cubicBezTo>
                <a:cubicBezTo>
                  <a:pt x="33170" y="157"/>
                  <a:pt x="22635" y="9805"/>
                  <a:pt x="21539" y="22427"/>
                </a:cubicBezTo>
                <a:cubicBezTo>
                  <a:pt x="20601" y="22479"/>
                  <a:pt x="19818" y="23157"/>
                  <a:pt x="19662" y="24095"/>
                </a:cubicBezTo>
                <a:lnTo>
                  <a:pt x="6728" y="24095"/>
                </a:lnTo>
                <a:cubicBezTo>
                  <a:pt x="6311" y="19767"/>
                  <a:pt x="0" y="20132"/>
                  <a:pt x="0" y="24408"/>
                </a:cubicBezTo>
                <a:cubicBezTo>
                  <a:pt x="0" y="28633"/>
                  <a:pt x="6311" y="28998"/>
                  <a:pt x="6728" y="24721"/>
                </a:cubicBezTo>
                <a:lnTo>
                  <a:pt x="19662" y="24721"/>
                </a:lnTo>
                <a:cubicBezTo>
                  <a:pt x="19871" y="26286"/>
                  <a:pt x="21800" y="26964"/>
                  <a:pt x="23000" y="25869"/>
                </a:cubicBezTo>
                <a:cubicBezTo>
                  <a:pt x="24147" y="24826"/>
                  <a:pt x="23678" y="22844"/>
                  <a:pt x="22113" y="22479"/>
                </a:cubicBezTo>
                <a:cubicBezTo>
                  <a:pt x="23104" y="10118"/>
                  <a:pt x="33431" y="626"/>
                  <a:pt x="45791" y="626"/>
                </a:cubicBezTo>
                <a:cubicBezTo>
                  <a:pt x="58151" y="626"/>
                  <a:pt x="68478" y="10118"/>
                  <a:pt x="69469" y="22479"/>
                </a:cubicBezTo>
                <a:cubicBezTo>
                  <a:pt x="67904" y="22896"/>
                  <a:pt x="67435" y="24826"/>
                  <a:pt x="68634" y="25869"/>
                </a:cubicBezTo>
                <a:cubicBezTo>
                  <a:pt x="69834" y="26964"/>
                  <a:pt x="71711" y="26286"/>
                  <a:pt x="71972" y="24721"/>
                </a:cubicBezTo>
                <a:lnTo>
                  <a:pt x="84593" y="24721"/>
                </a:lnTo>
                <a:cubicBezTo>
                  <a:pt x="84750" y="25608"/>
                  <a:pt x="85480" y="26338"/>
                  <a:pt x="86419" y="26390"/>
                </a:cubicBezTo>
                <a:cubicBezTo>
                  <a:pt x="87462" y="39064"/>
                  <a:pt x="98049" y="48764"/>
                  <a:pt x="110722" y="48764"/>
                </a:cubicBezTo>
                <a:cubicBezTo>
                  <a:pt x="123448" y="48764"/>
                  <a:pt x="133983" y="39064"/>
                  <a:pt x="135026" y="26390"/>
                </a:cubicBezTo>
                <a:cubicBezTo>
                  <a:pt x="135965" y="26338"/>
                  <a:pt x="136747" y="25660"/>
                  <a:pt x="136903" y="24721"/>
                </a:cubicBezTo>
                <a:lnTo>
                  <a:pt x="149525" y="24721"/>
                </a:lnTo>
                <a:cubicBezTo>
                  <a:pt x="149785" y="26286"/>
                  <a:pt x="151663" y="26964"/>
                  <a:pt x="152862" y="25869"/>
                </a:cubicBezTo>
                <a:cubicBezTo>
                  <a:pt x="154010" y="24826"/>
                  <a:pt x="153540" y="22896"/>
                  <a:pt x="152028" y="22479"/>
                </a:cubicBezTo>
                <a:cubicBezTo>
                  <a:pt x="153019" y="10118"/>
                  <a:pt x="163293" y="626"/>
                  <a:pt x="175706" y="626"/>
                </a:cubicBezTo>
                <a:cubicBezTo>
                  <a:pt x="188066" y="626"/>
                  <a:pt x="198393" y="10118"/>
                  <a:pt x="199384" y="22479"/>
                </a:cubicBezTo>
                <a:cubicBezTo>
                  <a:pt x="197819" y="22844"/>
                  <a:pt x="197350" y="24826"/>
                  <a:pt x="198497" y="25869"/>
                </a:cubicBezTo>
                <a:cubicBezTo>
                  <a:pt x="199696" y="26964"/>
                  <a:pt x="201574" y="26286"/>
                  <a:pt x="201835" y="24721"/>
                </a:cubicBezTo>
                <a:lnTo>
                  <a:pt x="214508" y="24721"/>
                </a:lnTo>
                <a:cubicBezTo>
                  <a:pt x="214612" y="25660"/>
                  <a:pt x="215395" y="26338"/>
                  <a:pt x="216333" y="26390"/>
                </a:cubicBezTo>
                <a:cubicBezTo>
                  <a:pt x="217377" y="39064"/>
                  <a:pt x="227964" y="48816"/>
                  <a:pt x="240637" y="48816"/>
                </a:cubicBezTo>
                <a:cubicBezTo>
                  <a:pt x="253363" y="48816"/>
                  <a:pt x="263898" y="39064"/>
                  <a:pt x="264941" y="26390"/>
                </a:cubicBezTo>
                <a:cubicBezTo>
                  <a:pt x="265879" y="26338"/>
                  <a:pt x="266610" y="25660"/>
                  <a:pt x="266766" y="24721"/>
                </a:cubicBezTo>
                <a:lnTo>
                  <a:pt x="277771" y="24721"/>
                </a:lnTo>
                <a:cubicBezTo>
                  <a:pt x="278083" y="27642"/>
                  <a:pt x="281682" y="28789"/>
                  <a:pt x="283612" y="26651"/>
                </a:cubicBezTo>
                <a:cubicBezTo>
                  <a:pt x="285541" y="24461"/>
                  <a:pt x="284029" y="21018"/>
                  <a:pt x="281108" y="21018"/>
                </a:cubicBezTo>
                <a:close/>
              </a:path>
            </a:pathLst>
          </a:custGeom>
          <a:solidFill>
            <a:srgbClr val="F6F6F6"/>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37"/>
          <p:cNvSpPr/>
          <p:nvPr/>
        </p:nvSpPr>
        <p:spPr>
          <a:xfrm>
            <a:off x="2707594" y="2718904"/>
            <a:ext cx="632722" cy="632706"/>
          </a:xfrm>
          <a:custGeom>
            <a:avLst/>
            <a:gdLst/>
            <a:ahLst/>
            <a:cxnLst/>
            <a:rect l="l" t="t" r="r" b="b"/>
            <a:pathLst>
              <a:path w="39638" h="39637" extrusionOk="0">
                <a:moveTo>
                  <a:pt x="19819" y="0"/>
                </a:moveTo>
                <a:cubicBezTo>
                  <a:pt x="8867" y="0"/>
                  <a:pt x="1" y="8866"/>
                  <a:pt x="1" y="19818"/>
                </a:cubicBezTo>
                <a:cubicBezTo>
                  <a:pt x="1" y="30771"/>
                  <a:pt x="8867" y="39637"/>
                  <a:pt x="19819" y="39637"/>
                </a:cubicBezTo>
                <a:cubicBezTo>
                  <a:pt x="30771" y="39637"/>
                  <a:pt x="39637" y="30771"/>
                  <a:pt x="39637" y="19818"/>
                </a:cubicBezTo>
                <a:cubicBezTo>
                  <a:pt x="39637" y="8866"/>
                  <a:pt x="30771" y="0"/>
                  <a:pt x="19819"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37"/>
          <p:cNvSpPr/>
          <p:nvPr/>
        </p:nvSpPr>
        <p:spPr>
          <a:xfrm>
            <a:off x="2963999" y="2667282"/>
            <a:ext cx="119894" cy="57465"/>
          </a:xfrm>
          <a:custGeom>
            <a:avLst/>
            <a:gdLst/>
            <a:ahLst/>
            <a:cxnLst/>
            <a:rect l="l" t="t" r="r" b="b"/>
            <a:pathLst>
              <a:path w="7511" h="3600" extrusionOk="0">
                <a:moveTo>
                  <a:pt x="3756" y="1"/>
                </a:moveTo>
                <a:lnTo>
                  <a:pt x="1" y="3599"/>
                </a:lnTo>
                <a:lnTo>
                  <a:pt x="7511" y="3599"/>
                </a:lnTo>
                <a:lnTo>
                  <a:pt x="3756"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37"/>
          <p:cNvSpPr/>
          <p:nvPr/>
        </p:nvSpPr>
        <p:spPr>
          <a:xfrm>
            <a:off x="2959003" y="2002124"/>
            <a:ext cx="129887" cy="129871"/>
          </a:xfrm>
          <a:custGeom>
            <a:avLst/>
            <a:gdLst/>
            <a:ahLst/>
            <a:cxnLst/>
            <a:rect l="l" t="t" r="r" b="b"/>
            <a:pathLst>
              <a:path w="8137" h="8136" extrusionOk="0">
                <a:moveTo>
                  <a:pt x="4069" y="0"/>
                </a:moveTo>
                <a:cubicBezTo>
                  <a:pt x="1826" y="0"/>
                  <a:pt x="1" y="1825"/>
                  <a:pt x="1" y="4068"/>
                </a:cubicBezTo>
                <a:cubicBezTo>
                  <a:pt x="1" y="6311"/>
                  <a:pt x="1826" y="8136"/>
                  <a:pt x="4069" y="8136"/>
                </a:cubicBezTo>
                <a:cubicBezTo>
                  <a:pt x="6312" y="8136"/>
                  <a:pt x="8137" y="6311"/>
                  <a:pt x="8137" y="4068"/>
                </a:cubicBezTo>
                <a:cubicBezTo>
                  <a:pt x="8137" y="1825"/>
                  <a:pt x="6312" y="0"/>
                  <a:pt x="4069"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37"/>
          <p:cNvSpPr/>
          <p:nvPr/>
        </p:nvSpPr>
        <p:spPr>
          <a:xfrm>
            <a:off x="2987320" y="2030426"/>
            <a:ext cx="73268" cy="73268"/>
          </a:xfrm>
          <a:custGeom>
            <a:avLst/>
            <a:gdLst/>
            <a:ahLst/>
            <a:cxnLst/>
            <a:rect l="l" t="t" r="r" b="b"/>
            <a:pathLst>
              <a:path w="4590" h="4590" extrusionOk="0">
                <a:moveTo>
                  <a:pt x="2295" y="0"/>
                </a:moveTo>
                <a:cubicBezTo>
                  <a:pt x="1043" y="0"/>
                  <a:pt x="0" y="1043"/>
                  <a:pt x="0" y="2295"/>
                </a:cubicBezTo>
                <a:cubicBezTo>
                  <a:pt x="0" y="3547"/>
                  <a:pt x="1043" y="4590"/>
                  <a:pt x="2295" y="4590"/>
                </a:cubicBezTo>
                <a:cubicBezTo>
                  <a:pt x="3547" y="4590"/>
                  <a:pt x="4590" y="3547"/>
                  <a:pt x="4590" y="2295"/>
                </a:cubicBezTo>
                <a:cubicBezTo>
                  <a:pt x="4590" y="1043"/>
                  <a:pt x="3547" y="0"/>
                  <a:pt x="2295"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37"/>
          <p:cNvSpPr/>
          <p:nvPr/>
        </p:nvSpPr>
        <p:spPr>
          <a:xfrm>
            <a:off x="3023938" y="2122003"/>
            <a:ext cx="16" cy="617717"/>
          </a:xfrm>
          <a:custGeom>
            <a:avLst/>
            <a:gdLst/>
            <a:ahLst/>
            <a:cxnLst/>
            <a:rect l="l" t="t" r="r" b="b"/>
            <a:pathLst>
              <a:path w="1" h="38698" fill="none" extrusionOk="0">
                <a:moveTo>
                  <a:pt x="1" y="38698"/>
                </a:moveTo>
                <a:lnTo>
                  <a:pt x="1" y="0"/>
                </a:lnTo>
              </a:path>
            </a:pathLst>
          </a:custGeom>
          <a:solidFill>
            <a:schemeClr val="accent1"/>
          </a:solidFill>
          <a:ln w="24775" cap="rnd" cmpd="sng">
            <a:solidFill>
              <a:srgbClr val="48FFD5"/>
            </a:solidFill>
            <a:prstDash val="solid"/>
            <a:miter lim="521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37"/>
          <p:cNvSpPr/>
          <p:nvPr/>
        </p:nvSpPr>
        <p:spPr>
          <a:xfrm>
            <a:off x="2793344" y="2804639"/>
            <a:ext cx="460390" cy="460390"/>
          </a:xfrm>
          <a:custGeom>
            <a:avLst/>
            <a:gdLst/>
            <a:ahLst/>
            <a:cxnLst/>
            <a:rect l="l" t="t" r="r" b="b"/>
            <a:pathLst>
              <a:path w="28842" h="28842" extrusionOk="0">
                <a:moveTo>
                  <a:pt x="14447" y="1"/>
                </a:moveTo>
                <a:cubicBezTo>
                  <a:pt x="6467" y="1"/>
                  <a:pt x="0" y="6468"/>
                  <a:pt x="0" y="14447"/>
                </a:cubicBezTo>
                <a:cubicBezTo>
                  <a:pt x="0" y="22375"/>
                  <a:pt x="6467" y="28842"/>
                  <a:pt x="14447" y="28842"/>
                </a:cubicBezTo>
                <a:cubicBezTo>
                  <a:pt x="22426" y="28842"/>
                  <a:pt x="28841" y="22375"/>
                  <a:pt x="28841" y="14447"/>
                </a:cubicBezTo>
                <a:cubicBezTo>
                  <a:pt x="28841" y="6468"/>
                  <a:pt x="22426" y="1"/>
                  <a:pt x="1444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37"/>
          <p:cNvSpPr/>
          <p:nvPr/>
        </p:nvSpPr>
        <p:spPr>
          <a:xfrm>
            <a:off x="2793344" y="2804639"/>
            <a:ext cx="460390" cy="460390"/>
          </a:xfrm>
          <a:custGeom>
            <a:avLst/>
            <a:gdLst/>
            <a:ahLst/>
            <a:cxnLst/>
            <a:rect l="l" t="t" r="r" b="b"/>
            <a:pathLst>
              <a:path w="28842" h="28842" extrusionOk="0">
                <a:moveTo>
                  <a:pt x="14447" y="1"/>
                </a:moveTo>
                <a:cubicBezTo>
                  <a:pt x="6467" y="1"/>
                  <a:pt x="0" y="6468"/>
                  <a:pt x="0" y="14447"/>
                </a:cubicBezTo>
                <a:cubicBezTo>
                  <a:pt x="0" y="22375"/>
                  <a:pt x="6467" y="28842"/>
                  <a:pt x="14447" y="28842"/>
                </a:cubicBezTo>
                <a:cubicBezTo>
                  <a:pt x="22426" y="28842"/>
                  <a:pt x="28841" y="22375"/>
                  <a:pt x="28841" y="14447"/>
                </a:cubicBezTo>
                <a:cubicBezTo>
                  <a:pt x="28841" y="6468"/>
                  <a:pt x="22426" y="1"/>
                  <a:pt x="14447"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37"/>
          <p:cNvSpPr/>
          <p:nvPr/>
        </p:nvSpPr>
        <p:spPr>
          <a:xfrm>
            <a:off x="5031941" y="2002124"/>
            <a:ext cx="130717" cy="129871"/>
          </a:xfrm>
          <a:custGeom>
            <a:avLst/>
            <a:gdLst/>
            <a:ahLst/>
            <a:cxnLst/>
            <a:rect l="l" t="t" r="r" b="b"/>
            <a:pathLst>
              <a:path w="8189" h="8136" extrusionOk="0">
                <a:moveTo>
                  <a:pt x="4121" y="0"/>
                </a:moveTo>
                <a:cubicBezTo>
                  <a:pt x="1826" y="0"/>
                  <a:pt x="1" y="1825"/>
                  <a:pt x="1" y="4068"/>
                </a:cubicBezTo>
                <a:cubicBezTo>
                  <a:pt x="1" y="6311"/>
                  <a:pt x="1826" y="8136"/>
                  <a:pt x="4121" y="8136"/>
                </a:cubicBezTo>
                <a:cubicBezTo>
                  <a:pt x="6363" y="8136"/>
                  <a:pt x="8189" y="6311"/>
                  <a:pt x="8189" y="4068"/>
                </a:cubicBezTo>
                <a:cubicBezTo>
                  <a:pt x="8189" y="1825"/>
                  <a:pt x="6363" y="0"/>
                  <a:pt x="4121"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37"/>
          <p:cNvSpPr/>
          <p:nvPr/>
        </p:nvSpPr>
        <p:spPr>
          <a:xfrm>
            <a:off x="4780532" y="2718904"/>
            <a:ext cx="633552" cy="632706"/>
          </a:xfrm>
          <a:custGeom>
            <a:avLst/>
            <a:gdLst/>
            <a:ahLst/>
            <a:cxnLst/>
            <a:rect l="l" t="t" r="r" b="b"/>
            <a:pathLst>
              <a:path w="39690" h="39637" extrusionOk="0">
                <a:moveTo>
                  <a:pt x="19871" y="0"/>
                </a:moveTo>
                <a:cubicBezTo>
                  <a:pt x="8918" y="0"/>
                  <a:pt x="0" y="8866"/>
                  <a:pt x="0" y="19818"/>
                </a:cubicBezTo>
                <a:cubicBezTo>
                  <a:pt x="0" y="30771"/>
                  <a:pt x="8918" y="39637"/>
                  <a:pt x="19871" y="39637"/>
                </a:cubicBezTo>
                <a:cubicBezTo>
                  <a:pt x="30771" y="39637"/>
                  <a:pt x="39689" y="30771"/>
                  <a:pt x="39689" y="19818"/>
                </a:cubicBezTo>
                <a:cubicBezTo>
                  <a:pt x="39689" y="8866"/>
                  <a:pt x="30771" y="0"/>
                  <a:pt x="198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37"/>
          <p:cNvSpPr/>
          <p:nvPr/>
        </p:nvSpPr>
        <p:spPr>
          <a:xfrm>
            <a:off x="5036937" y="2667282"/>
            <a:ext cx="120724" cy="57465"/>
          </a:xfrm>
          <a:custGeom>
            <a:avLst/>
            <a:gdLst/>
            <a:ahLst/>
            <a:cxnLst/>
            <a:rect l="l" t="t" r="r" b="b"/>
            <a:pathLst>
              <a:path w="7563" h="3600" extrusionOk="0">
                <a:moveTo>
                  <a:pt x="3808" y="1"/>
                </a:moveTo>
                <a:lnTo>
                  <a:pt x="1" y="3599"/>
                </a:lnTo>
                <a:lnTo>
                  <a:pt x="7563" y="3599"/>
                </a:lnTo>
                <a:lnTo>
                  <a:pt x="3808"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37"/>
          <p:cNvSpPr/>
          <p:nvPr/>
        </p:nvSpPr>
        <p:spPr>
          <a:xfrm>
            <a:off x="5097707" y="2067044"/>
            <a:ext cx="16" cy="690171"/>
          </a:xfrm>
          <a:custGeom>
            <a:avLst/>
            <a:gdLst/>
            <a:ahLst/>
            <a:cxnLst/>
            <a:rect l="l" t="t" r="r" b="b"/>
            <a:pathLst>
              <a:path w="1" h="43237" fill="none" extrusionOk="0">
                <a:moveTo>
                  <a:pt x="1" y="43236"/>
                </a:moveTo>
                <a:lnTo>
                  <a:pt x="1" y="1"/>
                </a:lnTo>
              </a:path>
            </a:pathLst>
          </a:custGeom>
          <a:solidFill>
            <a:schemeClr val="accent1"/>
          </a:solidFill>
          <a:ln w="24775" cap="rnd" cmpd="sng">
            <a:solidFill>
              <a:srgbClr val="48FFD5"/>
            </a:solidFill>
            <a:prstDash val="solid"/>
            <a:miter lim="521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37"/>
          <p:cNvSpPr/>
          <p:nvPr/>
        </p:nvSpPr>
        <p:spPr>
          <a:xfrm>
            <a:off x="5061073" y="2030426"/>
            <a:ext cx="72454" cy="72438"/>
          </a:xfrm>
          <a:custGeom>
            <a:avLst/>
            <a:gdLst/>
            <a:ahLst/>
            <a:cxnLst/>
            <a:rect l="l" t="t" r="r" b="b"/>
            <a:pathLst>
              <a:path w="4539" h="4538" extrusionOk="0">
                <a:moveTo>
                  <a:pt x="2244" y="0"/>
                </a:moveTo>
                <a:cubicBezTo>
                  <a:pt x="992" y="0"/>
                  <a:pt x="1" y="991"/>
                  <a:pt x="1" y="2243"/>
                </a:cubicBezTo>
                <a:cubicBezTo>
                  <a:pt x="1" y="3494"/>
                  <a:pt x="992" y="4538"/>
                  <a:pt x="2244" y="4538"/>
                </a:cubicBezTo>
                <a:cubicBezTo>
                  <a:pt x="3495" y="4538"/>
                  <a:pt x="4538" y="3494"/>
                  <a:pt x="4538" y="2243"/>
                </a:cubicBezTo>
                <a:cubicBezTo>
                  <a:pt x="4538" y="991"/>
                  <a:pt x="3495" y="0"/>
                  <a:pt x="2244"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37"/>
          <p:cNvSpPr/>
          <p:nvPr/>
        </p:nvSpPr>
        <p:spPr>
          <a:xfrm>
            <a:off x="4867112" y="2804639"/>
            <a:ext cx="460390" cy="460390"/>
          </a:xfrm>
          <a:custGeom>
            <a:avLst/>
            <a:gdLst/>
            <a:ahLst/>
            <a:cxnLst/>
            <a:rect l="l" t="t" r="r" b="b"/>
            <a:pathLst>
              <a:path w="28842" h="28842" extrusionOk="0">
                <a:moveTo>
                  <a:pt x="14447" y="1"/>
                </a:moveTo>
                <a:cubicBezTo>
                  <a:pt x="6467" y="1"/>
                  <a:pt x="0" y="6468"/>
                  <a:pt x="0" y="14447"/>
                </a:cubicBezTo>
                <a:cubicBezTo>
                  <a:pt x="0" y="22375"/>
                  <a:pt x="6467" y="28842"/>
                  <a:pt x="14447" y="28842"/>
                </a:cubicBezTo>
                <a:cubicBezTo>
                  <a:pt x="22374" y="28842"/>
                  <a:pt x="28841" y="22375"/>
                  <a:pt x="28841" y="14447"/>
                </a:cubicBezTo>
                <a:cubicBezTo>
                  <a:pt x="28841" y="6468"/>
                  <a:pt x="22374" y="1"/>
                  <a:pt x="1444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37"/>
          <p:cNvSpPr/>
          <p:nvPr/>
        </p:nvSpPr>
        <p:spPr>
          <a:xfrm>
            <a:off x="4867112" y="2804639"/>
            <a:ext cx="460390" cy="460390"/>
          </a:xfrm>
          <a:custGeom>
            <a:avLst/>
            <a:gdLst/>
            <a:ahLst/>
            <a:cxnLst/>
            <a:rect l="l" t="t" r="r" b="b"/>
            <a:pathLst>
              <a:path w="28842" h="28842" extrusionOk="0">
                <a:moveTo>
                  <a:pt x="14447" y="1"/>
                </a:moveTo>
                <a:cubicBezTo>
                  <a:pt x="6467" y="1"/>
                  <a:pt x="0" y="6468"/>
                  <a:pt x="0" y="14447"/>
                </a:cubicBezTo>
                <a:cubicBezTo>
                  <a:pt x="0" y="22375"/>
                  <a:pt x="6467" y="28842"/>
                  <a:pt x="14447" y="28842"/>
                </a:cubicBezTo>
                <a:cubicBezTo>
                  <a:pt x="22374" y="28842"/>
                  <a:pt x="28841" y="22375"/>
                  <a:pt x="28841" y="14447"/>
                </a:cubicBezTo>
                <a:cubicBezTo>
                  <a:pt x="28841" y="6468"/>
                  <a:pt x="22374" y="1"/>
                  <a:pt x="14447"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37"/>
          <p:cNvSpPr/>
          <p:nvPr/>
        </p:nvSpPr>
        <p:spPr>
          <a:xfrm>
            <a:off x="3995480" y="3937673"/>
            <a:ext cx="129887" cy="130717"/>
          </a:xfrm>
          <a:custGeom>
            <a:avLst/>
            <a:gdLst/>
            <a:ahLst/>
            <a:cxnLst/>
            <a:rect l="l" t="t" r="r" b="b"/>
            <a:pathLst>
              <a:path w="8137" h="8189" extrusionOk="0">
                <a:moveTo>
                  <a:pt x="4068" y="1"/>
                </a:moveTo>
                <a:cubicBezTo>
                  <a:pt x="1826" y="1"/>
                  <a:pt x="0" y="1826"/>
                  <a:pt x="0" y="4069"/>
                </a:cubicBezTo>
                <a:cubicBezTo>
                  <a:pt x="0" y="6363"/>
                  <a:pt x="1826" y="8189"/>
                  <a:pt x="4068" y="8189"/>
                </a:cubicBezTo>
                <a:cubicBezTo>
                  <a:pt x="6311" y="8189"/>
                  <a:pt x="8136" y="6363"/>
                  <a:pt x="8136" y="4069"/>
                </a:cubicBezTo>
                <a:cubicBezTo>
                  <a:pt x="8136" y="1826"/>
                  <a:pt x="6311" y="1"/>
                  <a:pt x="4068"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37"/>
          <p:cNvSpPr/>
          <p:nvPr/>
        </p:nvSpPr>
        <p:spPr>
          <a:xfrm>
            <a:off x="3744055" y="2718904"/>
            <a:ext cx="632722" cy="632706"/>
          </a:xfrm>
          <a:custGeom>
            <a:avLst/>
            <a:gdLst/>
            <a:ahLst/>
            <a:cxnLst/>
            <a:rect l="l" t="t" r="r" b="b"/>
            <a:pathLst>
              <a:path w="39638" h="39637" extrusionOk="0">
                <a:moveTo>
                  <a:pt x="19819" y="0"/>
                </a:moveTo>
                <a:cubicBezTo>
                  <a:pt x="8867" y="0"/>
                  <a:pt x="1" y="8866"/>
                  <a:pt x="1" y="19818"/>
                </a:cubicBezTo>
                <a:cubicBezTo>
                  <a:pt x="1" y="30771"/>
                  <a:pt x="8867" y="39637"/>
                  <a:pt x="19819" y="39637"/>
                </a:cubicBezTo>
                <a:cubicBezTo>
                  <a:pt x="30772" y="39637"/>
                  <a:pt x="39638" y="30771"/>
                  <a:pt x="39638" y="19818"/>
                </a:cubicBezTo>
                <a:cubicBezTo>
                  <a:pt x="39638" y="8866"/>
                  <a:pt x="30772" y="0"/>
                  <a:pt x="198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37"/>
          <p:cNvSpPr/>
          <p:nvPr/>
        </p:nvSpPr>
        <p:spPr>
          <a:xfrm>
            <a:off x="3998800" y="3344938"/>
            <a:ext cx="119910" cy="57465"/>
          </a:xfrm>
          <a:custGeom>
            <a:avLst/>
            <a:gdLst/>
            <a:ahLst/>
            <a:cxnLst/>
            <a:rect l="l" t="t" r="r" b="b"/>
            <a:pathLst>
              <a:path w="7512" h="3600" extrusionOk="0">
                <a:moveTo>
                  <a:pt x="1" y="0"/>
                </a:moveTo>
                <a:lnTo>
                  <a:pt x="3756" y="3599"/>
                </a:lnTo>
                <a:lnTo>
                  <a:pt x="7511"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37"/>
          <p:cNvSpPr/>
          <p:nvPr/>
        </p:nvSpPr>
        <p:spPr>
          <a:xfrm>
            <a:off x="4060415" y="3250025"/>
            <a:ext cx="16" cy="752600"/>
          </a:xfrm>
          <a:custGeom>
            <a:avLst/>
            <a:gdLst/>
            <a:ahLst/>
            <a:cxnLst/>
            <a:rect l="l" t="t" r="r" b="b"/>
            <a:pathLst>
              <a:path w="1" h="47148" fill="none" extrusionOk="0">
                <a:moveTo>
                  <a:pt x="0" y="47148"/>
                </a:moveTo>
                <a:lnTo>
                  <a:pt x="0" y="1"/>
                </a:lnTo>
              </a:path>
            </a:pathLst>
          </a:custGeom>
          <a:solidFill>
            <a:schemeClr val="accent1"/>
          </a:solidFill>
          <a:ln w="24775" cap="flat" cmpd="sng">
            <a:solidFill>
              <a:srgbClr val="48FFD5"/>
            </a:solidFill>
            <a:prstDash val="solid"/>
            <a:miter lim="521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37"/>
          <p:cNvSpPr/>
          <p:nvPr/>
        </p:nvSpPr>
        <p:spPr>
          <a:xfrm>
            <a:off x="4024612" y="3966821"/>
            <a:ext cx="72454" cy="72438"/>
          </a:xfrm>
          <a:custGeom>
            <a:avLst/>
            <a:gdLst/>
            <a:ahLst/>
            <a:cxnLst/>
            <a:rect l="l" t="t" r="r" b="b"/>
            <a:pathLst>
              <a:path w="4539" h="4538" extrusionOk="0">
                <a:moveTo>
                  <a:pt x="2243" y="0"/>
                </a:moveTo>
                <a:cubicBezTo>
                  <a:pt x="992" y="0"/>
                  <a:pt x="1" y="991"/>
                  <a:pt x="1" y="2243"/>
                </a:cubicBezTo>
                <a:cubicBezTo>
                  <a:pt x="1" y="3494"/>
                  <a:pt x="992" y="4537"/>
                  <a:pt x="2243" y="4537"/>
                </a:cubicBezTo>
                <a:cubicBezTo>
                  <a:pt x="3495" y="4537"/>
                  <a:pt x="4538" y="3494"/>
                  <a:pt x="4538" y="2243"/>
                </a:cubicBezTo>
                <a:cubicBezTo>
                  <a:pt x="4538" y="991"/>
                  <a:pt x="3495" y="0"/>
                  <a:pt x="2243"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37"/>
          <p:cNvSpPr/>
          <p:nvPr/>
        </p:nvSpPr>
        <p:spPr>
          <a:xfrm>
            <a:off x="3830635" y="2804639"/>
            <a:ext cx="460390" cy="460390"/>
          </a:xfrm>
          <a:custGeom>
            <a:avLst/>
            <a:gdLst/>
            <a:ahLst/>
            <a:cxnLst/>
            <a:rect l="l" t="t" r="r" b="b"/>
            <a:pathLst>
              <a:path w="28842" h="28842" extrusionOk="0">
                <a:moveTo>
                  <a:pt x="14395" y="1"/>
                </a:moveTo>
                <a:cubicBezTo>
                  <a:pt x="6468" y="1"/>
                  <a:pt x="1" y="6468"/>
                  <a:pt x="1" y="14447"/>
                </a:cubicBezTo>
                <a:cubicBezTo>
                  <a:pt x="1" y="22375"/>
                  <a:pt x="6468" y="28842"/>
                  <a:pt x="14395" y="28842"/>
                </a:cubicBezTo>
                <a:cubicBezTo>
                  <a:pt x="22375" y="28842"/>
                  <a:pt x="28842" y="22375"/>
                  <a:pt x="28842" y="14447"/>
                </a:cubicBezTo>
                <a:cubicBezTo>
                  <a:pt x="28842" y="6468"/>
                  <a:pt x="22375" y="1"/>
                  <a:pt x="1439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37"/>
          <p:cNvSpPr/>
          <p:nvPr/>
        </p:nvSpPr>
        <p:spPr>
          <a:xfrm>
            <a:off x="3830635" y="2804639"/>
            <a:ext cx="460390" cy="460390"/>
          </a:xfrm>
          <a:custGeom>
            <a:avLst/>
            <a:gdLst/>
            <a:ahLst/>
            <a:cxnLst/>
            <a:rect l="l" t="t" r="r" b="b"/>
            <a:pathLst>
              <a:path w="28842" h="28842" extrusionOk="0">
                <a:moveTo>
                  <a:pt x="14395" y="1"/>
                </a:moveTo>
                <a:cubicBezTo>
                  <a:pt x="6468" y="1"/>
                  <a:pt x="1" y="6468"/>
                  <a:pt x="1" y="14447"/>
                </a:cubicBezTo>
                <a:cubicBezTo>
                  <a:pt x="1" y="22375"/>
                  <a:pt x="6468" y="28842"/>
                  <a:pt x="14395" y="28842"/>
                </a:cubicBezTo>
                <a:cubicBezTo>
                  <a:pt x="22375" y="28842"/>
                  <a:pt x="28842" y="22375"/>
                  <a:pt x="28842" y="14447"/>
                </a:cubicBezTo>
                <a:cubicBezTo>
                  <a:pt x="28842" y="6468"/>
                  <a:pt x="22375" y="1"/>
                  <a:pt x="14395"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37"/>
          <p:cNvSpPr/>
          <p:nvPr/>
        </p:nvSpPr>
        <p:spPr>
          <a:xfrm>
            <a:off x="6068402" y="3937673"/>
            <a:ext cx="130733" cy="130717"/>
          </a:xfrm>
          <a:custGeom>
            <a:avLst/>
            <a:gdLst/>
            <a:ahLst/>
            <a:cxnLst/>
            <a:rect l="l" t="t" r="r" b="b"/>
            <a:pathLst>
              <a:path w="8190" h="8189" extrusionOk="0">
                <a:moveTo>
                  <a:pt x="4121" y="1"/>
                </a:moveTo>
                <a:cubicBezTo>
                  <a:pt x="1826" y="1"/>
                  <a:pt x="1" y="1826"/>
                  <a:pt x="1" y="4069"/>
                </a:cubicBezTo>
                <a:cubicBezTo>
                  <a:pt x="1" y="6363"/>
                  <a:pt x="1826" y="8189"/>
                  <a:pt x="4121" y="8189"/>
                </a:cubicBezTo>
                <a:cubicBezTo>
                  <a:pt x="6364" y="8189"/>
                  <a:pt x="8189" y="6363"/>
                  <a:pt x="8189" y="4069"/>
                </a:cubicBezTo>
                <a:cubicBezTo>
                  <a:pt x="8189" y="1826"/>
                  <a:pt x="6364" y="1"/>
                  <a:pt x="4121"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37"/>
          <p:cNvSpPr/>
          <p:nvPr/>
        </p:nvSpPr>
        <p:spPr>
          <a:xfrm>
            <a:off x="5816993" y="2718904"/>
            <a:ext cx="633552" cy="632706"/>
          </a:xfrm>
          <a:custGeom>
            <a:avLst/>
            <a:gdLst/>
            <a:ahLst/>
            <a:cxnLst/>
            <a:rect l="l" t="t" r="r" b="b"/>
            <a:pathLst>
              <a:path w="39690" h="39637" extrusionOk="0">
                <a:moveTo>
                  <a:pt x="19871" y="0"/>
                </a:moveTo>
                <a:cubicBezTo>
                  <a:pt x="8919" y="0"/>
                  <a:pt x="1" y="8866"/>
                  <a:pt x="1" y="19818"/>
                </a:cubicBezTo>
                <a:cubicBezTo>
                  <a:pt x="1" y="30771"/>
                  <a:pt x="8919" y="39637"/>
                  <a:pt x="19871" y="39637"/>
                </a:cubicBezTo>
                <a:cubicBezTo>
                  <a:pt x="30823" y="39637"/>
                  <a:pt x="39689" y="30771"/>
                  <a:pt x="39689" y="19818"/>
                </a:cubicBezTo>
                <a:cubicBezTo>
                  <a:pt x="39689" y="8866"/>
                  <a:pt x="30823" y="0"/>
                  <a:pt x="198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37"/>
          <p:cNvSpPr/>
          <p:nvPr/>
        </p:nvSpPr>
        <p:spPr>
          <a:xfrm>
            <a:off x="6072568" y="3344938"/>
            <a:ext cx="119894" cy="57465"/>
          </a:xfrm>
          <a:custGeom>
            <a:avLst/>
            <a:gdLst/>
            <a:ahLst/>
            <a:cxnLst/>
            <a:rect l="l" t="t" r="r" b="b"/>
            <a:pathLst>
              <a:path w="7511" h="3600" extrusionOk="0">
                <a:moveTo>
                  <a:pt x="1" y="0"/>
                </a:moveTo>
                <a:lnTo>
                  <a:pt x="3756" y="3599"/>
                </a:lnTo>
                <a:lnTo>
                  <a:pt x="7511"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37"/>
          <p:cNvSpPr/>
          <p:nvPr/>
        </p:nvSpPr>
        <p:spPr>
          <a:xfrm>
            <a:off x="6134184" y="3161784"/>
            <a:ext cx="16" cy="840841"/>
          </a:xfrm>
          <a:custGeom>
            <a:avLst/>
            <a:gdLst/>
            <a:ahLst/>
            <a:cxnLst/>
            <a:rect l="l" t="t" r="r" b="b"/>
            <a:pathLst>
              <a:path w="1" h="52676" fill="none" extrusionOk="0">
                <a:moveTo>
                  <a:pt x="0" y="52676"/>
                </a:moveTo>
                <a:lnTo>
                  <a:pt x="0" y="1"/>
                </a:lnTo>
              </a:path>
            </a:pathLst>
          </a:custGeom>
          <a:solidFill>
            <a:schemeClr val="accent1"/>
          </a:solidFill>
          <a:ln w="24775" cap="rnd" cmpd="sng">
            <a:solidFill>
              <a:srgbClr val="48FFD5"/>
            </a:solidFill>
            <a:prstDash val="solid"/>
            <a:miter lim="521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37"/>
          <p:cNvSpPr/>
          <p:nvPr/>
        </p:nvSpPr>
        <p:spPr>
          <a:xfrm>
            <a:off x="6097550" y="3965975"/>
            <a:ext cx="72438" cy="72454"/>
          </a:xfrm>
          <a:custGeom>
            <a:avLst/>
            <a:gdLst/>
            <a:ahLst/>
            <a:cxnLst/>
            <a:rect l="l" t="t" r="r" b="b"/>
            <a:pathLst>
              <a:path w="4538" h="4539" extrusionOk="0">
                <a:moveTo>
                  <a:pt x="2243" y="1"/>
                </a:moveTo>
                <a:cubicBezTo>
                  <a:pt x="991" y="1"/>
                  <a:pt x="0" y="992"/>
                  <a:pt x="0" y="2244"/>
                </a:cubicBezTo>
                <a:cubicBezTo>
                  <a:pt x="0" y="3547"/>
                  <a:pt x="991" y="4538"/>
                  <a:pt x="2243" y="4538"/>
                </a:cubicBezTo>
                <a:cubicBezTo>
                  <a:pt x="3547" y="4538"/>
                  <a:pt x="4538" y="3547"/>
                  <a:pt x="4538" y="2244"/>
                </a:cubicBezTo>
                <a:cubicBezTo>
                  <a:pt x="4538" y="992"/>
                  <a:pt x="3547" y="1"/>
                  <a:pt x="2243"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37"/>
          <p:cNvSpPr/>
          <p:nvPr/>
        </p:nvSpPr>
        <p:spPr>
          <a:xfrm>
            <a:off x="5903573" y="2804639"/>
            <a:ext cx="460390" cy="460390"/>
          </a:xfrm>
          <a:custGeom>
            <a:avLst/>
            <a:gdLst/>
            <a:ahLst/>
            <a:cxnLst/>
            <a:rect l="l" t="t" r="r" b="b"/>
            <a:pathLst>
              <a:path w="28842" h="28842" extrusionOk="0">
                <a:moveTo>
                  <a:pt x="14447" y="1"/>
                </a:moveTo>
                <a:cubicBezTo>
                  <a:pt x="6468" y="1"/>
                  <a:pt x="1" y="6468"/>
                  <a:pt x="1" y="14447"/>
                </a:cubicBezTo>
                <a:cubicBezTo>
                  <a:pt x="1" y="22375"/>
                  <a:pt x="6468" y="28842"/>
                  <a:pt x="14447" y="28842"/>
                </a:cubicBezTo>
                <a:cubicBezTo>
                  <a:pt x="22374" y="28842"/>
                  <a:pt x="28841" y="22375"/>
                  <a:pt x="28841" y="14447"/>
                </a:cubicBezTo>
                <a:cubicBezTo>
                  <a:pt x="28841" y="6468"/>
                  <a:pt x="22374" y="1"/>
                  <a:pt x="1444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37"/>
          <p:cNvSpPr/>
          <p:nvPr/>
        </p:nvSpPr>
        <p:spPr>
          <a:xfrm>
            <a:off x="5903573" y="2804639"/>
            <a:ext cx="460390" cy="460390"/>
          </a:xfrm>
          <a:custGeom>
            <a:avLst/>
            <a:gdLst/>
            <a:ahLst/>
            <a:cxnLst/>
            <a:rect l="l" t="t" r="r" b="b"/>
            <a:pathLst>
              <a:path w="28842" h="28842" extrusionOk="0">
                <a:moveTo>
                  <a:pt x="14447" y="1"/>
                </a:moveTo>
                <a:cubicBezTo>
                  <a:pt x="6468" y="1"/>
                  <a:pt x="1" y="6468"/>
                  <a:pt x="1" y="14447"/>
                </a:cubicBezTo>
                <a:cubicBezTo>
                  <a:pt x="1" y="22375"/>
                  <a:pt x="6468" y="28842"/>
                  <a:pt x="14447" y="28842"/>
                </a:cubicBezTo>
                <a:cubicBezTo>
                  <a:pt x="22374" y="28842"/>
                  <a:pt x="28841" y="22375"/>
                  <a:pt x="28841" y="14447"/>
                </a:cubicBezTo>
                <a:cubicBezTo>
                  <a:pt x="28841" y="6468"/>
                  <a:pt x="22374" y="1"/>
                  <a:pt x="14447"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37"/>
          <p:cNvSpPr txBox="1">
            <a:spLocks noGrp="1"/>
          </p:cNvSpPr>
          <p:nvPr>
            <p:ph type="subTitle" idx="4294967295"/>
          </p:nvPr>
        </p:nvSpPr>
        <p:spPr>
          <a:xfrm>
            <a:off x="3110001" y="4243561"/>
            <a:ext cx="1953625" cy="4089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s" sz="1000" dirty="0" smtClean="0"/>
              <a:t>Ưu , nhược điểm Windows OS</a:t>
            </a:r>
            <a:endParaRPr sz="1000" dirty="0">
              <a:solidFill>
                <a:srgbClr val="FFFFFF"/>
              </a:solidFill>
            </a:endParaRPr>
          </a:p>
        </p:txBody>
      </p:sp>
      <p:sp>
        <p:nvSpPr>
          <p:cNvPr id="1039" name="Google Shape;1039;p37"/>
          <p:cNvSpPr txBox="1">
            <a:spLocks noGrp="1"/>
          </p:cNvSpPr>
          <p:nvPr>
            <p:ph type="ctrTitle" idx="4294967295"/>
          </p:nvPr>
        </p:nvSpPr>
        <p:spPr>
          <a:xfrm>
            <a:off x="2309347" y="1353835"/>
            <a:ext cx="1441267" cy="19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000" dirty="0" smtClean="0">
                <a:solidFill>
                  <a:schemeClr val="bg1"/>
                </a:solidFill>
              </a:rPr>
              <a:t>Trần Hồng Nhật</a:t>
            </a:r>
            <a:endParaRPr sz="1000" dirty="0">
              <a:solidFill>
                <a:schemeClr val="bg1"/>
              </a:solidFill>
            </a:endParaRPr>
          </a:p>
        </p:txBody>
      </p:sp>
      <p:sp>
        <p:nvSpPr>
          <p:cNvPr id="1040" name="Google Shape;1040;p37"/>
          <p:cNvSpPr txBox="1">
            <a:spLocks noGrp="1"/>
          </p:cNvSpPr>
          <p:nvPr>
            <p:ph type="ctrTitle" idx="4294967295"/>
          </p:nvPr>
        </p:nvSpPr>
        <p:spPr>
          <a:xfrm>
            <a:off x="3219623" y="4052798"/>
            <a:ext cx="1609977" cy="19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000" dirty="0" smtClean="0">
                <a:solidFill>
                  <a:srgbClr val="FFFFFF"/>
                </a:solidFill>
              </a:rPr>
              <a:t>L</a:t>
            </a:r>
            <a:r>
              <a:rPr lang="en-US" sz="1000" dirty="0" smtClean="0"/>
              <a:t>ê </a:t>
            </a:r>
            <a:r>
              <a:rPr lang="en-US" sz="1000" dirty="0" err="1" smtClean="0"/>
              <a:t>Đình</a:t>
            </a:r>
            <a:r>
              <a:rPr lang="en-US" sz="1000" dirty="0" smtClean="0"/>
              <a:t> </a:t>
            </a:r>
            <a:r>
              <a:rPr lang="en-US" sz="1000" dirty="0" err="1" smtClean="0"/>
              <a:t>Trí</a:t>
            </a:r>
            <a:r>
              <a:rPr lang="en-US" sz="1000" dirty="0" smtClean="0"/>
              <a:t> </a:t>
            </a:r>
            <a:r>
              <a:rPr lang="en-US" sz="1000" dirty="0" err="1" smtClean="0"/>
              <a:t>Tuệ</a:t>
            </a:r>
            <a:endParaRPr sz="1000" dirty="0">
              <a:solidFill>
                <a:srgbClr val="FFFFFF"/>
              </a:solidFill>
            </a:endParaRPr>
          </a:p>
        </p:txBody>
      </p:sp>
      <p:sp>
        <p:nvSpPr>
          <p:cNvPr id="1041" name="Google Shape;1041;p37"/>
          <p:cNvSpPr txBox="1">
            <a:spLocks noGrp="1"/>
          </p:cNvSpPr>
          <p:nvPr>
            <p:ph type="ctrTitle" idx="4294967295"/>
          </p:nvPr>
        </p:nvSpPr>
        <p:spPr>
          <a:xfrm>
            <a:off x="4358552" y="1351034"/>
            <a:ext cx="1477494" cy="19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000" dirty="0" smtClean="0">
                <a:solidFill>
                  <a:srgbClr val="FFFFFF"/>
                </a:solidFill>
              </a:rPr>
              <a:t>Nguyễn Thắng Phúc</a:t>
            </a:r>
            <a:endParaRPr sz="1000" dirty="0">
              <a:solidFill>
                <a:srgbClr val="FFFFFF"/>
              </a:solidFill>
            </a:endParaRPr>
          </a:p>
        </p:txBody>
      </p:sp>
      <p:sp>
        <p:nvSpPr>
          <p:cNvPr id="1042" name="Google Shape;1042;p37"/>
          <p:cNvSpPr txBox="1">
            <a:spLocks noGrp="1"/>
          </p:cNvSpPr>
          <p:nvPr>
            <p:ph type="ctrTitle" idx="4294967295"/>
          </p:nvPr>
        </p:nvSpPr>
        <p:spPr>
          <a:xfrm>
            <a:off x="5295026" y="4056562"/>
            <a:ext cx="1605047" cy="19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000" dirty="0" smtClean="0">
                <a:solidFill>
                  <a:srgbClr val="FFFFFF"/>
                </a:solidFill>
              </a:rPr>
              <a:t>Cao Minh Tuệ</a:t>
            </a:r>
            <a:endParaRPr sz="1000" dirty="0">
              <a:solidFill>
                <a:srgbClr val="FFFFFF"/>
              </a:solidFill>
            </a:endParaRPr>
          </a:p>
        </p:txBody>
      </p:sp>
      <p:sp>
        <p:nvSpPr>
          <p:cNvPr id="1043" name="Google Shape;1043;p37"/>
          <p:cNvSpPr txBox="1">
            <a:spLocks noGrp="1"/>
          </p:cNvSpPr>
          <p:nvPr>
            <p:ph type="subTitle" idx="4294967295"/>
          </p:nvPr>
        </p:nvSpPr>
        <p:spPr>
          <a:xfrm>
            <a:off x="4253684" y="1556590"/>
            <a:ext cx="1682825" cy="4089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s" sz="1000" dirty="0" smtClean="0"/>
              <a:t>Đặc trưng từng phiên bản</a:t>
            </a:r>
            <a:endParaRPr sz="1000" dirty="0">
              <a:solidFill>
                <a:srgbClr val="FFFFFF"/>
              </a:solidFill>
            </a:endParaRPr>
          </a:p>
        </p:txBody>
      </p:sp>
      <p:sp>
        <p:nvSpPr>
          <p:cNvPr id="1044" name="Google Shape;1044;p37"/>
          <p:cNvSpPr txBox="1">
            <a:spLocks noGrp="1"/>
          </p:cNvSpPr>
          <p:nvPr>
            <p:ph type="subTitle" idx="4294967295"/>
          </p:nvPr>
        </p:nvSpPr>
        <p:spPr>
          <a:xfrm>
            <a:off x="5529052" y="4243561"/>
            <a:ext cx="1218300" cy="4089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s" sz="1000" dirty="0" smtClean="0"/>
              <a:t>So sánh OS</a:t>
            </a:r>
            <a:endParaRPr sz="1000" dirty="0">
              <a:solidFill>
                <a:srgbClr val="FFFFFF"/>
              </a:solidFill>
            </a:endParaRPr>
          </a:p>
        </p:txBody>
      </p:sp>
      <p:sp>
        <p:nvSpPr>
          <p:cNvPr id="1045" name="Google Shape;1045;p37"/>
          <p:cNvSpPr txBox="1">
            <a:spLocks noGrp="1"/>
          </p:cNvSpPr>
          <p:nvPr>
            <p:ph type="subTitle" idx="4294967295"/>
          </p:nvPr>
        </p:nvSpPr>
        <p:spPr>
          <a:xfrm>
            <a:off x="2090315" y="1543829"/>
            <a:ext cx="1859400" cy="4089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s" sz="1000" dirty="0" smtClean="0"/>
              <a:t>Khái niệm,                                    lịch sử hình thành phát triển</a:t>
            </a:r>
            <a:endParaRPr sz="1000" dirty="0">
              <a:solidFill>
                <a:srgbClr val="FFFFFF"/>
              </a:solidFill>
            </a:endParaRPr>
          </a:p>
        </p:txBody>
      </p:sp>
      <p:cxnSp>
        <p:nvCxnSpPr>
          <p:cNvPr id="1061" name="Google Shape;1061;p37"/>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sp>
        <p:nvSpPr>
          <p:cNvPr id="63" name="Google Shape;1018;p37"/>
          <p:cNvSpPr/>
          <p:nvPr/>
        </p:nvSpPr>
        <p:spPr>
          <a:xfrm>
            <a:off x="6862898" y="2738405"/>
            <a:ext cx="633552" cy="632706"/>
          </a:xfrm>
          <a:custGeom>
            <a:avLst/>
            <a:gdLst/>
            <a:ahLst/>
            <a:cxnLst/>
            <a:rect l="l" t="t" r="r" b="b"/>
            <a:pathLst>
              <a:path w="39690" h="39637" extrusionOk="0">
                <a:moveTo>
                  <a:pt x="19871" y="0"/>
                </a:moveTo>
                <a:cubicBezTo>
                  <a:pt x="8918" y="0"/>
                  <a:pt x="0" y="8866"/>
                  <a:pt x="0" y="19818"/>
                </a:cubicBezTo>
                <a:cubicBezTo>
                  <a:pt x="0" y="30771"/>
                  <a:pt x="8918" y="39637"/>
                  <a:pt x="19871" y="39637"/>
                </a:cubicBezTo>
                <a:cubicBezTo>
                  <a:pt x="30771" y="39637"/>
                  <a:pt x="39689" y="30771"/>
                  <a:pt x="39689" y="19818"/>
                </a:cubicBezTo>
                <a:cubicBezTo>
                  <a:pt x="39689" y="8866"/>
                  <a:pt x="30771" y="0"/>
                  <a:pt x="198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019;p37"/>
          <p:cNvSpPr/>
          <p:nvPr/>
        </p:nvSpPr>
        <p:spPr>
          <a:xfrm>
            <a:off x="7119328" y="2698777"/>
            <a:ext cx="120724" cy="57465"/>
          </a:xfrm>
          <a:custGeom>
            <a:avLst/>
            <a:gdLst/>
            <a:ahLst/>
            <a:cxnLst/>
            <a:rect l="l" t="t" r="r" b="b"/>
            <a:pathLst>
              <a:path w="7563" h="3600" extrusionOk="0">
                <a:moveTo>
                  <a:pt x="3808" y="1"/>
                </a:moveTo>
                <a:lnTo>
                  <a:pt x="1" y="3599"/>
                </a:lnTo>
                <a:lnTo>
                  <a:pt x="7563" y="3599"/>
                </a:lnTo>
                <a:lnTo>
                  <a:pt x="3808"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020;p37"/>
          <p:cNvSpPr/>
          <p:nvPr/>
        </p:nvSpPr>
        <p:spPr>
          <a:xfrm>
            <a:off x="7179674" y="2085775"/>
            <a:ext cx="16" cy="690171"/>
          </a:xfrm>
          <a:custGeom>
            <a:avLst/>
            <a:gdLst/>
            <a:ahLst/>
            <a:cxnLst/>
            <a:rect l="l" t="t" r="r" b="b"/>
            <a:pathLst>
              <a:path w="1" h="43237" fill="none" extrusionOk="0">
                <a:moveTo>
                  <a:pt x="1" y="43236"/>
                </a:moveTo>
                <a:lnTo>
                  <a:pt x="1" y="1"/>
                </a:lnTo>
              </a:path>
            </a:pathLst>
          </a:custGeom>
          <a:solidFill>
            <a:schemeClr val="accent1"/>
          </a:solidFill>
          <a:ln w="24775" cap="rnd" cmpd="sng">
            <a:solidFill>
              <a:srgbClr val="48FFD5"/>
            </a:solidFill>
            <a:prstDash val="solid"/>
            <a:miter lim="521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1023;p37"/>
          <p:cNvSpPr/>
          <p:nvPr/>
        </p:nvSpPr>
        <p:spPr>
          <a:xfrm>
            <a:off x="6949479" y="2825878"/>
            <a:ext cx="460390" cy="460390"/>
          </a:xfrm>
          <a:custGeom>
            <a:avLst/>
            <a:gdLst/>
            <a:ahLst/>
            <a:cxnLst/>
            <a:rect l="l" t="t" r="r" b="b"/>
            <a:pathLst>
              <a:path w="28842" h="28842" extrusionOk="0">
                <a:moveTo>
                  <a:pt x="14447" y="1"/>
                </a:moveTo>
                <a:cubicBezTo>
                  <a:pt x="6467" y="1"/>
                  <a:pt x="0" y="6468"/>
                  <a:pt x="0" y="14447"/>
                </a:cubicBezTo>
                <a:cubicBezTo>
                  <a:pt x="0" y="22375"/>
                  <a:pt x="6467" y="28842"/>
                  <a:pt x="14447" y="28842"/>
                </a:cubicBezTo>
                <a:cubicBezTo>
                  <a:pt x="22374" y="28842"/>
                  <a:pt x="28841" y="22375"/>
                  <a:pt x="28841" y="14447"/>
                </a:cubicBezTo>
                <a:cubicBezTo>
                  <a:pt x="28841" y="6468"/>
                  <a:pt x="22374" y="1"/>
                  <a:pt x="14447"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1007;p37"/>
          <p:cNvSpPr/>
          <p:nvPr/>
        </p:nvSpPr>
        <p:spPr>
          <a:xfrm>
            <a:off x="7119328" y="1965490"/>
            <a:ext cx="129887" cy="129871"/>
          </a:xfrm>
          <a:custGeom>
            <a:avLst/>
            <a:gdLst/>
            <a:ahLst/>
            <a:cxnLst/>
            <a:rect l="l" t="t" r="r" b="b"/>
            <a:pathLst>
              <a:path w="8137" h="8136" extrusionOk="0">
                <a:moveTo>
                  <a:pt x="4069" y="0"/>
                </a:moveTo>
                <a:cubicBezTo>
                  <a:pt x="1826" y="0"/>
                  <a:pt x="1" y="1825"/>
                  <a:pt x="1" y="4068"/>
                </a:cubicBezTo>
                <a:cubicBezTo>
                  <a:pt x="1" y="6311"/>
                  <a:pt x="1826" y="8136"/>
                  <a:pt x="4069" y="8136"/>
                </a:cubicBezTo>
                <a:cubicBezTo>
                  <a:pt x="6312" y="8136"/>
                  <a:pt x="8137" y="6311"/>
                  <a:pt x="8137" y="4068"/>
                </a:cubicBezTo>
                <a:cubicBezTo>
                  <a:pt x="8137" y="1825"/>
                  <a:pt x="6312" y="0"/>
                  <a:pt x="4069"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1039;p37"/>
          <p:cNvSpPr txBox="1">
            <a:spLocks/>
          </p:cNvSpPr>
          <p:nvPr/>
        </p:nvSpPr>
        <p:spPr>
          <a:xfrm>
            <a:off x="6463637" y="1360390"/>
            <a:ext cx="1441267" cy="196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800"/>
              <a:buFont typeface="Roboto Black"/>
              <a:buNone/>
              <a:defRPr sz="2800" b="0" i="0" u="none" strike="noStrike" cap="none">
                <a:solidFill>
                  <a:srgbClr val="FFFFFF"/>
                </a:solidFill>
                <a:latin typeface="Roboto Black"/>
                <a:ea typeface="Roboto Black"/>
                <a:cs typeface="Roboto Black"/>
                <a:sym typeface="Roboto Black"/>
              </a:defRPr>
            </a:lvl1pPr>
            <a:lvl2pPr marR="0" lvl="1"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2pPr>
            <a:lvl3pPr marR="0" lvl="2"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3pPr>
            <a:lvl4pPr marR="0" lvl="3"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4pPr>
            <a:lvl5pPr marR="0" lvl="4"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5pPr>
            <a:lvl6pPr marR="0" lvl="5"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6pPr>
            <a:lvl7pPr marR="0" lvl="6"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7pPr>
            <a:lvl8pPr marR="0" lvl="7"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8pPr>
            <a:lvl9pPr marR="0" lvl="8"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9pPr>
          </a:lstStyle>
          <a:p>
            <a:pPr algn="ctr"/>
            <a:r>
              <a:rPr lang="en-US" sz="1000" dirty="0" smtClean="0"/>
              <a:t>Đỗ Đức Mạnh</a:t>
            </a:r>
            <a:endParaRPr lang="en-US" sz="1000" dirty="0"/>
          </a:p>
        </p:txBody>
      </p:sp>
      <p:sp>
        <p:nvSpPr>
          <p:cNvPr id="77" name="Google Shape;1045;p37"/>
          <p:cNvSpPr txBox="1">
            <a:spLocks/>
          </p:cNvSpPr>
          <p:nvPr/>
        </p:nvSpPr>
        <p:spPr>
          <a:xfrm>
            <a:off x="6280656" y="1547234"/>
            <a:ext cx="1859400" cy="408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FFFFFF"/>
              </a:buClr>
              <a:buSzPts val="1800"/>
              <a:buFont typeface="Roboto Light"/>
              <a:buChar char="●"/>
              <a:defRPr sz="1800" b="0" i="0" u="none" strike="noStrike" cap="none">
                <a:solidFill>
                  <a:srgbClr val="FFFFFF"/>
                </a:solidFill>
                <a:latin typeface="Roboto Light"/>
                <a:ea typeface="Roboto Light"/>
                <a:cs typeface="Roboto Light"/>
                <a:sym typeface="Roboto Light"/>
              </a:defRPr>
            </a:lvl1pPr>
            <a:lvl2pPr marL="914400" marR="0" lvl="1" indent="-317500" algn="l" rtl="0">
              <a:lnSpc>
                <a:spcPct val="115000"/>
              </a:lnSpc>
              <a:spcBef>
                <a:spcPts val="1600"/>
              </a:spcBef>
              <a:spcAft>
                <a:spcPts val="0"/>
              </a:spcAft>
              <a:buClr>
                <a:srgbClr val="FFFFFF"/>
              </a:buClr>
              <a:buSzPts val="1400"/>
              <a:buFont typeface="Roboto Light"/>
              <a:buChar char="○"/>
              <a:defRPr sz="1400" b="0" i="0" u="none" strike="noStrike" cap="none">
                <a:solidFill>
                  <a:srgbClr val="FFFFFF"/>
                </a:solidFill>
                <a:latin typeface="Roboto Light"/>
                <a:ea typeface="Roboto Light"/>
                <a:cs typeface="Roboto Light"/>
                <a:sym typeface="Roboto Light"/>
              </a:defRPr>
            </a:lvl2pPr>
            <a:lvl3pPr marL="1371600" marR="0" lvl="2" indent="-317500" algn="l" rtl="0">
              <a:lnSpc>
                <a:spcPct val="115000"/>
              </a:lnSpc>
              <a:spcBef>
                <a:spcPts val="1600"/>
              </a:spcBef>
              <a:spcAft>
                <a:spcPts val="0"/>
              </a:spcAft>
              <a:buClr>
                <a:srgbClr val="FFFFFF"/>
              </a:buClr>
              <a:buSzPts val="1400"/>
              <a:buFont typeface="Roboto Light"/>
              <a:buChar char="■"/>
              <a:defRPr sz="1400" b="0" i="0" u="none" strike="noStrike" cap="none">
                <a:solidFill>
                  <a:srgbClr val="FFFFFF"/>
                </a:solidFill>
                <a:latin typeface="Roboto Light"/>
                <a:ea typeface="Roboto Light"/>
                <a:cs typeface="Roboto Light"/>
                <a:sym typeface="Roboto Light"/>
              </a:defRPr>
            </a:lvl3pPr>
            <a:lvl4pPr marL="1828800" marR="0" lvl="3" indent="-317500" algn="l" rtl="0">
              <a:lnSpc>
                <a:spcPct val="115000"/>
              </a:lnSpc>
              <a:spcBef>
                <a:spcPts val="1600"/>
              </a:spcBef>
              <a:spcAft>
                <a:spcPts val="0"/>
              </a:spcAft>
              <a:buClr>
                <a:srgbClr val="FFFFFF"/>
              </a:buClr>
              <a:buSzPts val="1400"/>
              <a:buFont typeface="Roboto Light"/>
              <a:buChar char="●"/>
              <a:defRPr sz="1400" b="0" i="0" u="none" strike="noStrike" cap="none">
                <a:solidFill>
                  <a:srgbClr val="FFFFFF"/>
                </a:solidFill>
                <a:latin typeface="Roboto Light"/>
                <a:ea typeface="Roboto Light"/>
                <a:cs typeface="Roboto Light"/>
                <a:sym typeface="Roboto Light"/>
              </a:defRPr>
            </a:lvl4pPr>
            <a:lvl5pPr marL="2286000" marR="0" lvl="4" indent="-317500" algn="l" rtl="0">
              <a:lnSpc>
                <a:spcPct val="115000"/>
              </a:lnSpc>
              <a:spcBef>
                <a:spcPts val="1600"/>
              </a:spcBef>
              <a:spcAft>
                <a:spcPts val="0"/>
              </a:spcAft>
              <a:buClr>
                <a:srgbClr val="FFFFFF"/>
              </a:buClr>
              <a:buSzPts val="1400"/>
              <a:buFont typeface="Roboto Light"/>
              <a:buChar char="○"/>
              <a:defRPr sz="1400" b="0" i="0" u="none" strike="noStrike" cap="none">
                <a:solidFill>
                  <a:srgbClr val="FFFFFF"/>
                </a:solidFill>
                <a:latin typeface="Roboto Light"/>
                <a:ea typeface="Roboto Light"/>
                <a:cs typeface="Roboto Light"/>
                <a:sym typeface="Roboto Light"/>
              </a:defRPr>
            </a:lvl5pPr>
            <a:lvl6pPr marL="2743200" marR="0" lvl="5" indent="-317500" algn="l" rtl="0">
              <a:lnSpc>
                <a:spcPct val="115000"/>
              </a:lnSpc>
              <a:spcBef>
                <a:spcPts val="1600"/>
              </a:spcBef>
              <a:spcAft>
                <a:spcPts val="0"/>
              </a:spcAft>
              <a:buClr>
                <a:srgbClr val="FFFFFF"/>
              </a:buClr>
              <a:buSzPts val="1400"/>
              <a:buFont typeface="Roboto Light"/>
              <a:buChar char="■"/>
              <a:defRPr sz="1400" b="0" i="0" u="none" strike="noStrike" cap="none">
                <a:solidFill>
                  <a:srgbClr val="FFFFFF"/>
                </a:solidFill>
                <a:latin typeface="Roboto Light"/>
                <a:ea typeface="Roboto Light"/>
                <a:cs typeface="Roboto Light"/>
                <a:sym typeface="Roboto Light"/>
              </a:defRPr>
            </a:lvl6pPr>
            <a:lvl7pPr marL="3200400" marR="0" lvl="6" indent="-317500" algn="l" rtl="0">
              <a:lnSpc>
                <a:spcPct val="115000"/>
              </a:lnSpc>
              <a:spcBef>
                <a:spcPts val="1600"/>
              </a:spcBef>
              <a:spcAft>
                <a:spcPts val="0"/>
              </a:spcAft>
              <a:buClr>
                <a:srgbClr val="FFFFFF"/>
              </a:buClr>
              <a:buSzPts val="1400"/>
              <a:buFont typeface="Roboto Light"/>
              <a:buChar char="●"/>
              <a:defRPr sz="1400" b="0" i="0" u="none" strike="noStrike" cap="none">
                <a:solidFill>
                  <a:srgbClr val="FFFFFF"/>
                </a:solidFill>
                <a:latin typeface="Roboto Light"/>
                <a:ea typeface="Roboto Light"/>
                <a:cs typeface="Roboto Light"/>
                <a:sym typeface="Roboto Light"/>
              </a:defRPr>
            </a:lvl7pPr>
            <a:lvl8pPr marL="3657600" marR="0" lvl="7" indent="-317500" algn="l" rtl="0">
              <a:lnSpc>
                <a:spcPct val="115000"/>
              </a:lnSpc>
              <a:spcBef>
                <a:spcPts val="1600"/>
              </a:spcBef>
              <a:spcAft>
                <a:spcPts val="0"/>
              </a:spcAft>
              <a:buClr>
                <a:srgbClr val="FFFFFF"/>
              </a:buClr>
              <a:buSzPts val="1400"/>
              <a:buFont typeface="Roboto Light"/>
              <a:buChar char="○"/>
              <a:defRPr sz="1400" b="0" i="0" u="none" strike="noStrike" cap="none">
                <a:solidFill>
                  <a:srgbClr val="FFFFFF"/>
                </a:solidFill>
                <a:latin typeface="Roboto Light"/>
                <a:ea typeface="Roboto Light"/>
                <a:cs typeface="Roboto Light"/>
                <a:sym typeface="Roboto Light"/>
              </a:defRPr>
            </a:lvl8pPr>
            <a:lvl9pPr marL="4114800" marR="0" lvl="8" indent="-317500" algn="l" rtl="0">
              <a:lnSpc>
                <a:spcPct val="115000"/>
              </a:lnSpc>
              <a:spcBef>
                <a:spcPts val="1600"/>
              </a:spcBef>
              <a:spcAft>
                <a:spcPts val="1600"/>
              </a:spcAft>
              <a:buClr>
                <a:srgbClr val="FFFFFF"/>
              </a:buClr>
              <a:buSzPts val="1400"/>
              <a:buFont typeface="Roboto Light"/>
              <a:buChar char="■"/>
              <a:defRPr sz="1400" b="0" i="0" u="none" strike="noStrike" cap="none">
                <a:solidFill>
                  <a:srgbClr val="FFFFFF"/>
                </a:solidFill>
                <a:latin typeface="Roboto Light"/>
                <a:ea typeface="Roboto Light"/>
                <a:cs typeface="Roboto Light"/>
                <a:sym typeface="Roboto Light"/>
              </a:defRPr>
            </a:lvl9pPr>
          </a:lstStyle>
          <a:p>
            <a:pPr marL="0" indent="0" algn="ctr">
              <a:spcAft>
                <a:spcPts val="1600"/>
              </a:spcAft>
              <a:buFont typeface="Roboto Light"/>
              <a:buNone/>
            </a:pPr>
            <a:r>
              <a:rPr lang="en-US" sz="1000" dirty="0" err="1" smtClean="0"/>
              <a:t>Ứng</a:t>
            </a:r>
            <a:r>
              <a:rPr lang="en-US" sz="1000" dirty="0" smtClean="0"/>
              <a:t> </a:t>
            </a:r>
            <a:r>
              <a:rPr lang="en-US" sz="1000" dirty="0" err="1" smtClean="0"/>
              <a:t>dụng</a:t>
            </a:r>
            <a:r>
              <a:rPr lang="en-US" sz="1000" dirty="0" smtClean="0"/>
              <a:t> Windows OS</a:t>
            </a:r>
            <a:endParaRPr lang="en-US" sz="1000" dirty="0"/>
          </a:p>
        </p:txBody>
      </p:sp>
      <p:pic>
        <p:nvPicPr>
          <p:cNvPr id="78" name="Picture 77" descr="Không có mô tả ảnh."/>
          <p:cNvPicPr/>
          <p:nvPr/>
        </p:nvPicPr>
        <p:blipFill>
          <a:blip r:embed="rId3">
            <a:extLst>
              <a:ext uri="{28A0092B-C50C-407E-A947-70E740481C1C}">
                <a14:useLocalDpi xmlns:a14="http://schemas.microsoft.com/office/drawing/2010/main" val="0"/>
              </a:ext>
            </a:extLst>
          </a:blip>
          <a:srcRect/>
          <a:stretch>
            <a:fillRect/>
          </a:stretch>
        </p:blipFill>
        <p:spPr bwMode="auto">
          <a:xfrm>
            <a:off x="7042514" y="2898097"/>
            <a:ext cx="274320" cy="27432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79" name="Picture 78" descr="Có thể là hình ảnh về 1 người, đang đứng và sách"/>
          <p:cNvPicPr/>
          <p:nvPr/>
        </p:nvPicPr>
        <p:blipFill>
          <a:blip r:embed="rId4">
            <a:extLst>
              <a:ext uri="{28A0092B-C50C-407E-A947-70E740481C1C}">
                <a14:useLocalDpi xmlns:a14="http://schemas.microsoft.com/office/drawing/2010/main" val="0"/>
              </a:ext>
            </a:extLst>
          </a:blip>
          <a:srcRect/>
          <a:stretch>
            <a:fillRect/>
          </a:stretch>
        </p:blipFill>
        <p:spPr bwMode="auto">
          <a:xfrm>
            <a:off x="2892821" y="2903429"/>
            <a:ext cx="274320" cy="27432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80" name="Picture 79" descr="Có thể là hình ảnh về trẻ em, kính mắt và trong nhà"/>
          <p:cNvPicPr/>
          <p:nvPr/>
        </p:nvPicPr>
        <p:blipFill>
          <a:blip r:embed="rId5">
            <a:extLst>
              <a:ext uri="{28A0092B-C50C-407E-A947-70E740481C1C}">
                <a14:useLocalDpi xmlns:a14="http://schemas.microsoft.com/office/drawing/2010/main" val="0"/>
              </a:ext>
            </a:extLst>
          </a:blip>
          <a:srcRect/>
          <a:stretch>
            <a:fillRect/>
          </a:stretch>
        </p:blipFill>
        <p:spPr bwMode="auto">
          <a:xfrm>
            <a:off x="5995774" y="2896824"/>
            <a:ext cx="274320" cy="27432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81" name="Picture 80" descr="404 - Không tìm thấy nội dung bạn yêu cầu!"/>
          <p:cNvPicPr/>
          <p:nvPr/>
        </p:nvPicPr>
        <p:blipFill>
          <a:blip r:embed="rId6">
            <a:extLst>
              <a:ext uri="{28A0092B-C50C-407E-A947-70E740481C1C}">
                <a14:useLocalDpi xmlns:a14="http://schemas.microsoft.com/office/drawing/2010/main" val="0"/>
              </a:ext>
            </a:extLst>
          </a:blip>
          <a:srcRect/>
          <a:stretch>
            <a:fillRect/>
          </a:stretch>
        </p:blipFill>
        <p:spPr bwMode="auto">
          <a:xfrm>
            <a:off x="4960148" y="2903429"/>
            <a:ext cx="274320" cy="27432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83" name="Picture 82" descr="Người dân được bắn pháo hoa dịp lễ, tết, sinh nhật - Báo Người lao động"/>
          <p:cNvPicPr/>
          <p:nvPr/>
        </p:nvPicPr>
        <p:blipFill rotWithShape="1">
          <a:blip r:embed="rId7">
            <a:extLst>
              <a:ext uri="{BEBA8EAE-BF5A-486C-A8C5-ECC9F3942E4B}">
                <a14:imgProps xmlns:a14="http://schemas.microsoft.com/office/drawing/2010/main">
                  <a14:imgLayer r:embed="rId8">
                    <a14:imgEffect>
                      <a14:backgroundRemoval t="3654" b="76731" l="26154" r="96308"/>
                    </a14:imgEffect>
                  </a14:imgLayer>
                </a14:imgProps>
              </a:ext>
              <a:ext uri="{28A0092B-C50C-407E-A947-70E740481C1C}">
                <a14:useLocalDpi xmlns:a14="http://schemas.microsoft.com/office/drawing/2010/main" val="0"/>
              </a:ext>
            </a:extLst>
          </a:blip>
          <a:srcRect l="26920" t="3205" r="3206" b="21074"/>
          <a:stretch/>
        </p:blipFill>
        <p:spPr bwMode="auto">
          <a:xfrm>
            <a:off x="37849" y="62658"/>
            <a:ext cx="1880388" cy="1645920"/>
          </a:xfrm>
          <a:prstGeom prst="rect">
            <a:avLst/>
          </a:prstGeom>
          <a:noFill/>
          <a:ln>
            <a:noFill/>
          </a:ln>
          <a:extLst>
            <a:ext uri="{53640926-AAD7-44D8-BBD7-CCE9431645EC}">
              <a14:shadowObscured xmlns:a14="http://schemas.microsoft.com/office/drawing/2010/main"/>
            </a:ext>
          </a:extLst>
        </p:spPr>
      </p:pic>
      <p:pic>
        <p:nvPicPr>
          <p:cNvPr id="84" name="Picture 83" descr="Không có mô tả."/>
          <p:cNvPicPr/>
          <p:nvPr/>
        </p:nvPicPr>
        <p:blipFill>
          <a:blip r:embed="rId9">
            <a:extLst>
              <a:ext uri="{28A0092B-C50C-407E-A947-70E740481C1C}">
                <a14:useLocalDpi xmlns:a14="http://schemas.microsoft.com/office/drawing/2010/main" val="0"/>
              </a:ext>
            </a:extLst>
          </a:blip>
          <a:srcRect/>
          <a:stretch>
            <a:fillRect/>
          </a:stretch>
        </p:blipFill>
        <p:spPr bwMode="auto">
          <a:xfrm>
            <a:off x="3916707" y="2903429"/>
            <a:ext cx="274320" cy="27432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1511381144"/>
      </p:ext>
    </p:extLst>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2000" fill="hold"/>
                                        <p:tgtEl>
                                          <p:spTgt spid="83"/>
                                        </p:tgtEl>
                                      </p:cBhvr>
                                      <p:by x="150000" y="150000"/>
                                    </p:animScale>
                                  </p:childTnLst>
                                </p:cTn>
                              </p:par>
                            </p:childTnLst>
                          </p:cTn>
                        </p:par>
                      </p:childTnLst>
                    </p:cTn>
                  </p:par>
                  <p:par>
                    <p:cTn id="7" fill="hold">
                      <p:stCondLst>
                        <p:cond delay="indefinite"/>
                      </p:stCondLst>
                      <p:childTnLst>
                        <p:par>
                          <p:cTn id="8" fill="hold">
                            <p:stCondLst>
                              <p:cond delay="0"/>
                            </p:stCondLst>
                            <p:childTnLst>
                              <p:par>
                                <p:cTn id="9" presetID="31" presetClass="entr" presetSubtype="0" fill="hold" grpId="0" nodeType="clickEffect">
                                  <p:stCondLst>
                                    <p:cond delay="0"/>
                                  </p:stCondLst>
                                  <p:childTnLst>
                                    <p:set>
                                      <p:cBhvr>
                                        <p:cTn id="10" dur="1" fill="hold">
                                          <p:stCondLst>
                                            <p:cond delay="0"/>
                                          </p:stCondLst>
                                        </p:cTn>
                                        <p:tgtEl>
                                          <p:spTgt spid="1003"/>
                                        </p:tgtEl>
                                        <p:attrNameLst>
                                          <p:attrName>style.visibility</p:attrName>
                                        </p:attrNameLst>
                                      </p:cBhvr>
                                      <p:to>
                                        <p:strVal val="visible"/>
                                      </p:to>
                                    </p:set>
                                    <p:anim calcmode="lin" valueType="num">
                                      <p:cBhvr>
                                        <p:cTn id="11" dur="1000" fill="hold"/>
                                        <p:tgtEl>
                                          <p:spTgt spid="1003"/>
                                        </p:tgtEl>
                                        <p:attrNameLst>
                                          <p:attrName>ppt_w</p:attrName>
                                        </p:attrNameLst>
                                      </p:cBhvr>
                                      <p:tavLst>
                                        <p:tav tm="0">
                                          <p:val>
                                            <p:fltVal val="0"/>
                                          </p:val>
                                        </p:tav>
                                        <p:tav tm="100000">
                                          <p:val>
                                            <p:strVal val="#ppt_w"/>
                                          </p:val>
                                        </p:tav>
                                      </p:tavLst>
                                    </p:anim>
                                    <p:anim calcmode="lin" valueType="num">
                                      <p:cBhvr>
                                        <p:cTn id="12" dur="1000" fill="hold"/>
                                        <p:tgtEl>
                                          <p:spTgt spid="1003"/>
                                        </p:tgtEl>
                                        <p:attrNameLst>
                                          <p:attrName>ppt_h</p:attrName>
                                        </p:attrNameLst>
                                      </p:cBhvr>
                                      <p:tavLst>
                                        <p:tav tm="0">
                                          <p:val>
                                            <p:fltVal val="0"/>
                                          </p:val>
                                        </p:tav>
                                        <p:tav tm="100000">
                                          <p:val>
                                            <p:strVal val="#ppt_h"/>
                                          </p:val>
                                        </p:tav>
                                      </p:tavLst>
                                    </p:anim>
                                    <p:anim calcmode="lin" valueType="num">
                                      <p:cBhvr>
                                        <p:cTn id="13" dur="1000" fill="hold"/>
                                        <p:tgtEl>
                                          <p:spTgt spid="1003"/>
                                        </p:tgtEl>
                                        <p:attrNameLst>
                                          <p:attrName>style.rotation</p:attrName>
                                        </p:attrNameLst>
                                      </p:cBhvr>
                                      <p:tavLst>
                                        <p:tav tm="0">
                                          <p:val>
                                            <p:fltVal val="90"/>
                                          </p:val>
                                        </p:tav>
                                        <p:tav tm="100000">
                                          <p:val>
                                            <p:fltVal val="0"/>
                                          </p:val>
                                        </p:tav>
                                      </p:tavLst>
                                    </p:anim>
                                    <p:animEffect transition="in" filter="fade">
                                      <p:cBhvr>
                                        <p:cTn id="14" dur="1000"/>
                                        <p:tgtEl>
                                          <p:spTgt spid="1003"/>
                                        </p:tgtEl>
                                      </p:cBhvr>
                                    </p:animEffect>
                                  </p:childTnLst>
                                </p:cTn>
                              </p:par>
                            </p:childTnLst>
                          </p:cTn>
                        </p:par>
                      </p:childTnLst>
                    </p:cTn>
                  </p:par>
                  <p:par>
                    <p:cTn id="15" fill="hold">
                      <p:stCondLst>
                        <p:cond delay="indefinite"/>
                      </p:stCondLst>
                      <p:childTnLst>
                        <p:par>
                          <p:cTn id="16" fill="hold">
                            <p:stCondLst>
                              <p:cond delay="0"/>
                            </p:stCondLst>
                            <p:childTnLst>
                              <p:par>
                                <p:cTn id="17" presetID="21" presetClass="entr" presetSubtype="1" fill="hold" grpId="0" nodeType="clickEffect">
                                  <p:stCondLst>
                                    <p:cond delay="0"/>
                                  </p:stCondLst>
                                  <p:childTnLst>
                                    <p:set>
                                      <p:cBhvr>
                                        <p:cTn id="18" dur="1" fill="hold">
                                          <p:stCondLst>
                                            <p:cond delay="0"/>
                                          </p:stCondLst>
                                        </p:cTn>
                                        <p:tgtEl>
                                          <p:spTgt spid="1004"/>
                                        </p:tgtEl>
                                        <p:attrNameLst>
                                          <p:attrName>style.visibility</p:attrName>
                                        </p:attrNameLst>
                                      </p:cBhvr>
                                      <p:to>
                                        <p:strVal val="visible"/>
                                      </p:to>
                                    </p:set>
                                    <p:animEffect transition="in" filter="wheel(1)">
                                      <p:cBhvr>
                                        <p:cTn id="19" dur="2000"/>
                                        <p:tgtEl>
                                          <p:spTgt spid="1004"/>
                                        </p:tgtEl>
                                      </p:cBhvr>
                                    </p:animEffect>
                                  </p:childTnLst>
                                </p:cTn>
                              </p:par>
                              <p:par>
                                <p:cTn id="20" presetID="21" presetClass="entr" presetSubtype="1" fill="hold" grpId="0" nodeType="withEffect">
                                  <p:stCondLst>
                                    <p:cond delay="0"/>
                                  </p:stCondLst>
                                  <p:childTnLst>
                                    <p:set>
                                      <p:cBhvr>
                                        <p:cTn id="21" dur="1" fill="hold">
                                          <p:stCondLst>
                                            <p:cond delay="0"/>
                                          </p:stCondLst>
                                        </p:cTn>
                                        <p:tgtEl>
                                          <p:spTgt spid="1005"/>
                                        </p:tgtEl>
                                        <p:attrNameLst>
                                          <p:attrName>style.visibility</p:attrName>
                                        </p:attrNameLst>
                                      </p:cBhvr>
                                      <p:to>
                                        <p:strVal val="visible"/>
                                      </p:to>
                                    </p:set>
                                    <p:animEffect transition="in" filter="wheel(1)">
                                      <p:cBhvr>
                                        <p:cTn id="22" dur="2000"/>
                                        <p:tgtEl>
                                          <p:spTgt spid="1005"/>
                                        </p:tgtEl>
                                      </p:cBhvr>
                                    </p:animEffect>
                                  </p:childTnLst>
                                </p:cTn>
                              </p:par>
                              <p:par>
                                <p:cTn id="23" presetID="21" presetClass="entr" presetSubtype="1" fill="hold" grpId="0" nodeType="withEffect">
                                  <p:stCondLst>
                                    <p:cond delay="0"/>
                                  </p:stCondLst>
                                  <p:childTnLst>
                                    <p:set>
                                      <p:cBhvr>
                                        <p:cTn id="24" dur="1" fill="hold">
                                          <p:stCondLst>
                                            <p:cond delay="0"/>
                                          </p:stCondLst>
                                        </p:cTn>
                                        <p:tgtEl>
                                          <p:spTgt spid="1006"/>
                                        </p:tgtEl>
                                        <p:attrNameLst>
                                          <p:attrName>style.visibility</p:attrName>
                                        </p:attrNameLst>
                                      </p:cBhvr>
                                      <p:to>
                                        <p:strVal val="visible"/>
                                      </p:to>
                                    </p:set>
                                    <p:animEffect transition="in" filter="wheel(1)">
                                      <p:cBhvr>
                                        <p:cTn id="25" dur="2000"/>
                                        <p:tgtEl>
                                          <p:spTgt spid="1006"/>
                                        </p:tgtEl>
                                      </p:cBhvr>
                                    </p:animEffect>
                                  </p:childTnLst>
                                </p:cTn>
                              </p:par>
                              <p:par>
                                <p:cTn id="26" presetID="21" presetClass="entr" presetSubtype="1" fill="hold" grpId="0" nodeType="withEffect">
                                  <p:stCondLst>
                                    <p:cond delay="0"/>
                                  </p:stCondLst>
                                  <p:childTnLst>
                                    <p:set>
                                      <p:cBhvr>
                                        <p:cTn id="27" dur="1" fill="hold">
                                          <p:stCondLst>
                                            <p:cond delay="0"/>
                                          </p:stCondLst>
                                        </p:cTn>
                                        <p:tgtEl>
                                          <p:spTgt spid="1007"/>
                                        </p:tgtEl>
                                        <p:attrNameLst>
                                          <p:attrName>style.visibility</p:attrName>
                                        </p:attrNameLst>
                                      </p:cBhvr>
                                      <p:to>
                                        <p:strVal val="visible"/>
                                      </p:to>
                                    </p:set>
                                    <p:animEffect transition="in" filter="wheel(1)">
                                      <p:cBhvr>
                                        <p:cTn id="28" dur="2000"/>
                                        <p:tgtEl>
                                          <p:spTgt spid="1007"/>
                                        </p:tgtEl>
                                      </p:cBhvr>
                                    </p:animEffect>
                                  </p:childTnLst>
                                </p:cTn>
                              </p:par>
                              <p:par>
                                <p:cTn id="29" presetID="21" presetClass="entr" presetSubtype="1" fill="hold" grpId="0" nodeType="withEffect">
                                  <p:stCondLst>
                                    <p:cond delay="0"/>
                                  </p:stCondLst>
                                  <p:childTnLst>
                                    <p:set>
                                      <p:cBhvr>
                                        <p:cTn id="30" dur="1" fill="hold">
                                          <p:stCondLst>
                                            <p:cond delay="0"/>
                                          </p:stCondLst>
                                        </p:cTn>
                                        <p:tgtEl>
                                          <p:spTgt spid="1008"/>
                                        </p:tgtEl>
                                        <p:attrNameLst>
                                          <p:attrName>style.visibility</p:attrName>
                                        </p:attrNameLst>
                                      </p:cBhvr>
                                      <p:to>
                                        <p:strVal val="visible"/>
                                      </p:to>
                                    </p:set>
                                    <p:animEffect transition="in" filter="wheel(1)">
                                      <p:cBhvr>
                                        <p:cTn id="31" dur="2000"/>
                                        <p:tgtEl>
                                          <p:spTgt spid="1008"/>
                                        </p:tgtEl>
                                      </p:cBhvr>
                                    </p:animEffect>
                                  </p:childTnLst>
                                </p:cTn>
                              </p:par>
                              <p:par>
                                <p:cTn id="32" presetID="21" presetClass="entr" presetSubtype="1" fill="hold" grpId="0" nodeType="withEffect">
                                  <p:stCondLst>
                                    <p:cond delay="0"/>
                                  </p:stCondLst>
                                  <p:childTnLst>
                                    <p:set>
                                      <p:cBhvr>
                                        <p:cTn id="33" dur="1" fill="hold">
                                          <p:stCondLst>
                                            <p:cond delay="0"/>
                                          </p:stCondLst>
                                        </p:cTn>
                                        <p:tgtEl>
                                          <p:spTgt spid="1009"/>
                                        </p:tgtEl>
                                        <p:attrNameLst>
                                          <p:attrName>style.visibility</p:attrName>
                                        </p:attrNameLst>
                                      </p:cBhvr>
                                      <p:to>
                                        <p:strVal val="visible"/>
                                      </p:to>
                                    </p:set>
                                    <p:animEffect transition="in" filter="wheel(1)">
                                      <p:cBhvr>
                                        <p:cTn id="34" dur="2000"/>
                                        <p:tgtEl>
                                          <p:spTgt spid="1009"/>
                                        </p:tgtEl>
                                      </p:cBhvr>
                                    </p:animEffect>
                                  </p:childTnLst>
                                </p:cTn>
                              </p:par>
                              <p:par>
                                <p:cTn id="35" presetID="21" presetClass="entr" presetSubtype="1" fill="hold" grpId="0" nodeType="withEffect">
                                  <p:stCondLst>
                                    <p:cond delay="0"/>
                                  </p:stCondLst>
                                  <p:childTnLst>
                                    <p:set>
                                      <p:cBhvr>
                                        <p:cTn id="36" dur="1" fill="hold">
                                          <p:stCondLst>
                                            <p:cond delay="0"/>
                                          </p:stCondLst>
                                        </p:cTn>
                                        <p:tgtEl>
                                          <p:spTgt spid="1010"/>
                                        </p:tgtEl>
                                        <p:attrNameLst>
                                          <p:attrName>style.visibility</p:attrName>
                                        </p:attrNameLst>
                                      </p:cBhvr>
                                      <p:to>
                                        <p:strVal val="visible"/>
                                      </p:to>
                                    </p:set>
                                    <p:animEffect transition="in" filter="wheel(1)">
                                      <p:cBhvr>
                                        <p:cTn id="37" dur="2000"/>
                                        <p:tgtEl>
                                          <p:spTgt spid="1010"/>
                                        </p:tgtEl>
                                      </p:cBhvr>
                                    </p:animEffect>
                                  </p:childTnLst>
                                </p:cTn>
                              </p:par>
                              <p:par>
                                <p:cTn id="38" presetID="21" presetClass="entr" presetSubtype="1" fill="hold" grpId="0" nodeType="withEffect">
                                  <p:stCondLst>
                                    <p:cond delay="0"/>
                                  </p:stCondLst>
                                  <p:childTnLst>
                                    <p:set>
                                      <p:cBhvr>
                                        <p:cTn id="39" dur="1" fill="hold">
                                          <p:stCondLst>
                                            <p:cond delay="0"/>
                                          </p:stCondLst>
                                        </p:cTn>
                                        <p:tgtEl>
                                          <p:spTgt spid="1011"/>
                                        </p:tgtEl>
                                        <p:attrNameLst>
                                          <p:attrName>style.visibility</p:attrName>
                                        </p:attrNameLst>
                                      </p:cBhvr>
                                      <p:to>
                                        <p:strVal val="visible"/>
                                      </p:to>
                                    </p:set>
                                    <p:animEffect transition="in" filter="wheel(1)">
                                      <p:cBhvr>
                                        <p:cTn id="40" dur="2000"/>
                                        <p:tgtEl>
                                          <p:spTgt spid="1011"/>
                                        </p:tgtEl>
                                      </p:cBhvr>
                                    </p:animEffect>
                                  </p:childTnLst>
                                </p:cTn>
                              </p:par>
                              <p:par>
                                <p:cTn id="41" presetID="21" presetClass="entr" presetSubtype="1" fill="hold" grpId="0" nodeType="withEffect">
                                  <p:stCondLst>
                                    <p:cond delay="0"/>
                                  </p:stCondLst>
                                  <p:childTnLst>
                                    <p:set>
                                      <p:cBhvr>
                                        <p:cTn id="42" dur="1" fill="hold">
                                          <p:stCondLst>
                                            <p:cond delay="0"/>
                                          </p:stCondLst>
                                        </p:cTn>
                                        <p:tgtEl>
                                          <p:spTgt spid="1017"/>
                                        </p:tgtEl>
                                        <p:attrNameLst>
                                          <p:attrName>style.visibility</p:attrName>
                                        </p:attrNameLst>
                                      </p:cBhvr>
                                      <p:to>
                                        <p:strVal val="visible"/>
                                      </p:to>
                                    </p:set>
                                    <p:animEffect transition="in" filter="wheel(1)">
                                      <p:cBhvr>
                                        <p:cTn id="43" dur="2000"/>
                                        <p:tgtEl>
                                          <p:spTgt spid="1017"/>
                                        </p:tgtEl>
                                      </p:cBhvr>
                                    </p:animEffect>
                                  </p:childTnLst>
                                </p:cTn>
                              </p:par>
                              <p:par>
                                <p:cTn id="44" presetID="21" presetClass="entr" presetSubtype="1" fill="hold" grpId="0" nodeType="withEffect">
                                  <p:stCondLst>
                                    <p:cond delay="0"/>
                                  </p:stCondLst>
                                  <p:childTnLst>
                                    <p:set>
                                      <p:cBhvr>
                                        <p:cTn id="45" dur="1" fill="hold">
                                          <p:stCondLst>
                                            <p:cond delay="0"/>
                                          </p:stCondLst>
                                        </p:cTn>
                                        <p:tgtEl>
                                          <p:spTgt spid="1018"/>
                                        </p:tgtEl>
                                        <p:attrNameLst>
                                          <p:attrName>style.visibility</p:attrName>
                                        </p:attrNameLst>
                                      </p:cBhvr>
                                      <p:to>
                                        <p:strVal val="visible"/>
                                      </p:to>
                                    </p:set>
                                    <p:animEffect transition="in" filter="wheel(1)">
                                      <p:cBhvr>
                                        <p:cTn id="46" dur="2000"/>
                                        <p:tgtEl>
                                          <p:spTgt spid="1018"/>
                                        </p:tgtEl>
                                      </p:cBhvr>
                                    </p:animEffect>
                                  </p:childTnLst>
                                </p:cTn>
                              </p:par>
                              <p:par>
                                <p:cTn id="47" presetID="21" presetClass="entr" presetSubtype="1" fill="hold" grpId="0" nodeType="withEffect">
                                  <p:stCondLst>
                                    <p:cond delay="0"/>
                                  </p:stCondLst>
                                  <p:childTnLst>
                                    <p:set>
                                      <p:cBhvr>
                                        <p:cTn id="48" dur="1" fill="hold">
                                          <p:stCondLst>
                                            <p:cond delay="0"/>
                                          </p:stCondLst>
                                        </p:cTn>
                                        <p:tgtEl>
                                          <p:spTgt spid="1019"/>
                                        </p:tgtEl>
                                        <p:attrNameLst>
                                          <p:attrName>style.visibility</p:attrName>
                                        </p:attrNameLst>
                                      </p:cBhvr>
                                      <p:to>
                                        <p:strVal val="visible"/>
                                      </p:to>
                                    </p:set>
                                    <p:animEffect transition="in" filter="wheel(1)">
                                      <p:cBhvr>
                                        <p:cTn id="49" dur="2000"/>
                                        <p:tgtEl>
                                          <p:spTgt spid="1019"/>
                                        </p:tgtEl>
                                      </p:cBhvr>
                                    </p:animEffect>
                                  </p:childTnLst>
                                </p:cTn>
                              </p:par>
                              <p:par>
                                <p:cTn id="50" presetID="21" presetClass="entr" presetSubtype="1" fill="hold" grpId="0" nodeType="withEffect">
                                  <p:stCondLst>
                                    <p:cond delay="0"/>
                                  </p:stCondLst>
                                  <p:childTnLst>
                                    <p:set>
                                      <p:cBhvr>
                                        <p:cTn id="51" dur="1" fill="hold">
                                          <p:stCondLst>
                                            <p:cond delay="0"/>
                                          </p:stCondLst>
                                        </p:cTn>
                                        <p:tgtEl>
                                          <p:spTgt spid="1020"/>
                                        </p:tgtEl>
                                        <p:attrNameLst>
                                          <p:attrName>style.visibility</p:attrName>
                                        </p:attrNameLst>
                                      </p:cBhvr>
                                      <p:to>
                                        <p:strVal val="visible"/>
                                      </p:to>
                                    </p:set>
                                    <p:animEffect transition="in" filter="wheel(1)">
                                      <p:cBhvr>
                                        <p:cTn id="52" dur="2000"/>
                                        <p:tgtEl>
                                          <p:spTgt spid="1020"/>
                                        </p:tgtEl>
                                      </p:cBhvr>
                                    </p:animEffect>
                                  </p:childTnLst>
                                </p:cTn>
                              </p:par>
                              <p:par>
                                <p:cTn id="53" presetID="21" presetClass="entr" presetSubtype="1" fill="hold" grpId="0" nodeType="withEffect">
                                  <p:stCondLst>
                                    <p:cond delay="0"/>
                                  </p:stCondLst>
                                  <p:childTnLst>
                                    <p:set>
                                      <p:cBhvr>
                                        <p:cTn id="54" dur="1" fill="hold">
                                          <p:stCondLst>
                                            <p:cond delay="0"/>
                                          </p:stCondLst>
                                        </p:cTn>
                                        <p:tgtEl>
                                          <p:spTgt spid="1021"/>
                                        </p:tgtEl>
                                        <p:attrNameLst>
                                          <p:attrName>style.visibility</p:attrName>
                                        </p:attrNameLst>
                                      </p:cBhvr>
                                      <p:to>
                                        <p:strVal val="visible"/>
                                      </p:to>
                                    </p:set>
                                    <p:animEffect transition="in" filter="wheel(1)">
                                      <p:cBhvr>
                                        <p:cTn id="55" dur="2000"/>
                                        <p:tgtEl>
                                          <p:spTgt spid="1021"/>
                                        </p:tgtEl>
                                      </p:cBhvr>
                                    </p:animEffect>
                                  </p:childTnLst>
                                </p:cTn>
                              </p:par>
                              <p:par>
                                <p:cTn id="56" presetID="21" presetClass="entr" presetSubtype="1" fill="hold" grpId="0" nodeType="withEffect">
                                  <p:stCondLst>
                                    <p:cond delay="0"/>
                                  </p:stCondLst>
                                  <p:childTnLst>
                                    <p:set>
                                      <p:cBhvr>
                                        <p:cTn id="57" dur="1" fill="hold">
                                          <p:stCondLst>
                                            <p:cond delay="0"/>
                                          </p:stCondLst>
                                        </p:cTn>
                                        <p:tgtEl>
                                          <p:spTgt spid="1022"/>
                                        </p:tgtEl>
                                        <p:attrNameLst>
                                          <p:attrName>style.visibility</p:attrName>
                                        </p:attrNameLst>
                                      </p:cBhvr>
                                      <p:to>
                                        <p:strVal val="visible"/>
                                      </p:to>
                                    </p:set>
                                    <p:animEffect transition="in" filter="wheel(1)">
                                      <p:cBhvr>
                                        <p:cTn id="58" dur="2000"/>
                                        <p:tgtEl>
                                          <p:spTgt spid="1022"/>
                                        </p:tgtEl>
                                      </p:cBhvr>
                                    </p:animEffect>
                                  </p:childTnLst>
                                </p:cTn>
                              </p:par>
                              <p:par>
                                <p:cTn id="59" presetID="21" presetClass="entr" presetSubtype="1" fill="hold" grpId="0" nodeType="withEffect">
                                  <p:stCondLst>
                                    <p:cond delay="0"/>
                                  </p:stCondLst>
                                  <p:childTnLst>
                                    <p:set>
                                      <p:cBhvr>
                                        <p:cTn id="60" dur="1" fill="hold">
                                          <p:stCondLst>
                                            <p:cond delay="0"/>
                                          </p:stCondLst>
                                        </p:cTn>
                                        <p:tgtEl>
                                          <p:spTgt spid="1023"/>
                                        </p:tgtEl>
                                        <p:attrNameLst>
                                          <p:attrName>style.visibility</p:attrName>
                                        </p:attrNameLst>
                                      </p:cBhvr>
                                      <p:to>
                                        <p:strVal val="visible"/>
                                      </p:to>
                                    </p:set>
                                    <p:animEffect transition="in" filter="wheel(1)">
                                      <p:cBhvr>
                                        <p:cTn id="61" dur="2000"/>
                                        <p:tgtEl>
                                          <p:spTgt spid="1023"/>
                                        </p:tgtEl>
                                      </p:cBhvr>
                                    </p:animEffect>
                                  </p:childTnLst>
                                </p:cTn>
                              </p:par>
                              <p:par>
                                <p:cTn id="62" presetID="21" presetClass="entr" presetSubtype="1" fill="hold" grpId="0" nodeType="withEffect">
                                  <p:stCondLst>
                                    <p:cond delay="0"/>
                                  </p:stCondLst>
                                  <p:childTnLst>
                                    <p:set>
                                      <p:cBhvr>
                                        <p:cTn id="63" dur="1" fill="hold">
                                          <p:stCondLst>
                                            <p:cond delay="0"/>
                                          </p:stCondLst>
                                        </p:cTn>
                                        <p:tgtEl>
                                          <p:spTgt spid="1024"/>
                                        </p:tgtEl>
                                        <p:attrNameLst>
                                          <p:attrName>style.visibility</p:attrName>
                                        </p:attrNameLst>
                                      </p:cBhvr>
                                      <p:to>
                                        <p:strVal val="visible"/>
                                      </p:to>
                                    </p:set>
                                    <p:animEffect transition="in" filter="wheel(1)">
                                      <p:cBhvr>
                                        <p:cTn id="64" dur="2000"/>
                                        <p:tgtEl>
                                          <p:spTgt spid="1024"/>
                                        </p:tgtEl>
                                      </p:cBhvr>
                                    </p:animEffect>
                                  </p:childTnLst>
                                </p:cTn>
                              </p:par>
                              <p:par>
                                <p:cTn id="65" presetID="21" presetClass="entr" presetSubtype="1" fill="hold" grpId="0" nodeType="withEffect">
                                  <p:stCondLst>
                                    <p:cond delay="0"/>
                                  </p:stCondLst>
                                  <p:childTnLst>
                                    <p:set>
                                      <p:cBhvr>
                                        <p:cTn id="66" dur="1" fill="hold">
                                          <p:stCondLst>
                                            <p:cond delay="0"/>
                                          </p:stCondLst>
                                        </p:cTn>
                                        <p:tgtEl>
                                          <p:spTgt spid="1025"/>
                                        </p:tgtEl>
                                        <p:attrNameLst>
                                          <p:attrName>style.visibility</p:attrName>
                                        </p:attrNameLst>
                                      </p:cBhvr>
                                      <p:to>
                                        <p:strVal val="visible"/>
                                      </p:to>
                                    </p:set>
                                    <p:animEffect transition="in" filter="wheel(1)">
                                      <p:cBhvr>
                                        <p:cTn id="67" dur="2000"/>
                                        <p:tgtEl>
                                          <p:spTgt spid="1025"/>
                                        </p:tgtEl>
                                      </p:cBhvr>
                                    </p:animEffect>
                                  </p:childTnLst>
                                </p:cTn>
                              </p:par>
                              <p:par>
                                <p:cTn id="68" presetID="21" presetClass="entr" presetSubtype="1" fill="hold" grpId="0" nodeType="withEffect">
                                  <p:stCondLst>
                                    <p:cond delay="0"/>
                                  </p:stCondLst>
                                  <p:childTnLst>
                                    <p:set>
                                      <p:cBhvr>
                                        <p:cTn id="69" dur="1" fill="hold">
                                          <p:stCondLst>
                                            <p:cond delay="0"/>
                                          </p:stCondLst>
                                        </p:cTn>
                                        <p:tgtEl>
                                          <p:spTgt spid="1026"/>
                                        </p:tgtEl>
                                        <p:attrNameLst>
                                          <p:attrName>style.visibility</p:attrName>
                                        </p:attrNameLst>
                                      </p:cBhvr>
                                      <p:to>
                                        <p:strVal val="visible"/>
                                      </p:to>
                                    </p:set>
                                    <p:animEffect transition="in" filter="wheel(1)">
                                      <p:cBhvr>
                                        <p:cTn id="70" dur="2000"/>
                                        <p:tgtEl>
                                          <p:spTgt spid="1026"/>
                                        </p:tgtEl>
                                      </p:cBhvr>
                                    </p:animEffect>
                                  </p:childTnLst>
                                </p:cTn>
                              </p:par>
                              <p:par>
                                <p:cTn id="71" presetID="21" presetClass="entr" presetSubtype="1" fill="hold" grpId="0" nodeType="withEffect">
                                  <p:stCondLst>
                                    <p:cond delay="0"/>
                                  </p:stCondLst>
                                  <p:childTnLst>
                                    <p:set>
                                      <p:cBhvr>
                                        <p:cTn id="72" dur="1" fill="hold">
                                          <p:stCondLst>
                                            <p:cond delay="0"/>
                                          </p:stCondLst>
                                        </p:cTn>
                                        <p:tgtEl>
                                          <p:spTgt spid="1027"/>
                                        </p:tgtEl>
                                        <p:attrNameLst>
                                          <p:attrName>style.visibility</p:attrName>
                                        </p:attrNameLst>
                                      </p:cBhvr>
                                      <p:to>
                                        <p:strVal val="visible"/>
                                      </p:to>
                                    </p:set>
                                    <p:animEffect transition="in" filter="wheel(1)">
                                      <p:cBhvr>
                                        <p:cTn id="73" dur="2000"/>
                                        <p:tgtEl>
                                          <p:spTgt spid="1027"/>
                                        </p:tgtEl>
                                      </p:cBhvr>
                                    </p:animEffect>
                                  </p:childTnLst>
                                </p:cTn>
                              </p:par>
                              <p:par>
                                <p:cTn id="74" presetID="21" presetClass="entr" presetSubtype="1" fill="hold" grpId="0" nodeType="withEffect">
                                  <p:stCondLst>
                                    <p:cond delay="0"/>
                                  </p:stCondLst>
                                  <p:childTnLst>
                                    <p:set>
                                      <p:cBhvr>
                                        <p:cTn id="75" dur="1" fill="hold">
                                          <p:stCondLst>
                                            <p:cond delay="0"/>
                                          </p:stCondLst>
                                        </p:cTn>
                                        <p:tgtEl>
                                          <p:spTgt spid="1028"/>
                                        </p:tgtEl>
                                        <p:attrNameLst>
                                          <p:attrName>style.visibility</p:attrName>
                                        </p:attrNameLst>
                                      </p:cBhvr>
                                      <p:to>
                                        <p:strVal val="visible"/>
                                      </p:to>
                                    </p:set>
                                    <p:animEffect transition="in" filter="wheel(1)">
                                      <p:cBhvr>
                                        <p:cTn id="76" dur="2000"/>
                                        <p:tgtEl>
                                          <p:spTgt spid="1028"/>
                                        </p:tgtEl>
                                      </p:cBhvr>
                                    </p:animEffect>
                                  </p:childTnLst>
                                </p:cTn>
                              </p:par>
                              <p:par>
                                <p:cTn id="77" presetID="21" presetClass="entr" presetSubtype="1" fill="hold" grpId="0" nodeType="withEffect">
                                  <p:stCondLst>
                                    <p:cond delay="0"/>
                                  </p:stCondLst>
                                  <p:childTnLst>
                                    <p:set>
                                      <p:cBhvr>
                                        <p:cTn id="78" dur="1" fill="hold">
                                          <p:stCondLst>
                                            <p:cond delay="0"/>
                                          </p:stCondLst>
                                        </p:cTn>
                                        <p:tgtEl>
                                          <p:spTgt spid="1029"/>
                                        </p:tgtEl>
                                        <p:attrNameLst>
                                          <p:attrName>style.visibility</p:attrName>
                                        </p:attrNameLst>
                                      </p:cBhvr>
                                      <p:to>
                                        <p:strVal val="visible"/>
                                      </p:to>
                                    </p:set>
                                    <p:animEffect transition="in" filter="wheel(1)">
                                      <p:cBhvr>
                                        <p:cTn id="79" dur="2000"/>
                                        <p:tgtEl>
                                          <p:spTgt spid="1029"/>
                                        </p:tgtEl>
                                      </p:cBhvr>
                                    </p:animEffect>
                                  </p:childTnLst>
                                </p:cTn>
                              </p:par>
                              <p:par>
                                <p:cTn id="80" presetID="21" presetClass="entr" presetSubtype="1" fill="hold" grpId="0" nodeType="withEffect">
                                  <p:stCondLst>
                                    <p:cond delay="0"/>
                                  </p:stCondLst>
                                  <p:childTnLst>
                                    <p:set>
                                      <p:cBhvr>
                                        <p:cTn id="81" dur="1" fill="hold">
                                          <p:stCondLst>
                                            <p:cond delay="0"/>
                                          </p:stCondLst>
                                        </p:cTn>
                                        <p:tgtEl>
                                          <p:spTgt spid="1030"/>
                                        </p:tgtEl>
                                        <p:attrNameLst>
                                          <p:attrName>style.visibility</p:attrName>
                                        </p:attrNameLst>
                                      </p:cBhvr>
                                      <p:to>
                                        <p:strVal val="visible"/>
                                      </p:to>
                                    </p:set>
                                    <p:animEffect transition="in" filter="wheel(1)">
                                      <p:cBhvr>
                                        <p:cTn id="82" dur="2000"/>
                                        <p:tgtEl>
                                          <p:spTgt spid="1030"/>
                                        </p:tgtEl>
                                      </p:cBhvr>
                                    </p:animEffect>
                                  </p:childTnLst>
                                </p:cTn>
                              </p:par>
                              <p:par>
                                <p:cTn id="83" presetID="21" presetClass="entr" presetSubtype="1" fill="hold" grpId="0" nodeType="withEffect">
                                  <p:stCondLst>
                                    <p:cond delay="0"/>
                                  </p:stCondLst>
                                  <p:childTnLst>
                                    <p:set>
                                      <p:cBhvr>
                                        <p:cTn id="84" dur="1" fill="hold">
                                          <p:stCondLst>
                                            <p:cond delay="0"/>
                                          </p:stCondLst>
                                        </p:cTn>
                                        <p:tgtEl>
                                          <p:spTgt spid="1031"/>
                                        </p:tgtEl>
                                        <p:attrNameLst>
                                          <p:attrName>style.visibility</p:attrName>
                                        </p:attrNameLst>
                                      </p:cBhvr>
                                      <p:to>
                                        <p:strVal val="visible"/>
                                      </p:to>
                                    </p:set>
                                    <p:animEffect transition="in" filter="wheel(1)">
                                      <p:cBhvr>
                                        <p:cTn id="85" dur="2000"/>
                                        <p:tgtEl>
                                          <p:spTgt spid="1031"/>
                                        </p:tgtEl>
                                      </p:cBhvr>
                                    </p:animEffect>
                                  </p:childTnLst>
                                </p:cTn>
                              </p:par>
                              <p:par>
                                <p:cTn id="86" presetID="21" presetClass="entr" presetSubtype="1" fill="hold" grpId="0" nodeType="withEffect">
                                  <p:stCondLst>
                                    <p:cond delay="0"/>
                                  </p:stCondLst>
                                  <p:childTnLst>
                                    <p:set>
                                      <p:cBhvr>
                                        <p:cTn id="87" dur="1" fill="hold">
                                          <p:stCondLst>
                                            <p:cond delay="0"/>
                                          </p:stCondLst>
                                        </p:cTn>
                                        <p:tgtEl>
                                          <p:spTgt spid="1032"/>
                                        </p:tgtEl>
                                        <p:attrNameLst>
                                          <p:attrName>style.visibility</p:attrName>
                                        </p:attrNameLst>
                                      </p:cBhvr>
                                      <p:to>
                                        <p:strVal val="visible"/>
                                      </p:to>
                                    </p:set>
                                    <p:animEffect transition="in" filter="wheel(1)">
                                      <p:cBhvr>
                                        <p:cTn id="88" dur="2000"/>
                                        <p:tgtEl>
                                          <p:spTgt spid="1032"/>
                                        </p:tgtEl>
                                      </p:cBhvr>
                                    </p:animEffect>
                                  </p:childTnLst>
                                </p:cTn>
                              </p:par>
                              <p:par>
                                <p:cTn id="89" presetID="21" presetClass="entr" presetSubtype="1" fill="hold" grpId="0" nodeType="withEffect">
                                  <p:stCondLst>
                                    <p:cond delay="0"/>
                                  </p:stCondLst>
                                  <p:childTnLst>
                                    <p:set>
                                      <p:cBhvr>
                                        <p:cTn id="90" dur="1" fill="hold">
                                          <p:stCondLst>
                                            <p:cond delay="0"/>
                                          </p:stCondLst>
                                        </p:cTn>
                                        <p:tgtEl>
                                          <p:spTgt spid="1033"/>
                                        </p:tgtEl>
                                        <p:attrNameLst>
                                          <p:attrName>style.visibility</p:attrName>
                                        </p:attrNameLst>
                                      </p:cBhvr>
                                      <p:to>
                                        <p:strVal val="visible"/>
                                      </p:to>
                                    </p:set>
                                    <p:animEffect transition="in" filter="wheel(1)">
                                      <p:cBhvr>
                                        <p:cTn id="91" dur="2000"/>
                                        <p:tgtEl>
                                          <p:spTgt spid="1033"/>
                                        </p:tgtEl>
                                      </p:cBhvr>
                                    </p:animEffect>
                                  </p:childTnLst>
                                </p:cTn>
                              </p:par>
                              <p:par>
                                <p:cTn id="92" presetID="21" presetClass="entr" presetSubtype="1" fill="hold" grpId="0" nodeType="withEffect">
                                  <p:stCondLst>
                                    <p:cond delay="0"/>
                                  </p:stCondLst>
                                  <p:childTnLst>
                                    <p:set>
                                      <p:cBhvr>
                                        <p:cTn id="93" dur="1" fill="hold">
                                          <p:stCondLst>
                                            <p:cond delay="0"/>
                                          </p:stCondLst>
                                        </p:cTn>
                                        <p:tgtEl>
                                          <p:spTgt spid="1034"/>
                                        </p:tgtEl>
                                        <p:attrNameLst>
                                          <p:attrName>style.visibility</p:attrName>
                                        </p:attrNameLst>
                                      </p:cBhvr>
                                      <p:to>
                                        <p:strVal val="visible"/>
                                      </p:to>
                                    </p:set>
                                    <p:animEffect transition="in" filter="wheel(1)">
                                      <p:cBhvr>
                                        <p:cTn id="94" dur="2000"/>
                                        <p:tgtEl>
                                          <p:spTgt spid="1034"/>
                                        </p:tgtEl>
                                      </p:cBhvr>
                                    </p:animEffect>
                                  </p:childTnLst>
                                </p:cTn>
                              </p:par>
                              <p:par>
                                <p:cTn id="95" presetID="21" presetClass="entr" presetSubtype="1" fill="hold" grpId="0" nodeType="withEffect">
                                  <p:stCondLst>
                                    <p:cond delay="0"/>
                                  </p:stCondLst>
                                  <p:childTnLst>
                                    <p:set>
                                      <p:cBhvr>
                                        <p:cTn id="96" dur="1" fill="hold">
                                          <p:stCondLst>
                                            <p:cond delay="0"/>
                                          </p:stCondLst>
                                        </p:cTn>
                                        <p:tgtEl>
                                          <p:spTgt spid="1035"/>
                                        </p:tgtEl>
                                        <p:attrNameLst>
                                          <p:attrName>style.visibility</p:attrName>
                                        </p:attrNameLst>
                                      </p:cBhvr>
                                      <p:to>
                                        <p:strVal val="visible"/>
                                      </p:to>
                                    </p:set>
                                    <p:animEffect transition="in" filter="wheel(1)">
                                      <p:cBhvr>
                                        <p:cTn id="97" dur="2000"/>
                                        <p:tgtEl>
                                          <p:spTgt spid="1035"/>
                                        </p:tgtEl>
                                      </p:cBhvr>
                                    </p:animEffect>
                                  </p:childTnLst>
                                </p:cTn>
                              </p:par>
                              <p:par>
                                <p:cTn id="98" presetID="21" presetClass="entr" presetSubtype="1" fill="hold" grpId="0" nodeType="withEffect">
                                  <p:stCondLst>
                                    <p:cond delay="0"/>
                                  </p:stCondLst>
                                  <p:childTnLst>
                                    <p:set>
                                      <p:cBhvr>
                                        <p:cTn id="99" dur="1" fill="hold">
                                          <p:stCondLst>
                                            <p:cond delay="0"/>
                                          </p:stCondLst>
                                        </p:cTn>
                                        <p:tgtEl>
                                          <p:spTgt spid="1036"/>
                                        </p:tgtEl>
                                        <p:attrNameLst>
                                          <p:attrName>style.visibility</p:attrName>
                                        </p:attrNameLst>
                                      </p:cBhvr>
                                      <p:to>
                                        <p:strVal val="visible"/>
                                      </p:to>
                                    </p:set>
                                    <p:animEffect transition="in" filter="wheel(1)">
                                      <p:cBhvr>
                                        <p:cTn id="100" dur="2000"/>
                                        <p:tgtEl>
                                          <p:spTgt spid="1036"/>
                                        </p:tgtEl>
                                      </p:cBhvr>
                                    </p:animEffect>
                                  </p:childTnLst>
                                </p:cTn>
                              </p:par>
                              <p:par>
                                <p:cTn id="101" presetID="21" presetClass="entr" presetSubtype="1" fill="hold" grpId="0" nodeType="withEffect">
                                  <p:stCondLst>
                                    <p:cond delay="0"/>
                                  </p:stCondLst>
                                  <p:childTnLst>
                                    <p:set>
                                      <p:cBhvr>
                                        <p:cTn id="102" dur="1" fill="hold">
                                          <p:stCondLst>
                                            <p:cond delay="0"/>
                                          </p:stCondLst>
                                        </p:cTn>
                                        <p:tgtEl>
                                          <p:spTgt spid="1037"/>
                                        </p:tgtEl>
                                        <p:attrNameLst>
                                          <p:attrName>style.visibility</p:attrName>
                                        </p:attrNameLst>
                                      </p:cBhvr>
                                      <p:to>
                                        <p:strVal val="visible"/>
                                      </p:to>
                                    </p:set>
                                    <p:animEffect transition="in" filter="wheel(1)">
                                      <p:cBhvr>
                                        <p:cTn id="103" dur="2000"/>
                                        <p:tgtEl>
                                          <p:spTgt spid="1037"/>
                                        </p:tgtEl>
                                      </p:cBhvr>
                                    </p:animEffect>
                                  </p:childTnLst>
                                </p:cTn>
                              </p:par>
                              <p:par>
                                <p:cTn id="104" presetID="21" presetClass="entr" presetSubtype="1" fill="hold" grpId="0" nodeType="withEffect">
                                  <p:stCondLst>
                                    <p:cond delay="0"/>
                                  </p:stCondLst>
                                  <p:childTnLst>
                                    <p:set>
                                      <p:cBhvr>
                                        <p:cTn id="105" dur="1" fill="hold">
                                          <p:stCondLst>
                                            <p:cond delay="0"/>
                                          </p:stCondLst>
                                        </p:cTn>
                                        <p:tgtEl>
                                          <p:spTgt spid="1038">
                                            <p:txEl>
                                              <p:pRg st="0" end="0"/>
                                            </p:txEl>
                                          </p:spTgt>
                                        </p:tgtEl>
                                        <p:attrNameLst>
                                          <p:attrName>style.visibility</p:attrName>
                                        </p:attrNameLst>
                                      </p:cBhvr>
                                      <p:to>
                                        <p:strVal val="visible"/>
                                      </p:to>
                                    </p:set>
                                    <p:animEffect transition="in" filter="wheel(1)">
                                      <p:cBhvr>
                                        <p:cTn id="106" dur="2000"/>
                                        <p:tgtEl>
                                          <p:spTgt spid="1038">
                                            <p:txEl>
                                              <p:pRg st="0" end="0"/>
                                            </p:txEl>
                                          </p:spTgt>
                                        </p:tgtEl>
                                      </p:cBhvr>
                                    </p:animEffect>
                                  </p:childTnLst>
                                </p:cTn>
                              </p:par>
                              <p:par>
                                <p:cTn id="107" presetID="21" presetClass="entr" presetSubtype="1" fill="hold" grpId="0" nodeType="withEffect">
                                  <p:stCondLst>
                                    <p:cond delay="0"/>
                                  </p:stCondLst>
                                  <p:childTnLst>
                                    <p:set>
                                      <p:cBhvr>
                                        <p:cTn id="108" dur="1" fill="hold">
                                          <p:stCondLst>
                                            <p:cond delay="0"/>
                                          </p:stCondLst>
                                        </p:cTn>
                                        <p:tgtEl>
                                          <p:spTgt spid="1039"/>
                                        </p:tgtEl>
                                        <p:attrNameLst>
                                          <p:attrName>style.visibility</p:attrName>
                                        </p:attrNameLst>
                                      </p:cBhvr>
                                      <p:to>
                                        <p:strVal val="visible"/>
                                      </p:to>
                                    </p:set>
                                    <p:animEffect transition="in" filter="wheel(1)">
                                      <p:cBhvr>
                                        <p:cTn id="109" dur="2000"/>
                                        <p:tgtEl>
                                          <p:spTgt spid="1039"/>
                                        </p:tgtEl>
                                      </p:cBhvr>
                                    </p:animEffect>
                                  </p:childTnLst>
                                </p:cTn>
                              </p:par>
                              <p:par>
                                <p:cTn id="110" presetID="21" presetClass="entr" presetSubtype="1" fill="hold" grpId="0" nodeType="withEffect">
                                  <p:stCondLst>
                                    <p:cond delay="0"/>
                                  </p:stCondLst>
                                  <p:childTnLst>
                                    <p:set>
                                      <p:cBhvr>
                                        <p:cTn id="111" dur="1" fill="hold">
                                          <p:stCondLst>
                                            <p:cond delay="0"/>
                                          </p:stCondLst>
                                        </p:cTn>
                                        <p:tgtEl>
                                          <p:spTgt spid="1040"/>
                                        </p:tgtEl>
                                        <p:attrNameLst>
                                          <p:attrName>style.visibility</p:attrName>
                                        </p:attrNameLst>
                                      </p:cBhvr>
                                      <p:to>
                                        <p:strVal val="visible"/>
                                      </p:to>
                                    </p:set>
                                    <p:animEffect transition="in" filter="wheel(1)">
                                      <p:cBhvr>
                                        <p:cTn id="112" dur="2000"/>
                                        <p:tgtEl>
                                          <p:spTgt spid="1040"/>
                                        </p:tgtEl>
                                      </p:cBhvr>
                                    </p:animEffect>
                                  </p:childTnLst>
                                </p:cTn>
                              </p:par>
                              <p:par>
                                <p:cTn id="113" presetID="21" presetClass="entr" presetSubtype="1" fill="hold" grpId="0" nodeType="withEffect">
                                  <p:stCondLst>
                                    <p:cond delay="0"/>
                                  </p:stCondLst>
                                  <p:childTnLst>
                                    <p:set>
                                      <p:cBhvr>
                                        <p:cTn id="114" dur="1" fill="hold">
                                          <p:stCondLst>
                                            <p:cond delay="0"/>
                                          </p:stCondLst>
                                        </p:cTn>
                                        <p:tgtEl>
                                          <p:spTgt spid="1041"/>
                                        </p:tgtEl>
                                        <p:attrNameLst>
                                          <p:attrName>style.visibility</p:attrName>
                                        </p:attrNameLst>
                                      </p:cBhvr>
                                      <p:to>
                                        <p:strVal val="visible"/>
                                      </p:to>
                                    </p:set>
                                    <p:animEffect transition="in" filter="wheel(1)">
                                      <p:cBhvr>
                                        <p:cTn id="115" dur="2000"/>
                                        <p:tgtEl>
                                          <p:spTgt spid="1041"/>
                                        </p:tgtEl>
                                      </p:cBhvr>
                                    </p:animEffect>
                                  </p:childTnLst>
                                </p:cTn>
                              </p:par>
                              <p:par>
                                <p:cTn id="116" presetID="21" presetClass="entr" presetSubtype="1" fill="hold" grpId="0" nodeType="withEffect">
                                  <p:stCondLst>
                                    <p:cond delay="0"/>
                                  </p:stCondLst>
                                  <p:childTnLst>
                                    <p:set>
                                      <p:cBhvr>
                                        <p:cTn id="117" dur="1" fill="hold">
                                          <p:stCondLst>
                                            <p:cond delay="0"/>
                                          </p:stCondLst>
                                        </p:cTn>
                                        <p:tgtEl>
                                          <p:spTgt spid="1042"/>
                                        </p:tgtEl>
                                        <p:attrNameLst>
                                          <p:attrName>style.visibility</p:attrName>
                                        </p:attrNameLst>
                                      </p:cBhvr>
                                      <p:to>
                                        <p:strVal val="visible"/>
                                      </p:to>
                                    </p:set>
                                    <p:animEffect transition="in" filter="wheel(1)">
                                      <p:cBhvr>
                                        <p:cTn id="118" dur="2000"/>
                                        <p:tgtEl>
                                          <p:spTgt spid="1042"/>
                                        </p:tgtEl>
                                      </p:cBhvr>
                                    </p:animEffect>
                                  </p:childTnLst>
                                </p:cTn>
                              </p:par>
                              <p:par>
                                <p:cTn id="119" presetID="21" presetClass="entr" presetSubtype="1" fill="hold" grpId="0" nodeType="withEffect">
                                  <p:stCondLst>
                                    <p:cond delay="0"/>
                                  </p:stCondLst>
                                  <p:childTnLst>
                                    <p:set>
                                      <p:cBhvr>
                                        <p:cTn id="120" dur="1" fill="hold">
                                          <p:stCondLst>
                                            <p:cond delay="0"/>
                                          </p:stCondLst>
                                        </p:cTn>
                                        <p:tgtEl>
                                          <p:spTgt spid="1043">
                                            <p:txEl>
                                              <p:pRg st="0" end="0"/>
                                            </p:txEl>
                                          </p:spTgt>
                                        </p:tgtEl>
                                        <p:attrNameLst>
                                          <p:attrName>style.visibility</p:attrName>
                                        </p:attrNameLst>
                                      </p:cBhvr>
                                      <p:to>
                                        <p:strVal val="visible"/>
                                      </p:to>
                                    </p:set>
                                    <p:animEffect transition="in" filter="wheel(1)">
                                      <p:cBhvr>
                                        <p:cTn id="121" dur="2000"/>
                                        <p:tgtEl>
                                          <p:spTgt spid="1043">
                                            <p:txEl>
                                              <p:pRg st="0" end="0"/>
                                            </p:txEl>
                                          </p:spTgt>
                                        </p:tgtEl>
                                      </p:cBhvr>
                                    </p:animEffect>
                                  </p:childTnLst>
                                </p:cTn>
                              </p:par>
                              <p:par>
                                <p:cTn id="122" presetID="21" presetClass="entr" presetSubtype="1" fill="hold" grpId="0" nodeType="withEffect">
                                  <p:stCondLst>
                                    <p:cond delay="0"/>
                                  </p:stCondLst>
                                  <p:childTnLst>
                                    <p:set>
                                      <p:cBhvr>
                                        <p:cTn id="123" dur="1" fill="hold">
                                          <p:stCondLst>
                                            <p:cond delay="0"/>
                                          </p:stCondLst>
                                        </p:cTn>
                                        <p:tgtEl>
                                          <p:spTgt spid="1044">
                                            <p:txEl>
                                              <p:pRg st="0" end="0"/>
                                            </p:txEl>
                                          </p:spTgt>
                                        </p:tgtEl>
                                        <p:attrNameLst>
                                          <p:attrName>style.visibility</p:attrName>
                                        </p:attrNameLst>
                                      </p:cBhvr>
                                      <p:to>
                                        <p:strVal val="visible"/>
                                      </p:to>
                                    </p:set>
                                    <p:animEffect transition="in" filter="wheel(1)">
                                      <p:cBhvr>
                                        <p:cTn id="124" dur="2000"/>
                                        <p:tgtEl>
                                          <p:spTgt spid="1044">
                                            <p:txEl>
                                              <p:pRg st="0" end="0"/>
                                            </p:txEl>
                                          </p:spTgt>
                                        </p:tgtEl>
                                      </p:cBhvr>
                                    </p:animEffect>
                                  </p:childTnLst>
                                </p:cTn>
                              </p:par>
                              <p:par>
                                <p:cTn id="125" presetID="21" presetClass="entr" presetSubtype="1" fill="hold" grpId="0" nodeType="withEffect">
                                  <p:stCondLst>
                                    <p:cond delay="0"/>
                                  </p:stCondLst>
                                  <p:childTnLst>
                                    <p:set>
                                      <p:cBhvr>
                                        <p:cTn id="126" dur="1" fill="hold">
                                          <p:stCondLst>
                                            <p:cond delay="0"/>
                                          </p:stCondLst>
                                        </p:cTn>
                                        <p:tgtEl>
                                          <p:spTgt spid="1045">
                                            <p:txEl>
                                              <p:pRg st="0" end="0"/>
                                            </p:txEl>
                                          </p:spTgt>
                                        </p:tgtEl>
                                        <p:attrNameLst>
                                          <p:attrName>style.visibility</p:attrName>
                                        </p:attrNameLst>
                                      </p:cBhvr>
                                      <p:to>
                                        <p:strVal val="visible"/>
                                      </p:to>
                                    </p:set>
                                    <p:animEffect transition="in" filter="wheel(1)">
                                      <p:cBhvr>
                                        <p:cTn id="127" dur="2000"/>
                                        <p:tgtEl>
                                          <p:spTgt spid="1045">
                                            <p:txEl>
                                              <p:pRg st="0" end="0"/>
                                            </p:txEl>
                                          </p:spTgt>
                                        </p:tgtEl>
                                      </p:cBhvr>
                                    </p:animEffect>
                                  </p:childTnLst>
                                </p:cTn>
                              </p:par>
                              <p:par>
                                <p:cTn id="128" presetID="21" presetClass="entr" presetSubtype="1" fill="hold" nodeType="withEffect">
                                  <p:stCondLst>
                                    <p:cond delay="0"/>
                                  </p:stCondLst>
                                  <p:childTnLst>
                                    <p:set>
                                      <p:cBhvr>
                                        <p:cTn id="129" dur="1" fill="hold">
                                          <p:stCondLst>
                                            <p:cond delay="0"/>
                                          </p:stCondLst>
                                        </p:cTn>
                                        <p:tgtEl>
                                          <p:spTgt spid="79"/>
                                        </p:tgtEl>
                                        <p:attrNameLst>
                                          <p:attrName>style.visibility</p:attrName>
                                        </p:attrNameLst>
                                      </p:cBhvr>
                                      <p:to>
                                        <p:strVal val="visible"/>
                                      </p:to>
                                    </p:set>
                                    <p:animEffect transition="in" filter="wheel(1)">
                                      <p:cBhvr>
                                        <p:cTn id="130" dur="2000"/>
                                        <p:tgtEl>
                                          <p:spTgt spid="79"/>
                                        </p:tgtEl>
                                      </p:cBhvr>
                                    </p:animEffect>
                                  </p:childTnLst>
                                </p:cTn>
                              </p:par>
                              <p:par>
                                <p:cTn id="131" presetID="21" presetClass="entr" presetSubtype="1" fill="hold" nodeType="withEffect">
                                  <p:stCondLst>
                                    <p:cond delay="0"/>
                                  </p:stCondLst>
                                  <p:childTnLst>
                                    <p:set>
                                      <p:cBhvr>
                                        <p:cTn id="132" dur="1" fill="hold">
                                          <p:stCondLst>
                                            <p:cond delay="0"/>
                                          </p:stCondLst>
                                        </p:cTn>
                                        <p:tgtEl>
                                          <p:spTgt spid="80"/>
                                        </p:tgtEl>
                                        <p:attrNameLst>
                                          <p:attrName>style.visibility</p:attrName>
                                        </p:attrNameLst>
                                      </p:cBhvr>
                                      <p:to>
                                        <p:strVal val="visible"/>
                                      </p:to>
                                    </p:set>
                                    <p:animEffect transition="in" filter="wheel(1)">
                                      <p:cBhvr>
                                        <p:cTn id="133" dur="2000"/>
                                        <p:tgtEl>
                                          <p:spTgt spid="80"/>
                                        </p:tgtEl>
                                      </p:cBhvr>
                                    </p:animEffect>
                                  </p:childTnLst>
                                </p:cTn>
                              </p:par>
                              <p:par>
                                <p:cTn id="134" presetID="21" presetClass="entr" presetSubtype="1" fill="hold" nodeType="withEffect">
                                  <p:stCondLst>
                                    <p:cond delay="0"/>
                                  </p:stCondLst>
                                  <p:childTnLst>
                                    <p:set>
                                      <p:cBhvr>
                                        <p:cTn id="135" dur="1" fill="hold">
                                          <p:stCondLst>
                                            <p:cond delay="0"/>
                                          </p:stCondLst>
                                        </p:cTn>
                                        <p:tgtEl>
                                          <p:spTgt spid="81"/>
                                        </p:tgtEl>
                                        <p:attrNameLst>
                                          <p:attrName>style.visibility</p:attrName>
                                        </p:attrNameLst>
                                      </p:cBhvr>
                                      <p:to>
                                        <p:strVal val="visible"/>
                                      </p:to>
                                    </p:set>
                                    <p:animEffect transition="in" filter="wheel(1)">
                                      <p:cBhvr>
                                        <p:cTn id="136" dur="2000"/>
                                        <p:tgtEl>
                                          <p:spTgt spid="81"/>
                                        </p:tgtEl>
                                      </p:cBhvr>
                                    </p:animEffect>
                                  </p:childTnLst>
                                </p:cTn>
                              </p:par>
                              <p:par>
                                <p:cTn id="137" presetID="21" presetClass="entr" presetSubtype="1" fill="hold" nodeType="withEffect">
                                  <p:stCondLst>
                                    <p:cond delay="0"/>
                                  </p:stCondLst>
                                  <p:childTnLst>
                                    <p:set>
                                      <p:cBhvr>
                                        <p:cTn id="138" dur="1" fill="hold">
                                          <p:stCondLst>
                                            <p:cond delay="0"/>
                                          </p:stCondLst>
                                        </p:cTn>
                                        <p:tgtEl>
                                          <p:spTgt spid="84"/>
                                        </p:tgtEl>
                                        <p:attrNameLst>
                                          <p:attrName>style.visibility</p:attrName>
                                        </p:attrNameLst>
                                      </p:cBhvr>
                                      <p:to>
                                        <p:strVal val="visible"/>
                                      </p:to>
                                    </p:set>
                                    <p:animEffect transition="in" filter="wheel(1)">
                                      <p:cBhvr>
                                        <p:cTn id="139" dur="2000"/>
                                        <p:tgtEl>
                                          <p:spTgt spid="84"/>
                                        </p:tgtEl>
                                      </p:cBhvr>
                                    </p:animEffect>
                                  </p:childTnLst>
                                </p:cTn>
                              </p:par>
                              <p:par>
                                <p:cTn id="140" presetID="21" presetClass="entr" presetSubtype="1" fill="hold" grpId="0" nodeType="withEffect">
                                  <p:stCondLst>
                                    <p:cond delay="0"/>
                                  </p:stCondLst>
                                  <p:childTnLst>
                                    <p:set>
                                      <p:cBhvr>
                                        <p:cTn id="141" dur="1" fill="hold">
                                          <p:stCondLst>
                                            <p:cond delay="0"/>
                                          </p:stCondLst>
                                        </p:cTn>
                                        <p:tgtEl>
                                          <p:spTgt spid="63"/>
                                        </p:tgtEl>
                                        <p:attrNameLst>
                                          <p:attrName>style.visibility</p:attrName>
                                        </p:attrNameLst>
                                      </p:cBhvr>
                                      <p:to>
                                        <p:strVal val="visible"/>
                                      </p:to>
                                    </p:set>
                                    <p:animEffect transition="in" filter="wheel(1)">
                                      <p:cBhvr>
                                        <p:cTn id="142" dur="2000"/>
                                        <p:tgtEl>
                                          <p:spTgt spid="63"/>
                                        </p:tgtEl>
                                      </p:cBhvr>
                                    </p:animEffect>
                                  </p:childTnLst>
                                </p:cTn>
                              </p:par>
                              <p:par>
                                <p:cTn id="143" presetID="21" presetClass="entr" presetSubtype="1" fill="hold" grpId="0" nodeType="withEffect">
                                  <p:stCondLst>
                                    <p:cond delay="0"/>
                                  </p:stCondLst>
                                  <p:childTnLst>
                                    <p:set>
                                      <p:cBhvr>
                                        <p:cTn id="144" dur="1" fill="hold">
                                          <p:stCondLst>
                                            <p:cond delay="0"/>
                                          </p:stCondLst>
                                        </p:cTn>
                                        <p:tgtEl>
                                          <p:spTgt spid="64"/>
                                        </p:tgtEl>
                                        <p:attrNameLst>
                                          <p:attrName>style.visibility</p:attrName>
                                        </p:attrNameLst>
                                      </p:cBhvr>
                                      <p:to>
                                        <p:strVal val="visible"/>
                                      </p:to>
                                    </p:set>
                                    <p:animEffect transition="in" filter="wheel(1)">
                                      <p:cBhvr>
                                        <p:cTn id="145" dur="2000"/>
                                        <p:tgtEl>
                                          <p:spTgt spid="64"/>
                                        </p:tgtEl>
                                      </p:cBhvr>
                                    </p:animEffect>
                                  </p:childTnLst>
                                </p:cTn>
                              </p:par>
                              <p:par>
                                <p:cTn id="146" presetID="21" presetClass="entr" presetSubtype="1" fill="hold" grpId="0" nodeType="withEffect">
                                  <p:stCondLst>
                                    <p:cond delay="0"/>
                                  </p:stCondLst>
                                  <p:childTnLst>
                                    <p:set>
                                      <p:cBhvr>
                                        <p:cTn id="147" dur="1" fill="hold">
                                          <p:stCondLst>
                                            <p:cond delay="0"/>
                                          </p:stCondLst>
                                        </p:cTn>
                                        <p:tgtEl>
                                          <p:spTgt spid="65"/>
                                        </p:tgtEl>
                                        <p:attrNameLst>
                                          <p:attrName>style.visibility</p:attrName>
                                        </p:attrNameLst>
                                      </p:cBhvr>
                                      <p:to>
                                        <p:strVal val="visible"/>
                                      </p:to>
                                    </p:set>
                                    <p:animEffect transition="in" filter="wheel(1)">
                                      <p:cBhvr>
                                        <p:cTn id="148" dur="2000"/>
                                        <p:tgtEl>
                                          <p:spTgt spid="65"/>
                                        </p:tgtEl>
                                      </p:cBhvr>
                                    </p:animEffect>
                                  </p:childTnLst>
                                </p:cTn>
                              </p:par>
                              <p:par>
                                <p:cTn id="149" presetID="21" presetClass="entr" presetSubtype="1" fill="hold" grpId="0" nodeType="withEffect">
                                  <p:stCondLst>
                                    <p:cond delay="0"/>
                                  </p:stCondLst>
                                  <p:childTnLst>
                                    <p:set>
                                      <p:cBhvr>
                                        <p:cTn id="150" dur="1" fill="hold">
                                          <p:stCondLst>
                                            <p:cond delay="0"/>
                                          </p:stCondLst>
                                        </p:cTn>
                                        <p:tgtEl>
                                          <p:spTgt spid="68"/>
                                        </p:tgtEl>
                                        <p:attrNameLst>
                                          <p:attrName>style.visibility</p:attrName>
                                        </p:attrNameLst>
                                      </p:cBhvr>
                                      <p:to>
                                        <p:strVal val="visible"/>
                                      </p:to>
                                    </p:set>
                                    <p:animEffect transition="in" filter="wheel(1)">
                                      <p:cBhvr>
                                        <p:cTn id="151" dur="2000"/>
                                        <p:tgtEl>
                                          <p:spTgt spid="68"/>
                                        </p:tgtEl>
                                      </p:cBhvr>
                                    </p:animEffect>
                                  </p:childTnLst>
                                </p:cTn>
                              </p:par>
                              <p:par>
                                <p:cTn id="152" presetID="21" presetClass="entr" presetSubtype="1" fill="hold" grpId="0" nodeType="withEffect">
                                  <p:stCondLst>
                                    <p:cond delay="0"/>
                                  </p:stCondLst>
                                  <p:childTnLst>
                                    <p:set>
                                      <p:cBhvr>
                                        <p:cTn id="153" dur="1" fill="hold">
                                          <p:stCondLst>
                                            <p:cond delay="0"/>
                                          </p:stCondLst>
                                        </p:cTn>
                                        <p:tgtEl>
                                          <p:spTgt spid="74"/>
                                        </p:tgtEl>
                                        <p:attrNameLst>
                                          <p:attrName>style.visibility</p:attrName>
                                        </p:attrNameLst>
                                      </p:cBhvr>
                                      <p:to>
                                        <p:strVal val="visible"/>
                                      </p:to>
                                    </p:set>
                                    <p:animEffect transition="in" filter="wheel(1)">
                                      <p:cBhvr>
                                        <p:cTn id="154" dur="2000"/>
                                        <p:tgtEl>
                                          <p:spTgt spid="74"/>
                                        </p:tgtEl>
                                      </p:cBhvr>
                                    </p:animEffect>
                                  </p:childTnLst>
                                </p:cTn>
                              </p:par>
                              <p:par>
                                <p:cTn id="155" presetID="21" presetClass="entr" presetSubtype="1" fill="hold" grpId="0" nodeType="withEffect">
                                  <p:stCondLst>
                                    <p:cond delay="0"/>
                                  </p:stCondLst>
                                  <p:childTnLst>
                                    <p:set>
                                      <p:cBhvr>
                                        <p:cTn id="156" dur="1" fill="hold">
                                          <p:stCondLst>
                                            <p:cond delay="0"/>
                                          </p:stCondLst>
                                        </p:cTn>
                                        <p:tgtEl>
                                          <p:spTgt spid="76"/>
                                        </p:tgtEl>
                                        <p:attrNameLst>
                                          <p:attrName>style.visibility</p:attrName>
                                        </p:attrNameLst>
                                      </p:cBhvr>
                                      <p:to>
                                        <p:strVal val="visible"/>
                                      </p:to>
                                    </p:set>
                                    <p:animEffect transition="in" filter="wheel(1)">
                                      <p:cBhvr>
                                        <p:cTn id="157" dur="2000"/>
                                        <p:tgtEl>
                                          <p:spTgt spid="76"/>
                                        </p:tgtEl>
                                      </p:cBhvr>
                                    </p:animEffect>
                                  </p:childTnLst>
                                </p:cTn>
                              </p:par>
                              <p:par>
                                <p:cTn id="158" presetID="21" presetClass="entr" presetSubtype="1" fill="hold" grpId="0" nodeType="withEffect">
                                  <p:stCondLst>
                                    <p:cond delay="0"/>
                                  </p:stCondLst>
                                  <p:childTnLst>
                                    <p:set>
                                      <p:cBhvr>
                                        <p:cTn id="159" dur="1" fill="hold">
                                          <p:stCondLst>
                                            <p:cond delay="0"/>
                                          </p:stCondLst>
                                        </p:cTn>
                                        <p:tgtEl>
                                          <p:spTgt spid="77"/>
                                        </p:tgtEl>
                                        <p:attrNameLst>
                                          <p:attrName>style.visibility</p:attrName>
                                        </p:attrNameLst>
                                      </p:cBhvr>
                                      <p:to>
                                        <p:strVal val="visible"/>
                                      </p:to>
                                    </p:set>
                                    <p:animEffect transition="in" filter="wheel(1)">
                                      <p:cBhvr>
                                        <p:cTn id="160" dur="2000"/>
                                        <p:tgtEl>
                                          <p:spTgt spid="77"/>
                                        </p:tgtEl>
                                      </p:cBhvr>
                                    </p:animEffect>
                                  </p:childTnLst>
                                </p:cTn>
                              </p:par>
                              <p:par>
                                <p:cTn id="161" presetID="21" presetClass="entr" presetSubtype="1" fill="hold" nodeType="withEffect">
                                  <p:stCondLst>
                                    <p:cond delay="0"/>
                                  </p:stCondLst>
                                  <p:childTnLst>
                                    <p:set>
                                      <p:cBhvr>
                                        <p:cTn id="162" dur="1" fill="hold">
                                          <p:stCondLst>
                                            <p:cond delay="0"/>
                                          </p:stCondLst>
                                        </p:cTn>
                                        <p:tgtEl>
                                          <p:spTgt spid="78"/>
                                        </p:tgtEl>
                                        <p:attrNameLst>
                                          <p:attrName>style.visibility</p:attrName>
                                        </p:attrNameLst>
                                      </p:cBhvr>
                                      <p:to>
                                        <p:strVal val="visible"/>
                                      </p:to>
                                    </p:set>
                                    <p:animEffect transition="in" filter="wheel(1)">
                                      <p:cBhvr>
                                        <p:cTn id="163" dur="20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3" grpId="0"/>
      <p:bldP spid="1004" grpId="0" animBg="1"/>
      <p:bldP spid="1005" grpId="0" animBg="1"/>
      <p:bldP spid="1006" grpId="0" animBg="1"/>
      <p:bldP spid="1007" grpId="0" animBg="1"/>
      <p:bldP spid="1008" grpId="0" animBg="1"/>
      <p:bldP spid="1009" grpId="0" animBg="1"/>
      <p:bldP spid="1010" grpId="0" animBg="1"/>
      <p:bldP spid="1011" grpId="0" animBg="1"/>
      <p:bldP spid="1017" grpId="0" animBg="1"/>
      <p:bldP spid="1018" grpId="0" animBg="1"/>
      <p:bldP spid="1019" grpId="0" animBg="1"/>
      <p:bldP spid="1020" grpId="0" animBg="1"/>
      <p:bldP spid="1021" grpId="0" animBg="1"/>
      <p:bldP spid="1022" grpId="0" animBg="1"/>
      <p:bldP spid="1023" grpId="0" animBg="1"/>
      <p:bldP spid="1024" grpId="0" animBg="1"/>
      <p:bldP spid="1025" grpId="0" animBg="1"/>
      <p:bldP spid="1026" grpId="0" animBg="1"/>
      <p:bldP spid="1027" grpId="0" animBg="1"/>
      <p:bldP spid="1028" grpId="0" animBg="1"/>
      <p:bldP spid="1029" grpId="0" animBg="1"/>
      <p:bldP spid="1030" grpId="0" animBg="1"/>
      <p:bldP spid="1031" grpId="0" animBg="1"/>
      <p:bldP spid="1032" grpId="0" animBg="1"/>
      <p:bldP spid="1033" grpId="0" animBg="1"/>
      <p:bldP spid="1034" grpId="0" animBg="1"/>
      <p:bldP spid="1035" grpId="0" animBg="1"/>
      <p:bldP spid="1036" grpId="0" animBg="1"/>
      <p:bldP spid="1037" grpId="0" animBg="1"/>
      <p:bldP spid="1038" grpId="0" build="p"/>
      <p:bldP spid="1039" grpId="0"/>
      <p:bldP spid="1040" grpId="0"/>
      <p:bldP spid="1041" grpId="0"/>
      <p:bldP spid="1042" grpId="0"/>
      <p:bldP spid="1043" grpId="0" build="p"/>
      <p:bldP spid="1044" grpId="0" build="p"/>
      <p:bldP spid="1045" grpId="0" build="p"/>
      <p:bldP spid="63" grpId="0" animBg="1"/>
      <p:bldP spid="64" grpId="0" animBg="1"/>
      <p:bldP spid="65" grpId="0" animBg="1"/>
      <p:bldP spid="68" grpId="0" animBg="1"/>
      <p:bldP spid="74" grpId="0" animBg="1"/>
      <p:bldP spid="76" grpId="0"/>
      <p:bldP spid="7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23"/>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vi-VN" dirty="0" smtClean="0"/>
              <a:t>I. Khái niệm</a:t>
            </a:r>
            <a:endParaRPr dirty="0"/>
          </a:p>
        </p:txBody>
      </p:sp>
      <p:cxnSp>
        <p:nvCxnSpPr>
          <p:cNvPr id="257" name="Google Shape;257;p23"/>
          <p:cNvCxnSpPr/>
          <p:nvPr/>
        </p:nvCxnSpPr>
        <p:spPr>
          <a:xfrm>
            <a:off x="311700" y="1191700"/>
            <a:ext cx="8520600" cy="0"/>
          </a:xfrm>
          <a:prstGeom prst="straightConnector1">
            <a:avLst/>
          </a:prstGeom>
          <a:noFill/>
          <a:ln w="9525" cap="flat" cmpd="sng">
            <a:solidFill>
              <a:srgbClr val="48FFD5"/>
            </a:solidFill>
            <a:prstDash val="solid"/>
            <a:round/>
            <a:headEnd type="none" w="med" len="med"/>
            <a:tailEnd type="none" w="med" len="med"/>
          </a:ln>
        </p:spPr>
      </p:cxnSp>
      <p:sp>
        <p:nvSpPr>
          <p:cNvPr id="60" name="Subtitle 8"/>
          <p:cNvSpPr>
            <a:spLocks noGrp="1"/>
          </p:cNvSpPr>
          <p:nvPr>
            <p:ph type="subTitle" idx="7"/>
          </p:nvPr>
        </p:nvSpPr>
        <p:spPr>
          <a:xfrm>
            <a:off x="311700" y="1354438"/>
            <a:ext cx="8520600" cy="1140283"/>
          </a:xfrm>
        </p:spPr>
        <p:txBody>
          <a:bodyPr/>
          <a:lstStyle/>
          <a:p>
            <a:pPr algn="l">
              <a:buClr>
                <a:schemeClr val="bg1"/>
              </a:buClr>
              <a:buSzPct val="60000"/>
              <a:buFont typeface="Arial" charset="0"/>
              <a:buChar char="•"/>
            </a:pPr>
            <a:r>
              <a:rPr lang="vi-VN" sz="2000" dirty="0" smtClean="0">
                <a:solidFill>
                  <a:schemeClr val="bg1"/>
                </a:solidFill>
              </a:rPr>
              <a:t>Hệ </a:t>
            </a:r>
            <a:r>
              <a:rPr lang="vi-VN" sz="2000" dirty="0">
                <a:solidFill>
                  <a:schemeClr val="bg1"/>
                </a:solidFill>
              </a:rPr>
              <a:t>điều hành là một phần mềm dùng để điều hành, quản lý toàn bộ tất cả thành phần (bao gồm cả phần cứng và phần mềm) của thiết bị điện tử, có vai trò trung gian trong việc giao tiếp giữa người sử dụng và thiết bị.</a:t>
            </a:r>
            <a:endParaRPr lang="en-US" sz="2000" dirty="0">
              <a:solidFill>
                <a:schemeClr val="bg1"/>
              </a:solidFill>
            </a:endParaRPr>
          </a:p>
          <a:p>
            <a:pPr algn="l"/>
            <a:endParaRPr lang="en-US" sz="2000" dirty="0"/>
          </a:p>
        </p:txBody>
      </p:sp>
      <p:sp>
        <p:nvSpPr>
          <p:cNvPr id="61" name="Subtitle 8"/>
          <p:cNvSpPr>
            <a:spLocks noGrp="1"/>
          </p:cNvSpPr>
          <p:nvPr>
            <p:ph type="subTitle" idx="7"/>
          </p:nvPr>
        </p:nvSpPr>
        <p:spPr>
          <a:xfrm>
            <a:off x="311700" y="2598009"/>
            <a:ext cx="8520600" cy="1140283"/>
          </a:xfrm>
        </p:spPr>
        <p:txBody>
          <a:bodyPr/>
          <a:lstStyle/>
          <a:p>
            <a:pPr algn="l">
              <a:buClr>
                <a:schemeClr val="bg1"/>
              </a:buClr>
              <a:buSzPct val="60000"/>
              <a:buFont typeface="Arial" charset="0"/>
              <a:buChar char="•"/>
            </a:pPr>
            <a:r>
              <a:rPr lang="en-US" sz="2000" dirty="0" err="1">
                <a:solidFill>
                  <a:schemeClr val="bg1"/>
                </a:solidFill>
              </a:rPr>
              <a:t>Hệ</a:t>
            </a:r>
            <a:r>
              <a:rPr lang="en-US" sz="2000" dirty="0">
                <a:solidFill>
                  <a:schemeClr val="bg1"/>
                </a:solidFill>
              </a:rPr>
              <a:t> </a:t>
            </a:r>
            <a:r>
              <a:rPr lang="en-US" sz="2000" dirty="0" err="1">
                <a:solidFill>
                  <a:schemeClr val="bg1"/>
                </a:solidFill>
              </a:rPr>
              <a:t>điều</a:t>
            </a:r>
            <a:r>
              <a:rPr lang="en-US" sz="2000" dirty="0">
                <a:solidFill>
                  <a:schemeClr val="bg1"/>
                </a:solidFill>
              </a:rPr>
              <a:t> </a:t>
            </a:r>
            <a:r>
              <a:rPr lang="en-US" sz="2000" dirty="0" err="1">
                <a:solidFill>
                  <a:schemeClr val="bg1"/>
                </a:solidFill>
              </a:rPr>
              <a:t>hành</a:t>
            </a:r>
            <a:r>
              <a:rPr lang="en-US" sz="2000" dirty="0">
                <a:solidFill>
                  <a:schemeClr val="bg1"/>
                </a:solidFill>
              </a:rPr>
              <a:t> Windows </a:t>
            </a:r>
            <a:r>
              <a:rPr lang="en-US" sz="2000" dirty="0" err="1">
                <a:solidFill>
                  <a:schemeClr val="bg1"/>
                </a:solidFill>
              </a:rPr>
              <a:t>là</a:t>
            </a:r>
            <a:r>
              <a:rPr lang="en-US" sz="2000" dirty="0">
                <a:solidFill>
                  <a:schemeClr val="bg1"/>
                </a:solidFill>
              </a:rPr>
              <a:t> </a:t>
            </a:r>
            <a:r>
              <a:rPr lang="en-US" sz="2000" dirty="0" err="1">
                <a:solidFill>
                  <a:schemeClr val="bg1"/>
                </a:solidFill>
              </a:rPr>
              <a:t>hệ</a:t>
            </a:r>
            <a:r>
              <a:rPr lang="en-US" sz="2000" dirty="0">
                <a:solidFill>
                  <a:schemeClr val="bg1"/>
                </a:solidFill>
              </a:rPr>
              <a:t> </a:t>
            </a:r>
            <a:r>
              <a:rPr lang="en-US" sz="2000" dirty="0" err="1">
                <a:solidFill>
                  <a:schemeClr val="bg1"/>
                </a:solidFill>
              </a:rPr>
              <a:t>điều</a:t>
            </a:r>
            <a:r>
              <a:rPr lang="en-US" sz="2000" dirty="0">
                <a:solidFill>
                  <a:schemeClr val="bg1"/>
                </a:solidFill>
              </a:rPr>
              <a:t> </a:t>
            </a:r>
            <a:r>
              <a:rPr lang="en-US" sz="2000" dirty="0" err="1">
                <a:solidFill>
                  <a:schemeClr val="bg1"/>
                </a:solidFill>
              </a:rPr>
              <a:t>hành</a:t>
            </a:r>
            <a:r>
              <a:rPr lang="en-US" sz="2000" dirty="0">
                <a:solidFill>
                  <a:schemeClr val="bg1"/>
                </a:solidFill>
              </a:rPr>
              <a:t> </a:t>
            </a:r>
            <a:r>
              <a:rPr lang="en-US" sz="2000" dirty="0" err="1">
                <a:solidFill>
                  <a:schemeClr val="bg1"/>
                </a:solidFill>
              </a:rPr>
              <a:t>được</a:t>
            </a:r>
            <a:r>
              <a:rPr lang="en-US" sz="2000" dirty="0">
                <a:solidFill>
                  <a:schemeClr val="bg1"/>
                </a:solidFill>
              </a:rPr>
              <a:t> </a:t>
            </a:r>
            <a:r>
              <a:rPr lang="en-US" sz="2000" dirty="0" err="1">
                <a:solidFill>
                  <a:schemeClr val="bg1"/>
                </a:solidFill>
              </a:rPr>
              <a:t>tập</a:t>
            </a:r>
            <a:r>
              <a:rPr lang="en-US" sz="2000" dirty="0">
                <a:solidFill>
                  <a:schemeClr val="bg1"/>
                </a:solidFill>
              </a:rPr>
              <a:t> </a:t>
            </a:r>
            <a:r>
              <a:rPr lang="en-US" sz="2000" dirty="0" err="1">
                <a:solidFill>
                  <a:schemeClr val="bg1"/>
                </a:solidFill>
              </a:rPr>
              <a:t>đoàn</a:t>
            </a:r>
            <a:r>
              <a:rPr lang="en-US" sz="2000" dirty="0">
                <a:solidFill>
                  <a:schemeClr val="bg1"/>
                </a:solidFill>
              </a:rPr>
              <a:t> Microsoft </a:t>
            </a:r>
            <a:r>
              <a:rPr lang="en-US" sz="2000" dirty="0" err="1">
                <a:solidFill>
                  <a:schemeClr val="bg1"/>
                </a:solidFill>
              </a:rPr>
              <a:t>phát</a:t>
            </a:r>
            <a:r>
              <a:rPr lang="en-US" sz="2000" dirty="0">
                <a:solidFill>
                  <a:schemeClr val="bg1"/>
                </a:solidFill>
              </a:rPr>
              <a:t> </a:t>
            </a:r>
            <a:r>
              <a:rPr lang="en-US" sz="2000" dirty="0" err="1">
                <a:solidFill>
                  <a:schemeClr val="bg1"/>
                </a:solidFill>
              </a:rPr>
              <a:t>triển</a:t>
            </a:r>
            <a:r>
              <a:rPr lang="en-US" sz="2000" dirty="0">
                <a:solidFill>
                  <a:schemeClr val="bg1"/>
                </a:solidFill>
              </a:rPr>
              <a:t> </a:t>
            </a:r>
            <a:r>
              <a:rPr lang="en-US" sz="2000" dirty="0" err="1">
                <a:solidFill>
                  <a:schemeClr val="bg1"/>
                </a:solidFill>
              </a:rPr>
              <a:t>và</a:t>
            </a:r>
            <a:r>
              <a:rPr lang="en-US" sz="2000" dirty="0">
                <a:solidFill>
                  <a:schemeClr val="bg1"/>
                </a:solidFill>
              </a:rPr>
              <a:t> </a:t>
            </a:r>
            <a:r>
              <a:rPr lang="en-US" sz="2000" dirty="0" err="1">
                <a:solidFill>
                  <a:schemeClr val="bg1"/>
                </a:solidFill>
              </a:rPr>
              <a:t>là</a:t>
            </a:r>
            <a:r>
              <a:rPr lang="en-US" sz="2000" dirty="0">
                <a:solidFill>
                  <a:schemeClr val="bg1"/>
                </a:solidFill>
              </a:rPr>
              <a:t> </a:t>
            </a:r>
            <a:r>
              <a:rPr lang="en-US" sz="2000" dirty="0" err="1">
                <a:solidFill>
                  <a:schemeClr val="bg1"/>
                </a:solidFill>
              </a:rPr>
              <a:t>một</a:t>
            </a:r>
            <a:r>
              <a:rPr lang="en-US" sz="2000" dirty="0">
                <a:solidFill>
                  <a:schemeClr val="bg1"/>
                </a:solidFill>
              </a:rPr>
              <a:t> </a:t>
            </a:r>
            <a:r>
              <a:rPr lang="en-US" sz="2000" dirty="0" err="1">
                <a:solidFill>
                  <a:schemeClr val="bg1"/>
                </a:solidFill>
              </a:rPr>
              <a:t>trong</a:t>
            </a:r>
            <a:r>
              <a:rPr lang="en-US" sz="2000" dirty="0">
                <a:solidFill>
                  <a:schemeClr val="bg1"/>
                </a:solidFill>
              </a:rPr>
              <a:t> </a:t>
            </a:r>
            <a:r>
              <a:rPr lang="en-US" sz="2000" dirty="0" err="1">
                <a:solidFill>
                  <a:schemeClr val="bg1"/>
                </a:solidFill>
              </a:rPr>
              <a:t>những</a:t>
            </a:r>
            <a:r>
              <a:rPr lang="en-US" sz="2000" dirty="0">
                <a:solidFill>
                  <a:schemeClr val="bg1"/>
                </a:solidFill>
              </a:rPr>
              <a:t> </a:t>
            </a:r>
            <a:r>
              <a:rPr lang="en-US" sz="2000" dirty="0" err="1">
                <a:solidFill>
                  <a:schemeClr val="bg1"/>
                </a:solidFill>
              </a:rPr>
              <a:t>hệ</a:t>
            </a:r>
            <a:r>
              <a:rPr lang="en-US" sz="2000" dirty="0">
                <a:solidFill>
                  <a:schemeClr val="bg1"/>
                </a:solidFill>
              </a:rPr>
              <a:t> </a:t>
            </a:r>
            <a:r>
              <a:rPr lang="en-US" sz="2000" dirty="0" err="1">
                <a:solidFill>
                  <a:schemeClr val="bg1"/>
                </a:solidFill>
              </a:rPr>
              <a:t>điều</a:t>
            </a:r>
            <a:r>
              <a:rPr lang="en-US" sz="2000" dirty="0">
                <a:solidFill>
                  <a:schemeClr val="bg1"/>
                </a:solidFill>
              </a:rPr>
              <a:t> </a:t>
            </a:r>
            <a:r>
              <a:rPr lang="en-US" sz="2000" dirty="0" err="1">
                <a:solidFill>
                  <a:schemeClr val="bg1"/>
                </a:solidFill>
              </a:rPr>
              <a:t>hành</a:t>
            </a:r>
            <a:r>
              <a:rPr lang="en-US" sz="2000" dirty="0">
                <a:solidFill>
                  <a:schemeClr val="bg1"/>
                </a:solidFill>
              </a:rPr>
              <a:t> </a:t>
            </a:r>
            <a:r>
              <a:rPr lang="en-US" sz="2000" dirty="0" err="1">
                <a:solidFill>
                  <a:schemeClr val="bg1"/>
                </a:solidFill>
              </a:rPr>
              <a:t>phổ</a:t>
            </a:r>
            <a:r>
              <a:rPr lang="en-US" sz="2000" dirty="0">
                <a:solidFill>
                  <a:schemeClr val="bg1"/>
                </a:solidFill>
              </a:rPr>
              <a:t> </a:t>
            </a:r>
            <a:r>
              <a:rPr lang="en-US" sz="2000" dirty="0" err="1">
                <a:solidFill>
                  <a:schemeClr val="bg1"/>
                </a:solidFill>
              </a:rPr>
              <a:t>biến</a:t>
            </a:r>
            <a:r>
              <a:rPr lang="en-US" sz="2000" dirty="0">
                <a:solidFill>
                  <a:schemeClr val="bg1"/>
                </a:solidFill>
              </a:rPr>
              <a:t> </a:t>
            </a:r>
            <a:r>
              <a:rPr lang="en-US" sz="2000" dirty="0" err="1">
                <a:solidFill>
                  <a:schemeClr val="bg1"/>
                </a:solidFill>
              </a:rPr>
              <a:t>nhất</a:t>
            </a:r>
            <a:r>
              <a:rPr lang="en-US" sz="2000" dirty="0">
                <a:solidFill>
                  <a:schemeClr val="bg1"/>
                </a:solidFill>
              </a:rPr>
              <a:t> </a:t>
            </a:r>
            <a:r>
              <a:rPr lang="en-US" sz="2000" dirty="0" err="1">
                <a:solidFill>
                  <a:schemeClr val="bg1"/>
                </a:solidFill>
              </a:rPr>
              <a:t>tính</a:t>
            </a:r>
            <a:r>
              <a:rPr lang="en-US" sz="2000" dirty="0">
                <a:solidFill>
                  <a:schemeClr val="bg1"/>
                </a:solidFill>
              </a:rPr>
              <a:t> </a:t>
            </a:r>
            <a:r>
              <a:rPr lang="en-US" sz="2000" dirty="0" err="1">
                <a:solidFill>
                  <a:schemeClr val="bg1"/>
                </a:solidFill>
              </a:rPr>
              <a:t>đến</a:t>
            </a:r>
            <a:r>
              <a:rPr lang="en-US" sz="2000" dirty="0">
                <a:solidFill>
                  <a:schemeClr val="bg1"/>
                </a:solidFill>
              </a:rPr>
              <a:t> </a:t>
            </a:r>
            <a:r>
              <a:rPr lang="en-US" sz="2000" dirty="0" err="1">
                <a:solidFill>
                  <a:schemeClr val="bg1"/>
                </a:solidFill>
              </a:rPr>
              <a:t>thời</a:t>
            </a:r>
            <a:r>
              <a:rPr lang="en-US" sz="2000" dirty="0">
                <a:solidFill>
                  <a:schemeClr val="bg1"/>
                </a:solidFill>
              </a:rPr>
              <a:t> </a:t>
            </a:r>
            <a:r>
              <a:rPr lang="en-US" sz="2000" dirty="0" err="1">
                <a:solidFill>
                  <a:schemeClr val="bg1"/>
                </a:solidFill>
              </a:rPr>
              <a:t>điểm</a:t>
            </a:r>
            <a:r>
              <a:rPr lang="en-US" sz="2000" dirty="0">
                <a:solidFill>
                  <a:schemeClr val="bg1"/>
                </a:solidFill>
              </a:rPr>
              <a:t> </a:t>
            </a:r>
            <a:r>
              <a:rPr lang="en-US" sz="2000" dirty="0" err="1">
                <a:solidFill>
                  <a:schemeClr val="bg1"/>
                </a:solidFill>
              </a:rPr>
              <a:t>hiện</a:t>
            </a:r>
            <a:r>
              <a:rPr lang="en-US" sz="2000" dirty="0">
                <a:solidFill>
                  <a:schemeClr val="bg1"/>
                </a:solidFill>
              </a:rPr>
              <a:t> </a:t>
            </a:r>
            <a:r>
              <a:rPr lang="en-US" sz="2000" dirty="0" err="1">
                <a:solidFill>
                  <a:schemeClr val="bg1"/>
                </a:solidFill>
              </a:rPr>
              <a:t>tại</a:t>
            </a:r>
            <a:r>
              <a:rPr lang="en-US" sz="2000" dirty="0">
                <a:solidFill>
                  <a:schemeClr val="bg1"/>
                </a:solidFill>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0">
                                            <p:txEl>
                                              <p:pRg st="0" end="0"/>
                                            </p:txEl>
                                          </p:spTgt>
                                        </p:tgtEl>
                                        <p:attrNameLst>
                                          <p:attrName>style.visibility</p:attrName>
                                        </p:attrNameLst>
                                      </p:cBhvr>
                                      <p:to>
                                        <p:strVal val="visible"/>
                                      </p:to>
                                    </p:set>
                                    <p:animEffect transition="in" filter="blinds(horizontal)">
                                      <p:cBhvr>
                                        <p:cTn id="7" dur="200"/>
                                        <p:tgtEl>
                                          <p:spTgt spid="60">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61">
                                            <p:txEl>
                                              <p:pRg st="0" end="0"/>
                                            </p:txEl>
                                          </p:spTgt>
                                        </p:tgtEl>
                                        <p:attrNameLst>
                                          <p:attrName>style.visibility</p:attrName>
                                        </p:attrNameLst>
                                      </p:cBhvr>
                                      <p:to>
                                        <p:strVal val="visible"/>
                                      </p:to>
                                    </p:set>
                                    <p:animEffect transition="in" filter="blinds(horizontal)">
                                      <p:cBhvr>
                                        <p:cTn id="10" dur="200"/>
                                        <p:tgtEl>
                                          <p:spTgt spid="6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build="p"/>
      <p:bldP spid="61"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23"/>
          <p:cNvSpPr txBox="1">
            <a:spLocks noGrp="1"/>
          </p:cNvSpPr>
          <p:nvPr>
            <p:ph type="ctrTitle"/>
          </p:nvPr>
        </p:nvSpPr>
        <p:spPr>
          <a:xfrm>
            <a:off x="311700" y="230156"/>
            <a:ext cx="85206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vi-VN" dirty="0" smtClean="0"/>
              <a:t>II. Lịch sử hình thành và phát triển</a:t>
            </a:r>
            <a:endParaRPr dirty="0"/>
          </a:p>
        </p:txBody>
      </p:sp>
      <p:cxnSp>
        <p:nvCxnSpPr>
          <p:cNvPr id="257" name="Google Shape;257;p23"/>
          <p:cNvCxnSpPr/>
          <p:nvPr/>
        </p:nvCxnSpPr>
        <p:spPr>
          <a:xfrm>
            <a:off x="311700" y="865579"/>
            <a:ext cx="8520600" cy="0"/>
          </a:xfrm>
          <a:prstGeom prst="straightConnector1">
            <a:avLst/>
          </a:prstGeom>
          <a:noFill/>
          <a:ln w="9525" cap="flat" cmpd="sng">
            <a:solidFill>
              <a:srgbClr val="48FFD5"/>
            </a:solidFill>
            <a:prstDash val="solid"/>
            <a:round/>
            <a:headEnd type="none" w="med" len="med"/>
            <a:tailEnd type="none" w="med" len="med"/>
          </a:ln>
        </p:spPr>
      </p:cxnSp>
      <p:sp>
        <p:nvSpPr>
          <p:cNvPr id="60" name="Subtitle 8"/>
          <p:cNvSpPr>
            <a:spLocks noGrp="1"/>
          </p:cNvSpPr>
          <p:nvPr>
            <p:ph type="subTitle" idx="7"/>
          </p:nvPr>
        </p:nvSpPr>
        <p:spPr>
          <a:xfrm>
            <a:off x="311700" y="1052554"/>
            <a:ext cx="8226013" cy="746430"/>
          </a:xfrm>
        </p:spPr>
        <p:txBody>
          <a:bodyPr/>
          <a:lstStyle/>
          <a:p>
            <a:pPr algn="l">
              <a:buClr>
                <a:schemeClr val="bg1"/>
              </a:buClr>
              <a:buSzPct val="60000"/>
              <a:buFont typeface="Arial" charset="0"/>
              <a:buChar char="•"/>
            </a:pPr>
            <a:r>
              <a:rPr lang="vi-VN" sz="2000" dirty="0" smtClean="0">
                <a:solidFill>
                  <a:schemeClr val="bg1"/>
                </a:solidFill>
              </a:rPr>
              <a:t>1985: Windows 1.0, 2.0 và 3.x:</a:t>
            </a:r>
            <a:r>
              <a:rPr lang="en-US" sz="2000" dirty="0" smtClean="0">
                <a:solidFill>
                  <a:schemeClr val="bg1"/>
                </a:solidFill>
              </a:rPr>
              <a:t> (</a:t>
            </a:r>
            <a:r>
              <a:rPr lang="en-US" sz="2000" dirty="0" err="1" smtClean="0">
                <a:solidFill>
                  <a:schemeClr val="bg1"/>
                </a:solidFill>
              </a:rPr>
              <a:t>Các</a:t>
            </a:r>
            <a:r>
              <a:rPr lang="en-US" sz="2000" dirty="0" smtClean="0">
                <a:solidFill>
                  <a:schemeClr val="bg1"/>
                </a:solidFill>
              </a:rPr>
              <a:t> </a:t>
            </a:r>
            <a:r>
              <a:rPr lang="en-US" sz="2000" dirty="0" err="1" smtClean="0">
                <a:solidFill>
                  <a:schemeClr val="bg1"/>
                </a:solidFill>
              </a:rPr>
              <a:t>phiên</a:t>
            </a:r>
            <a:r>
              <a:rPr lang="en-US" sz="2000" dirty="0" smtClean="0">
                <a:solidFill>
                  <a:schemeClr val="bg1"/>
                </a:solidFill>
              </a:rPr>
              <a:t> </a:t>
            </a:r>
            <a:r>
              <a:rPr lang="en-US" sz="2000" dirty="0" err="1" smtClean="0">
                <a:solidFill>
                  <a:schemeClr val="bg1"/>
                </a:solidFill>
              </a:rPr>
              <a:t>bản</a:t>
            </a:r>
            <a:r>
              <a:rPr lang="en-US" sz="2000" dirty="0" smtClean="0">
                <a:solidFill>
                  <a:schemeClr val="bg1"/>
                </a:solidFill>
              </a:rPr>
              <a:t> </a:t>
            </a:r>
            <a:r>
              <a:rPr lang="en-US" sz="2000" dirty="0" err="1" smtClean="0">
                <a:solidFill>
                  <a:schemeClr val="bg1"/>
                </a:solidFill>
              </a:rPr>
              <a:t>giao</a:t>
            </a:r>
            <a:r>
              <a:rPr lang="en-US" sz="2000" dirty="0" smtClean="0">
                <a:solidFill>
                  <a:schemeClr val="bg1"/>
                </a:solidFill>
              </a:rPr>
              <a:t> </a:t>
            </a:r>
            <a:r>
              <a:rPr lang="en-US" sz="2000" dirty="0" err="1" smtClean="0">
                <a:solidFill>
                  <a:schemeClr val="bg1"/>
                </a:solidFill>
              </a:rPr>
              <a:t>diện</a:t>
            </a:r>
            <a:r>
              <a:rPr lang="en-US" sz="2000" dirty="0" smtClean="0">
                <a:solidFill>
                  <a:schemeClr val="bg1"/>
                </a:solidFill>
              </a:rPr>
              <a:t> MS </a:t>
            </a:r>
            <a:r>
              <a:rPr lang="mr-IN" sz="2000" dirty="0" smtClean="0">
                <a:solidFill>
                  <a:schemeClr val="bg1"/>
                </a:solidFill>
              </a:rPr>
              <a:t>–</a:t>
            </a:r>
            <a:r>
              <a:rPr lang="en-US" sz="2000" dirty="0" smtClean="0">
                <a:solidFill>
                  <a:schemeClr val="bg1"/>
                </a:solidFill>
              </a:rPr>
              <a:t> DOS)</a:t>
            </a:r>
            <a:endParaRPr lang="vi-VN" sz="2000" dirty="0" smtClean="0">
              <a:solidFill>
                <a:schemeClr val="bg1"/>
              </a:solidFill>
            </a:endParaRPr>
          </a:p>
        </p:txBody>
      </p:sp>
      <p:pic>
        <p:nvPicPr>
          <p:cNvPr id="2050" name="Picture 2" descr="indows 1.0 – Wikipedia tiếng Việ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500" y="1600200"/>
            <a:ext cx="5715000" cy="3124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4240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0">
                                            <p:txEl>
                                              <p:pRg st="0" end="0"/>
                                            </p:txEl>
                                          </p:spTgt>
                                        </p:tgtEl>
                                        <p:attrNameLst>
                                          <p:attrName>style.visibility</p:attrName>
                                        </p:attrNameLst>
                                      </p:cBhvr>
                                      <p:to>
                                        <p:strVal val="visible"/>
                                      </p:to>
                                    </p:set>
                                    <p:animEffect transition="in" filter="blinds(horizontal)">
                                      <p:cBhvr>
                                        <p:cTn id="7" dur="200"/>
                                        <p:tgtEl>
                                          <p:spTgt spid="60">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2050"/>
                                        </p:tgtEl>
                                        <p:attrNameLst>
                                          <p:attrName>style.visibility</p:attrName>
                                        </p:attrNameLst>
                                      </p:cBhvr>
                                      <p:to>
                                        <p:strVal val="visible"/>
                                      </p:to>
                                    </p:set>
                                    <p:animEffect transition="in" filter="blinds(horizontal)">
                                      <p:cBhvr>
                                        <p:cTn id="10" dur="2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23"/>
          <p:cNvSpPr txBox="1">
            <a:spLocks noGrp="1"/>
          </p:cNvSpPr>
          <p:nvPr>
            <p:ph type="ctrTitle"/>
          </p:nvPr>
        </p:nvSpPr>
        <p:spPr>
          <a:xfrm>
            <a:off x="311700" y="230156"/>
            <a:ext cx="85206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vi-VN" dirty="0" smtClean="0"/>
              <a:t>II. Lịch sử hình thành và phát triển</a:t>
            </a:r>
            <a:endParaRPr dirty="0"/>
          </a:p>
        </p:txBody>
      </p:sp>
      <p:cxnSp>
        <p:nvCxnSpPr>
          <p:cNvPr id="257" name="Google Shape;257;p23"/>
          <p:cNvCxnSpPr/>
          <p:nvPr/>
        </p:nvCxnSpPr>
        <p:spPr>
          <a:xfrm>
            <a:off x="311700" y="865579"/>
            <a:ext cx="8520600" cy="0"/>
          </a:xfrm>
          <a:prstGeom prst="straightConnector1">
            <a:avLst/>
          </a:prstGeom>
          <a:noFill/>
          <a:ln w="9525" cap="flat" cmpd="sng">
            <a:solidFill>
              <a:srgbClr val="48FFD5"/>
            </a:solidFill>
            <a:prstDash val="solid"/>
            <a:round/>
            <a:headEnd type="none" w="med" len="med"/>
            <a:tailEnd type="none" w="med" len="med"/>
          </a:ln>
        </p:spPr>
      </p:cxnSp>
      <p:sp>
        <p:nvSpPr>
          <p:cNvPr id="60" name="Subtitle 8"/>
          <p:cNvSpPr>
            <a:spLocks noGrp="1"/>
          </p:cNvSpPr>
          <p:nvPr>
            <p:ph type="subTitle" idx="7"/>
          </p:nvPr>
        </p:nvSpPr>
        <p:spPr>
          <a:xfrm>
            <a:off x="311700" y="1012797"/>
            <a:ext cx="3723587" cy="540571"/>
          </a:xfrm>
        </p:spPr>
        <p:txBody>
          <a:bodyPr/>
          <a:lstStyle/>
          <a:p>
            <a:pPr algn="l">
              <a:buClr>
                <a:schemeClr val="bg1"/>
              </a:buClr>
              <a:buSzPct val="60000"/>
              <a:buFont typeface="Arial" charset="0"/>
              <a:buChar char="•"/>
            </a:pPr>
            <a:r>
              <a:rPr lang="vi-VN" sz="2000" dirty="0" smtClean="0">
                <a:solidFill>
                  <a:schemeClr val="bg1"/>
                </a:solidFill>
              </a:rPr>
              <a:t>Windows 1995, 1998 và 2000</a:t>
            </a:r>
            <a:endParaRPr lang="en-US" sz="2000" dirty="0" smtClean="0">
              <a:solidFill>
                <a:schemeClr val="bg1"/>
              </a:solidFill>
            </a:endParaRPr>
          </a:p>
        </p:txBody>
      </p:sp>
      <p:pic>
        <p:nvPicPr>
          <p:cNvPr id="4098" name="Picture 2" descr="indows 2000 – Wikipedia tiếng Việ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8833" y="1553368"/>
            <a:ext cx="4386333" cy="3289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1411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0">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0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23"/>
          <p:cNvSpPr txBox="1">
            <a:spLocks noGrp="1"/>
          </p:cNvSpPr>
          <p:nvPr>
            <p:ph type="ctrTitle"/>
          </p:nvPr>
        </p:nvSpPr>
        <p:spPr>
          <a:xfrm>
            <a:off x="311700" y="230156"/>
            <a:ext cx="85206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vi-VN" dirty="0" smtClean="0"/>
              <a:t>II. Lịch sử hình thành và phát triển</a:t>
            </a:r>
            <a:endParaRPr dirty="0"/>
          </a:p>
        </p:txBody>
      </p:sp>
      <p:cxnSp>
        <p:nvCxnSpPr>
          <p:cNvPr id="257" name="Google Shape;257;p23"/>
          <p:cNvCxnSpPr/>
          <p:nvPr/>
        </p:nvCxnSpPr>
        <p:spPr>
          <a:xfrm>
            <a:off x="311700" y="865579"/>
            <a:ext cx="8520600" cy="0"/>
          </a:xfrm>
          <a:prstGeom prst="straightConnector1">
            <a:avLst/>
          </a:prstGeom>
          <a:noFill/>
          <a:ln w="9525" cap="flat" cmpd="sng">
            <a:solidFill>
              <a:srgbClr val="48FFD5"/>
            </a:solidFill>
            <a:prstDash val="solid"/>
            <a:round/>
            <a:headEnd type="none" w="med" len="med"/>
            <a:tailEnd type="none" w="med" len="med"/>
          </a:ln>
        </p:spPr>
      </p:cxnSp>
      <p:sp>
        <p:nvSpPr>
          <p:cNvPr id="60" name="Subtitle 8"/>
          <p:cNvSpPr>
            <a:spLocks noGrp="1"/>
          </p:cNvSpPr>
          <p:nvPr>
            <p:ph type="subTitle" idx="7"/>
          </p:nvPr>
        </p:nvSpPr>
        <p:spPr>
          <a:xfrm>
            <a:off x="311700" y="1052553"/>
            <a:ext cx="4965978" cy="540571"/>
          </a:xfrm>
        </p:spPr>
        <p:txBody>
          <a:bodyPr/>
          <a:lstStyle/>
          <a:p>
            <a:pPr algn="l">
              <a:buClr>
                <a:schemeClr val="bg1"/>
              </a:buClr>
              <a:buSzPct val="60000"/>
              <a:buFont typeface="Arial" charset="0"/>
              <a:buChar char="•"/>
            </a:pPr>
            <a:r>
              <a:rPr lang="vi-VN" sz="2000" smtClean="0">
                <a:solidFill>
                  <a:schemeClr val="bg1"/>
                </a:solidFill>
              </a:rPr>
              <a:t>2001: Huyền thoại Windows </a:t>
            </a:r>
            <a:r>
              <a:rPr lang="vi-VN" sz="2000" dirty="0" smtClean="0">
                <a:solidFill>
                  <a:schemeClr val="bg1"/>
                </a:solidFill>
              </a:rPr>
              <a:t>XP</a:t>
            </a:r>
            <a:endParaRPr lang="en-US" sz="2000" dirty="0" smtClean="0">
              <a:solidFill>
                <a:schemeClr val="bg1"/>
              </a:solidFill>
            </a:endParaRPr>
          </a:p>
        </p:txBody>
      </p:sp>
      <p:pic>
        <p:nvPicPr>
          <p:cNvPr id="5122" name="Picture 2" descr="aptop Chạy Win X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3600" y="1593124"/>
            <a:ext cx="4876800" cy="304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7841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0">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1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23"/>
          <p:cNvSpPr txBox="1">
            <a:spLocks noGrp="1"/>
          </p:cNvSpPr>
          <p:nvPr>
            <p:ph type="ctrTitle"/>
          </p:nvPr>
        </p:nvSpPr>
        <p:spPr>
          <a:xfrm>
            <a:off x="311700" y="230156"/>
            <a:ext cx="85206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vi-VN" dirty="0" smtClean="0"/>
              <a:t>II. Lịch sử hình thành và phát triển</a:t>
            </a:r>
            <a:endParaRPr dirty="0"/>
          </a:p>
        </p:txBody>
      </p:sp>
      <p:cxnSp>
        <p:nvCxnSpPr>
          <p:cNvPr id="257" name="Google Shape;257;p23"/>
          <p:cNvCxnSpPr/>
          <p:nvPr/>
        </p:nvCxnSpPr>
        <p:spPr>
          <a:xfrm>
            <a:off x="311700" y="865579"/>
            <a:ext cx="8520600" cy="0"/>
          </a:xfrm>
          <a:prstGeom prst="straightConnector1">
            <a:avLst/>
          </a:prstGeom>
          <a:noFill/>
          <a:ln w="9525" cap="flat" cmpd="sng">
            <a:solidFill>
              <a:srgbClr val="48FFD5"/>
            </a:solidFill>
            <a:prstDash val="solid"/>
            <a:round/>
            <a:headEnd type="none" w="med" len="med"/>
            <a:tailEnd type="none" w="med" len="med"/>
          </a:ln>
        </p:spPr>
      </p:cxnSp>
      <p:sp>
        <p:nvSpPr>
          <p:cNvPr id="60" name="Subtitle 8"/>
          <p:cNvSpPr>
            <a:spLocks noGrp="1"/>
          </p:cNvSpPr>
          <p:nvPr>
            <p:ph type="subTitle" idx="7"/>
          </p:nvPr>
        </p:nvSpPr>
        <p:spPr>
          <a:xfrm>
            <a:off x="311700" y="1052553"/>
            <a:ext cx="4896404" cy="540571"/>
          </a:xfrm>
        </p:spPr>
        <p:txBody>
          <a:bodyPr/>
          <a:lstStyle/>
          <a:p>
            <a:pPr algn="l">
              <a:buClr>
                <a:schemeClr val="bg1"/>
              </a:buClr>
              <a:buSzPct val="60000"/>
              <a:buFont typeface="Arial" charset="0"/>
              <a:buChar char="•"/>
            </a:pPr>
            <a:r>
              <a:rPr lang="en-US" sz="2000" dirty="0" smtClean="0">
                <a:solidFill>
                  <a:schemeClr val="bg1"/>
                </a:solidFill>
              </a:rPr>
              <a:t>2006: Windows Vista </a:t>
            </a:r>
            <a:r>
              <a:rPr lang="en-US" sz="2000" dirty="0" err="1" smtClean="0">
                <a:solidFill>
                  <a:schemeClr val="bg1"/>
                </a:solidFill>
              </a:rPr>
              <a:t>và</a:t>
            </a:r>
            <a:r>
              <a:rPr lang="en-US" sz="2000" dirty="0" smtClean="0">
                <a:solidFill>
                  <a:schemeClr val="bg1"/>
                </a:solidFill>
              </a:rPr>
              <a:t> Windows 7</a:t>
            </a:r>
          </a:p>
        </p:txBody>
      </p:sp>
      <p:pic>
        <p:nvPicPr>
          <p:cNvPr id="6146" name="Picture 2" descr="esktop là gì và các loại màn hình Desktop thông dụ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43099" y="1780097"/>
            <a:ext cx="5257801" cy="29560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277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0">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1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23"/>
          <p:cNvSpPr txBox="1">
            <a:spLocks noGrp="1"/>
          </p:cNvSpPr>
          <p:nvPr>
            <p:ph type="ctrTitle"/>
          </p:nvPr>
        </p:nvSpPr>
        <p:spPr>
          <a:xfrm>
            <a:off x="311700" y="230156"/>
            <a:ext cx="85206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vi-VN" dirty="0" smtClean="0"/>
              <a:t>II. Lịch sử hình thành và phát triển</a:t>
            </a:r>
            <a:endParaRPr dirty="0"/>
          </a:p>
        </p:txBody>
      </p:sp>
      <p:cxnSp>
        <p:nvCxnSpPr>
          <p:cNvPr id="257" name="Google Shape;257;p23"/>
          <p:cNvCxnSpPr/>
          <p:nvPr/>
        </p:nvCxnSpPr>
        <p:spPr>
          <a:xfrm>
            <a:off x="311700" y="865579"/>
            <a:ext cx="8520600" cy="0"/>
          </a:xfrm>
          <a:prstGeom prst="straightConnector1">
            <a:avLst/>
          </a:prstGeom>
          <a:noFill/>
          <a:ln w="9525" cap="flat" cmpd="sng">
            <a:solidFill>
              <a:srgbClr val="48FFD5"/>
            </a:solidFill>
            <a:prstDash val="solid"/>
            <a:round/>
            <a:headEnd type="none" w="med" len="med"/>
            <a:tailEnd type="none" w="med" len="med"/>
          </a:ln>
        </p:spPr>
      </p:cxnSp>
      <p:sp>
        <p:nvSpPr>
          <p:cNvPr id="60" name="Subtitle 8"/>
          <p:cNvSpPr>
            <a:spLocks noGrp="1"/>
          </p:cNvSpPr>
          <p:nvPr>
            <p:ph type="subTitle" idx="7"/>
          </p:nvPr>
        </p:nvSpPr>
        <p:spPr>
          <a:xfrm>
            <a:off x="311700" y="1052553"/>
            <a:ext cx="3723587" cy="540571"/>
          </a:xfrm>
        </p:spPr>
        <p:txBody>
          <a:bodyPr/>
          <a:lstStyle/>
          <a:p>
            <a:pPr algn="l">
              <a:buClr>
                <a:schemeClr val="bg1"/>
              </a:buClr>
              <a:buSzPct val="60000"/>
              <a:buFont typeface="Arial" charset="0"/>
              <a:buChar char="•"/>
            </a:pPr>
            <a:r>
              <a:rPr lang="en-US" sz="2000" dirty="0" smtClean="0">
                <a:solidFill>
                  <a:schemeClr val="bg1"/>
                </a:solidFill>
              </a:rPr>
              <a:t>2014: Windows 10</a:t>
            </a:r>
          </a:p>
        </p:txBody>
      </p:sp>
      <p:pic>
        <p:nvPicPr>
          <p:cNvPr id="8194" name="Picture 2" descr="ướng dẫn sử dụng Task View và Desktop ảo trên Windows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4080" y="1593124"/>
            <a:ext cx="5475839" cy="31513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4999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9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0">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build="p"/>
    </p:bldLst>
  </p:timing>
</p:sld>
</file>

<file path=ppt/theme/theme1.xml><?xml version="1.0" encoding="utf-8"?>
<a:theme xmlns:a="http://schemas.openxmlformats.org/drawingml/2006/main" name="WEB PROPOSAL">
  <a:themeElements>
    <a:clrScheme name="Simple Light">
      <a:dk1>
        <a:srgbClr val="000000"/>
      </a:dk1>
      <a:lt1>
        <a:srgbClr val="FFFFFF"/>
      </a:lt1>
      <a:dk2>
        <a:srgbClr val="595959"/>
      </a:dk2>
      <a:lt2>
        <a:srgbClr val="EEEEEE"/>
      </a:lt2>
      <a:accent1>
        <a:srgbClr val="48FFD5"/>
      </a:accent1>
      <a:accent2>
        <a:srgbClr val="48FFD5"/>
      </a:accent2>
      <a:accent3>
        <a:srgbClr val="48FFD5"/>
      </a:accent3>
      <a:accent4>
        <a:srgbClr val="48FFD5"/>
      </a:accent4>
      <a:accent5>
        <a:srgbClr val="48FFD5"/>
      </a:accent5>
      <a:accent6>
        <a:srgbClr val="48FFD5"/>
      </a:accent6>
      <a:hlink>
        <a:srgbClr val="48FFD5"/>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8844BCEC06835B4291CB6C2806D869D3" ma:contentTypeVersion="6" ma:contentTypeDescription="Create a new document." ma:contentTypeScope="" ma:versionID="5bc454f9d703b9eb8f77a474d3145f15">
  <xsd:schema xmlns:xsd="http://www.w3.org/2001/XMLSchema" xmlns:xs="http://www.w3.org/2001/XMLSchema" xmlns:p="http://schemas.microsoft.com/office/2006/metadata/properties" xmlns:ns2="e3bb79e9-f095-419c-a3ab-5a98e0c14c25" targetNamespace="http://schemas.microsoft.com/office/2006/metadata/properties" ma:root="true" ma:fieldsID="3bb0ce5247f7d0fb0cb660b1f9de3b06" ns2:_="">
    <xsd:import namespace="e3bb79e9-f095-419c-a3ab-5a98e0c14c25"/>
    <xsd:element name="properties">
      <xsd:complexType>
        <xsd:sequence>
          <xsd:element name="documentManagement">
            <xsd:complexType>
              <xsd:all>
                <xsd:element ref="ns2:ReferenceId" minOccurs="0"/>
                <xsd:element ref="ns2:MediaServiceMetadata" minOccurs="0"/>
                <xsd:element ref="ns2:MediaServiceFastMetadata" minOccurs="0"/>
                <xsd:element ref="ns2:MediaServiceAutoKeyPoints" minOccurs="0"/>
                <xsd:element ref="ns2:MediaServiceKeyPoints"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3bb79e9-f095-419c-a3ab-5a98e0c14c25" elementFormDefault="qualified">
    <xsd:import namespace="http://schemas.microsoft.com/office/2006/documentManagement/types"/>
    <xsd:import namespace="http://schemas.microsoft.com/office/infopath/2007/PartnerControls"/>
    <xsd:element name="ReferenceId" ma:index="8" nillable="true" ma:displayName="ReferenceId" ma:indexed="true" ma:internalName="ReferenceId">
      <xsd:simpleType>
        <xsd:restriction base="dms:Text"/>
      </xsd:simpleType>
    </xsd:element>
    <xsd:element name="MediaServiceMetadata" ma:index="9" nillable="true" ma:displayName="MediaServiceMetadata" ma:hidden="true" ma:internalName="MediaServiceMetadata" ma:readOnly="true">
      <xsd:simpleType>
        <xsd:restriction base="dms:Note"/>
      </xsd:simpleType>
    </xsd:element>
    <xsd:element name="MediaServiceFastMetadata" ma:index="10" nillable="true" ma:displayName="MediaServiceFastMetadata" ma:hidden="true" ma:internalName="MediaServiceFastMetadata" ma:readOnly="true">
      <xsd:simpleType>
        <xsd:restriction base="dms:Note"/>
      </xsd:simpleType>
    </xsd:element>
    <xsd:element name="MediaServiceAutoKeyPoints" ma:index="11" nillable="true" ma:displayName="MediaServiceAutoKeyPoints" ma:hidden="true" ma:internalName="MediaServiceAutoKeyPoints" ma:readOnly="true">
      <xsd:simpleType>
        <xsd:restriction base="dms:Note"/>
      </xsd:simpleType>
    </xsd:element>
    <xsd:element name="MediaServiceKeyPoints" ma:index="12" nillable="true" ma:displayName="KeyPoints" ma:internalName="MediaServiceKeyPoints" ma:readOnly="true">
      <xsd:simpleType>
        <xsd:restriction base="dms:Note">
          <xsd:maxLength value="255"/>
        </xsd:restriction>
      </xsd:simpleType>
    </xsd:element>
    <xsd:element name="MediaLengthInSeconds" ma:index="13"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ReferenceId xmlns="e3bb79e9-f095-419c-a3ab-5a98e0c14c25" xsi:nil="true"/>
  </documentManagement>
</p:properties>
</file>

<file path=customXml/itemProps1.xml><?xml version="1.0" encoding="utf-8"?>
<ds:datastoreItem xmlns:ds="http://schemas.openxmlformats.org/officeDocument/2006/customXml" ds:itemID="{B8E25FBE-67FA-4226-90E5-24E94628AE9C}"/>
</file>

<file path=customXml/itemProps2.xml><?xml version="1.0" encoding="utf-8"?>
<ds:datastoreItem xmlns:ds="http://schemas.openxmlformats.org/officeDocument/2006/customXml" ds:itemID="{9B4574D1-74DD-4599-9343-C543B1DB7A85}"/>
</file>

<file path=customXml/itemProps3.xml><?xml version="1.0" encoding="utf-8"?>
<ds:datastoreItem xmlns:ds="http://schemas.openxmlformats.org/officeDocument/2006/customXml" ds:itemID="{D20636DB-E851-4263-A446-229ACDA5A06F}"/>
</file>

<file path=docProps/app.xml><?xml version="1.0" encoding="utf-8"?>
<Properties xmlns="http://schemas.openxmlformats.org/officeDocument/2006/extended-properties" xmlns:vt="http://schemas.openxmlformats.org/officeDocument/2006/docPropsVTypes">
  <TotalTime>238</TotalTime>
  <Words>1790</Words>
  <Application>Microsoft Office PowerPoint</Application>
  <PresentationFormat>On-screen Show (16:9)</PresentationFormat>
  <Paragraphs>264</Paragraphs>
  <Slides>39</Slides>
  <Notes>30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39</vt:i4>
      </vt:variant>
    </vt:vector>
  </HeadingPairs>
  <TitlesOfParts>
    <vt:vector size="49" baseType="lpstr">
      <vt:lpstr>Arial</vt:lpstr>
      <vt:lpstr>Bree Serif</vt:lpstr>
      <vt:lpstr>Calibri</vt:lpstr>
      <vt:lpstr>Courier New</vt:lpstr>
      <vt:lpstr>Didact Gothic</vt:lpstr>
      <vt:lpstr>Roboto Black</vt:lpstr>
      <vt:lpstr>Roboto Light</vt:lpstr>
      <vt:lpstr>Times New Roman</vt:lpstr>
      <vt:lpstr>Wingdings</vt:lpstr>
      <vt:lpstr>WEB PROPOSAL</vt:lpstr>
      <vt:lpstr>TÌM HIỂU VỀ HỆ ĐIỀU HÀNH WINDOWS </vt:lpstr>
      <vt:lpstr>HỆ ĐIỀU HÀNH WINDOWS</vt:lpstr>
      <vt:lpstr>PowerPoint Presentation</vt:lpstr>
      <vt:lpstr>I. Khái niệm</vt:lpstr>
      <vt:lpstr>II. Lịch sử hình thành và phát triển</vt:lpstr>
      <vt:lpstr>II. Lịch sử hình thành và phát triển</vt:lpstr>
      <vt:lpstr>II. Lịch sử hình thành và phát triển</vt:lpstr>
      <vt:lpstr>II. Lịch sử hình thành và phát triển</vt:lpstr>
      <vt:lpstr>II. Lịch sử hình thành và phát triển</vt:lpstr>
      <vt:lpstr>II. Lịch sử hình thành và phát triển</vt:lpstr>
      <vt:lpstr>Ưu điểm</vt:lpstr>
      <vt:lpstr>Ưu điểm</vt:lpstr>
      <vt:lpstr>Ưu điểm</vt:lpstr>
      <vt:lpstr>Ưu điểm</vt:lpstr>
      <vt:lpstr>Ưu điểm</vt:lpstr>
      <vt:lpstr>Nhược điểm</vt:lpstr>
      <vt:lpstr>Nhược điểm</vt:lpstr>
      <vt:lpstr>Nhược điểm</vt:lpstr>
      <vt:lpstr>Nhược điểm</vt:lpstr>
      <vt:lpstr>III. Đặc trưng của từng phiên bản Windows </vt:lpstr>
      <vt:lpstr>III. Đặc trưng của từng phiên bản Windows </vt:lpstr>
      <vt:lpstr>III. Đặc trưng của từng phiên bản Windows </vt:lpstr>
      <vt:lpstr>III. Đặc trưng của từng phiên bản Windows </vt:lpstr>
      <vt:lpstr>III. Đặc trưng của từng phiên bản Windows </vt:lpstr>
      <vt:lpstr>III. Đặc trưng của từng phiên bản Windows </vt:lpstr>
      <vt:lpstr>PowerPoint Presentation</vt:lpstr>
      <vt:lpstr>Applications</vt:lpstr>
      <vt:lpstr>Web Browsers</vt:lpstr>
      <vt:lpstr>Productivity</vt:lpstr>
      <vt:lpstr>Media</vt:lpstr>
      <vt:lpstr>Settings</vt:lpstr>
      <vt:lpstr>So sánh các OS</vt:lpstr>
      <vt:lpstr>Giá thành và sản phẩm</vt:lpstr>
      <vt:lpstr>PowerPoint Presentation</vt:lpstr>
      <vt:lpstr>Tiện ích</vt:lpstr>
      <vt:lpstr>PowerPoint Presentation</vt:lpstr>
      <vt:lpstr>Bảo mật</vt:lpstr>
      <vt:lpstr>PowerPoint Presentation</vt:lpstr>
      <vt:lpstr>Team 5</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WEB PROJECT PROPOSAL</dc:title>
  <dc:creator>Windows 10 TIMT</dc:creator>
  <cp:lastModifiedBy>Do Duc Manh 20210567</cp:lastModifiedBy>
  <cp:revision>25</cp:revision>
  <dcterms:modified xsi:type="dcterms:W3CDTF">2021-11-01T02:54:24Z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0x0101008844BCEC06835B4291CB6C2806D869D3</vt:lpwstr>
  </property>
</Properties>
</file>